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handoutMasterIdLst>
    <p:handoutMasterId r:id="rId14"/>
  </p:handoutMasterIdLst>
  <p:sldIdLst>
    <p:sldId id="355" r:id="rId2"/>
    <p:sldId id="364" r:id="rId3"/>
    <p:sldId id="367" r:id="rId4"/>
    <p:sldId id="361" r:id="rId5"/>
    <p:sldId id="356" r:id="rId6"/>
    <p:sldId id="357" r:id="rId7"/>
    <p:sldId id="365" r:id="rId8"/>
    <p:sldId id="362" r:id="rId9"/>
    <p:sldId id="363" r:id="rId10"/>
    <p:sldId id="358" r:id="rId11"/>
    <p:sldId id="360" r:id="rId12"/>
  </p:sldIdLst>
  <p:sldSz cx="9144000" cy="5143500" type="screen16x9"/>
  <p:notesSz cx="6797675" cy="987425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6600"/>
    <a:srgbClr val="446168"/>
    <a:srgbClr val="05777D"/>
    <a:srgbClr val="006082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05" autoAdjust="0"/>
    <p:restoredTop sz="93642" autoAdjust="0"/>
  </p:normalViewPr>
  <p:slideViewPr>
    <p:cSldViewPr>
      <p:cViewPr>
        <p:scale>
          <a:sx n="35" d="100"/>
          <a:sy n="35" d="100"/>
        </p:scale>
        <p:origin x="-1954" y="-6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912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25F340-E3B7-4487-84C4-EAC083C2B4DC}" type="doc">
      <dgm:prSet loTypeId="urn:microsoft.com/office/officeart/2005/8/layout/hChevron3" loCatId="process" qsTypeId="urn:microsoft.com/office/officeart/2005/8/quickstyle/3d2" qsCatId="3D" csTypeId="urn:microsoft.com/office/officeart/2005/8/colors/accent1_5" csCatId="accent1" phldr="1"/>
      <dgm:spPr/>
    </dgm:pt>
    <dgm:pt modelId="{9451CA0A-0CE4-436A-A31E-45FC77C65259}">
      <dgm:prSet phldrT="[Testo]"/>
      <dgm:spPr>
        <a:solidFill>
          <a:srgbClr val="FF8600"/>
        </a:solidFill>
      </dgm:spPr>
      <dgm:t>
        <a:bodyPr/>
        <a:lstStyle/>
        <a:p>
          <a:r>
            <a:rPr lang="it-IT" b="1" dirty="0" smtClean="0">
              <a:solidFill>
                <a:schemeClr val="bg1">
                  <a:lumMod val="85000"/>
                  <a:lumOff val="15000"/>
                </a:schemeClr>
              </a:solidFill>
            </a:rPr>
            <a:t>1992</a:t>
          </a:r>
          <a:endParaRPr lang="it-IT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C985A9F3-9DA5-48A9-AD8D-8D2A080A00F8}" type="parTrans" cxnId="{B3563E0A-7582-4B66-A471-AE01ADE82807}">
      <dgm:prSet/>
      <dgm:spPr/>
      <dgm:t>
        <a:bodyPr/>
        <a:lstStyle/>
        <a:p>
          <a:endParaRPr lang="it-IT"/>
        </a:p>
      </dgm:t>
    </dgm:pt>
    <dgm:pt modelId="{A6FD1AE9-D961-4F99-BA13-30719BD16DBA}" type="sibTrans" cxnId="{B3563E0A-7582-4B66-A471-AE01ADE82807}">
      <dgm:prSet/>
      <dgm:spPr/>
      <dgm:t>
        <a:bodyPr/>
        <a:lstStyle/>
        <a:p>
          <a:endParaRPr lang="it-IT"/>
        </a:p>
      </dgm:t>
    </dgm:pt>
    <dgm:pt modelId="{1E31BE66-7FED-412A-BEDB-A2C74B3F069C}">
      <dgm:prSet phldrT="[Testo]"/>
      <dgm:spPr>
        <a:solidFill>
          <a:srgbClr val="FF8600"/>
        </a:solidFill>
      </dgm:spPr>
      <dgm:t>
        <a:bodyPr/>
        <a:lstStyle/>
        <a:p>
          <a:r>
            <a:rPr lang="it-IT" b="1" dirty="0" smtClean="0">
              <a:solidFill>
                <a:schemeClr val="bg1">
                  <a:lumMod val="85000"/>
                  <a:lumOff val="15000"/>
                </a:schemeClr>
              </a:solidFill>
            </a:rPr>
            <a:t>2005</a:t>
          </a:r>
          <a:endParaRPr lang="it-IT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C7978DD0-A9EC-4170-AF9C-4C22F721F7B8}" type="parTrans" cxnId="{B83C7F7D-1E65-4FF5-8317-0661901BD39E}">
      <dgm:prSet/>
      <dgm:spPr/>
      <dgm:t>
        <a:bodyPr/>
        <a:lstStyle/>
        <a:p>
          <a:endParaRPr lang="it-IT"/>
        </a:p>
      </dgm:t>
    </dgm:pt>
    <dgm:pt modelId="{0F4D9A28-35CF-4A3F-B944-8752CF5EAEBF}" type="sibTrans" cxnId="{B83C7F7D-1E65-4FF5-8317-0661901BD39E}">
      <dgm:prSet/>
      <dgm:spPr/>
      <dgm:t>
        <a:bodyPr/>
        <a:lstStyle/>
        <a:p>
          <a:endParaRPr lang="it-IT"/>
        </a:p>
      </dgm:t>
    </dgm:pt>
    <dgm:pt modelId="{8D257BCD-D74B-4C10-B89C-6DB34F0C18D8}">
      <dgm:prSet phldrT="[Testo]"/>
      <dgm:spPr>
        <a:solidFill>
          <a:srgbClr val="FF8600"/>
        </a:solidFill>
      </dgm:spPr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2006</a:t>
          </a:r>
          <a:endParaRPr lang="it-IT" b="1" dirty="0">
            <a:solidFill>
              <a:schemeClr val="tx1"/>
            </a:solidFill>
          </a:endParaRPr>
        </a:p>
      </dgm:t>
    </dgm:pt>
    <dgm:pt modelId="{B74A6646-D898-4A16-9704-99BA015FBFF4}" type="parTrans" cxnId="{CE0FE631-BFFE-4C65-85D7-72D95DF4C7AC}">
      <dgm:prSet/>
      <dgm:spPr/>
      <dgm:t>
        <a:bodyPr/>
        <a:lstStyle/>
        <a:p>
          <a:endParaRPr lang="it-IT"/>
        </a:p>
      </dgm:t>
    </dgm:pt>
    <dgm:pt modelId="{3EF1B5EF-8D5D-4462-8167-938CDE1C6082}" type="sibTrans" cxnId="{CE0FE631-BFFE-4C65-85D7-72D95DF4C7AC}">
      <dgm:prSet/>
      <dgm:spPr/>
      <dgm:t>
        <a:bodyPr/>
        <a:lstStyle/>
        <a:p>
          <a:endParaRPr lang="it-IT"/>
        </a:p>
      </dgm:t>
    </dgm:pt>
    <dgm:pt modelId="{42135C32-0343-4269-9316-57C01D763014}">
      <dgm:prSet phldrT="[Testo]"/>
      <dgm:spPr>
        <a:solidFill>
          <a:srgbClr val="FF8600"/>
        </a:solidFill>
      </dgm:spPr>
      <dgm:t>
        <a:bodyPr/>
        <a:lstStyle/>
        <a:p>
          <a:r>
            <a:rPr lang="it-IT" b="1" dirty="0" smtClean="0">
              <a:solidFill>
                <a:schemeClr val="bg1">
                  <a:lumMod val="85000"/>
                  <a:lumOff val="15000"/>
                </a:schemeClr>
              </a:solidFill>
            </a:rPr>
            <a:t>2007</a:t>
          </a:r>
          <a:endParaRPr lang="it-IT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7AF0B2E6-E1DA-4A5B-934A-59D49F4C2F5A}" type="parTrans" cxnId="{404D3E29-AF24-43AB-B896-6A0308DE1CAD}">
      <dgm:prSet/>
      <dgm:spPr/>
      <dgm:t>
        <a:bodyPr/>
        <a:lstStyle/>
        <a:p>
          <a:endParaRPr lang="it-IT"/>
        </a:p>
      </dgm:t>
    </dgm:pt>
    <dgm:pt modelId="{865824FE-989E-4E97-A54D-2F640DFC4398}" type="sibTrans" cxnId="{404D3E29-AF24-43AB-B896-6A0308DE1CAD}">
      <dgm:prSet/>
      <dgm:spPr/>
      <dgm:t>
        <a:bodyPr/>
        <a:lstStyle/>
        <a:p>
          <a:endParaRPr lang="it-IT"/>
        </a:p>
      </dgm:t>
    </dgm:pt>
    <dgm:pt modelId="{E83E9E39-C500-4F32-9F8A-1A0B0EDDF2E9}">
      <dgm:prSet phldrT="[Testo]"/>
      <dgm:spPr>
        <a:solidFill>
          <a:srgbClr val="FF8600"/>
        </a:solidFill>
      </dgm:spPr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2008</a:t>
          </a:r>
          <a:endParaRPr lang="it-IT" b="1" dirty="0">
            <a:solidFill>
              <a:schemeClr val="tx1"/>
            </a:solidFill>
          </a:endParaRPr>
        </a:p>
      </dgm:t>
    </dgm:pt>
    <dgm:pt modelId="{BBBE2734-0083-4BA8-AE47-56B2C2CF34BD}" type="parTrans" cxnId="{80AE3B14-DF9D-40C7-B821-D9505BE009F2}">
      <dgm:prSet/>
      <dgm:spPr/>
      <dgm:t>
        <a:bodyPr/>
        <a:lstStyle/>
        <a:p>
          <a:endParaRPr lang="it-IT"/>
        </a:p>
      </dgm:t>
    </dgm:pt>
    <dgm:pt modelId="{434E1A32-1A2A-43F9-93C9-EC02BE287606}" type="sibTrans" cxnId="{80AE3B14-DF9D-40C7-B821-D9505BE009F2}">
      <dgm:prSet/>
      <dgm:spPr/>
      <dgm:t>
        <a:bodyPr/>
        <a:lstStyle/>
        <a:p>
          <a:endParaRPr lang="it-IT"/>
        </a:p>
      </dgm:t>
    </dgm:pt>
    <dgm:pt modelId="{02BBBF0A-9F99-4D60-9247-A0AFBB5AFC12}">
      <dgm:prSet phldrT="[Testo]"/>
      <dgm:spPr>
        <a:solidFill>
          <a:srgbClr val="FF8600"/>
        </a:solidFill>
      </dgm:spPr>
      <dgm:t>
        <a:bodyPr/>
        <a:lstStyle/>
        <a:p>
          <a:r>
            <a:rPr lang="it-IT" b="1" dirty="0" smtClean="0">
              <a:solidFill>
                <a:schemeClr val="bg1">
                  <a:lumMod val="85000"/>
                  <a:lumOff val="15000"/>
                </a:schemeClr>
              </a:solidFill>
            </a:rPr>
            <a:t>2009</a:t>
          </a:r>
          <a:endParaRPr lang="it-IT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E4C185E3-751C-4E58-8090-0E675254E828}" type="parTrans" cxnId="{F01B9D51-BCCA-43E4-8A21-F32C316BA6D1}">
      <dgm:prSet/>
      <dgm:spPr/>
      <dgm:t>
        <a:bodyPr/>
        <a:lstStyle/>
        <a:p>
          <a:endParaRPr lang="it-IT"/>
        </a:p>
      </dgm:t>
    </dgm:pt>
    <dgm:pt modelId="{222AFF8F-E178-4C52-92F6-15A0207AFDD5}" type="sibTrans" cxnId="{F01B9D51-BCCA-43E4-8A21-F32C316BA6D1}">
      <dgm:prSet/>
      <dgm:spPr/>
      <dgm:t>
        <a:bodyPr/>
        <a:lstStyle/>
        <a:p>
          <a:endParaRPr lang="it-IT"/>
        </a:p>
      </dgm:t>
    </dgm:pt>
    <dgm:pt modelId="{89C9C3D1-4CBF-451A-AE8E-C190017297A4}">
      <dgm:prSet phldrT="[Testo]"/>
      <dgm:spPr>
        <a:solidFill>
          <a:srgbClr val="FF8600"/>
        </a:solidFill>
      </dgm:spPr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2010</a:t>
          </a:r>
          <a:endParaRPr lang="it-IT" b="1" dirty="0">
            <a:solidFill>
              <a:schemeClr val="tx1"/>
            </a:solidFill>
          </a:endParaRPr>
        </a:p>
      </dgm:t>
    </dgm:pt>
    <dgm:pt modelId="{76E8E5D8-0D5F-42BC-A38D-DA709AA70281}" type="parTrans" cxnId="{DBFE8565-97C9-472A-87E2-62096AC7283F}">
      <dgm:prSet/>
      <dgm:spPr/>
      <dgm:t>
        <a:bodyPr/>
        <a:lstStyle/>
        <a:p>
          <a:endParaRPr lang="it-IT"/>
        </a:p>
      </dgm:t>
    </dgm:pt>
    <dgm:pt modelId="{D203F6C1-E25E-41AF-9098-D0DE7CD5DCF0}" type="sibTrans" cxnId="{DBFE8565-97C9-472A-87E2-62096AC7283F}">
      <dgm:prSet/>
      <dgm:spPr/>
      <dgm:t>
        <a:bodyPr/>
        <a:lstStyle/>
        <a:p>
          <a:endParaRPr lang="it-IT"/>
        </a:p>
      </dgm:t>
    </dgm:pt>
    <dgm:pt modelId="{FA0A9C57-8E7D-495C-AC70-6A09770CC21B}">
      <dgm:prSet phldrT="[Testo]"/>
      <dgm:spPr>
        <a:solidFill>
          <a:srgbClr val="FF8600"/>
        </a:solidFill>
      </dgm:spPr>
      <dgm:t>
        <a:bodyPr/>
        <a:lstStyle/>
        <a:p>
          <a:r>
            <a:rPr lang="it-IT" b="1" dirty="0" smtClean="0">
              <a:solidFill>
                <a:schemeClr val="bg1">
                  <a:lumMod val="85000"/>
                  <a:lumOff val="15000"/>
                </a:schemeClr>
              </a:solidFill>
            </a:rPr>
            <a:t>2011</a:t>
          </a:r>
          <a:endParaRPr lang="it-IT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32F31FE1-B06D-488A-ABD5-E6E5DC88950A}" type="parTrans" cxnId="{21D9F557-DAF2-4CEC-9EBA-7A22122E513D}">
      <dgm:prSet/>
      <dgm:spPr/>
      <dgm:t>
        <a:bodyPr/>
        <a:lstStyle/>
        <a:p>
          <a:endParaRPr lang="it-IT"/>
        </a:p>
      </dgm:t>
    </dgm:pt>
    <dgm:pt modelId="{7514FD94-0730-49E2-9D49-072E1397F9FE}" type="sibTrans" cxnId="{21D9F557-DAF2-4CEC-9EBA-7A22122E513D}">
      <dgm:prSet/>
      <dgm:spPr/>
      <dgm:t>
        <a:bodyPr/>
        <a:lstStyle/>
        <a:p>
          <a:endParaRPr lang="it-IT"/>
        </a:p>
      </dgm:t>
    </dgm:pt>
    <dgm:pt modelId="{C345C655-E775-4D30-A96A-920DAA6F6299}">
      <dgm:prSet phldrT="[Testo]"/>
      <dgm:spPr>
        <a:solidFill>
          <a:srgbClr val="FF8600"/>
        </a:solidFill>
      </dgm:spPr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2012</a:t>
          </a:r>
          <a:endParaRPr lang="it-IT" b="1" dirty="0">
            <a:solidFill>
              <a:schemeClr val="tx1"/>
            </a:solidFill>
          </a:endParaRPr>
        </a:p>
      </dgm:t>
    </dgm:pt>
    <dgm:pt modelId="{1888B476-FD35-42E5-B267-DC4F2C295A6E}" type="parTrans" cxnId="{D815E3FF-12B3-4F11-BE89-743B18AF168A}">
      <dgm:prSet/>
      <dgm:spPr/>
      <dgm:t>
        <a:bodyPr/>
        <a:lstStyle/>
        <a:p>
          <a:endParaRPr lang="it-IT"/>
        </a:p>
      </dgm:t>
    </dgm:pt>
    <dgm:pt modelId="{36D30207-119F-4FEC-AB88-18CA545514D4}" type="sibTrans" cxnId="{D815E3FF-12B3-4F11-BE89-743B18AF168A}">
      <dgm:prSet/>
      <dgm:spPr/>
      <dgm:t>
        <a:bodyPr/>
        <a:lstStyle/>
        <a:p>
          <a:endParaRPr lang="it-IT"/>
        </a:p>
      </dgm:t>
    </dgm:pt>
    <dgm:pt modelId="{D6B36BA4-5526-4B6E-A1ED-B2B84A5558AA}">
      <dgm:prSet phldrT="[Testo]"/>
      <dgm:spPr>
        <a:solidFill>
          <a:srgbClr val="FF8600"/>
        </a:solidFill>
      </dgm:spPr>
      <dgm:t>
        <a:bodyPr/>
        <a:lstStyle/>
        <a:p>
          <a:r>
            <a:rPr lang="it-IT" b="1" dirty="0" smtClean="0">
              <a:solidFill>
                <a:schemeClr val="bg1">
                  <a:lumMod val="85000"/>
                  <a:lumOff val="15000"/>
                </a:schemeClr>
              </a:solidFill>
            </a:rPr>
            <a:t>2014</a:t>
          </a:r>
          <a:endParaRPr lang="it-IT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5BA46F5A-AE9B-449C-99E6-510B16874181}" type="parTrans" cxnId="{53D0D703-7E49-4DEC-9169-923C3C5E5CA1}">
      <dgm:prSet/>
      <dgm:spPr/>
      <dgm:t>
        <a:bodyPr/>
        <a:lstStyle/>
        <a:p>
          <a:endParaRPr lang="it-IT"/>
        </a:p>
      </dgm:t>
    </dgm:pt>
    <dgm:pt modelId="{0F225CDF-4CCC-44D3-AA11-3406FB3F0EE8}" type="sibTrans" cxnId="{53D0D703-7E49-4DEC-9169-923C3C5E5CA1}">
      <dgm:prSet/>
      <dgm:spPr/>
      <dgm:t>
        <a:bodyPr/>
        <a:lstStyle/>
        <a:p>
          <a:endParaRPr lang="it-IT"/>
        </a:p>
      </dgm:t>
    </dgm:pt>
    <dgm:pt modelId="{4CD2A244-5492-44F2-A2ED-A3B56CD786CF}">
      <dgm:prSet phldrT="[Testo]"/>
      <dgm:spPr>
        <a:solidFill>
          <a:srgbClr val="FF8600"/>
        </a:solidFill>
      </dgm:spPr>
      <dgm:t>
        <a:bodyPr/>
        <a:lstStyle/>
        <a:p>
          <a:r>
            <a:rPr lang="it-IT" b="1" dirty="0" smtClean="0">
              <a:solidFill>
                <a:schemeClr val="bg1">
                  <a:lumMod val="85000"/>
                  <a:lumOff val="15000"/>
                </a:schemeClr>
              </a:solidFill>
            </a:rPr>
            <a:t>…</a:t>
          </a:r>
          <a:endParaRPr lang="it-IT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EBF91863-AEA0-4499-886F-53A9E8622E8C}" type="parTrans" cxnId="{05A0C25E-DEC6-48B6-AB78-DC65F49DC7CC}">
      <dgm:prSet/>
      <dgm:spPr/>
      <dgm:t>
        <a:bodyPr/>
        <a:lstStyle/>
        <a:p>
          <a:endParaRPr lang="it-IT"/>
        </a:p>
      </dgm:t>
    </dgm:pt>
    <dgm:pt modelId="{D15548D0-1B1E-4781-9061-90A83C53F834}" type="sibTrans" cxnId="{05A0C25E-DEC6-48B6-AB78-DC65F49DC7CC}">
      <dgm:prSet/>
      <dgm:spPr/>
      <dgm:t>
        <a:bodyPr/>
        <a:lstStyle/>
        <a:p>
          <a:endParaRPr lang="it-IT"/>
        </a:p>
      </dgm:t>
    </dgm:pt>
    <dgm:pt modelId="{C5505A7A-7C0B-4AB1-A69A-D2884770F516}">
      <dgm:prSet phldrT="[Testo]"/>
      <dgm:spPr>
        <a:solidFill>
          <a:srgbClr val="FF8600"/>
        </a:solidFill>
      </dgm:spPr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2004</a:t>
          </a:r>
          <a:endParaRPr lang="it-IT" b="1" dirty="0">
            <a:solidFill>
              <a:schemeClr val="tx1"/>
            </a:solidFill>
          </a:endParaRPr>
        </a:p>
      </dgm:t>
    </dgm:pt>
    <dgm:pt modelId="{0DC72035-21C6-473E-A3CB-E2D427573774}" type="parTrans" cxnId="{B4A1024C-B4BE-4C89-8452-BD6F6C5EEF6D}">
      <dgm:prSet/>
      <dgm:spPr/>
      <dgm:t>
        <a:bodyPr/>
        <a:lstStyle/>
        <a:p>
          <a:endParaRPr lang="it-IT"/>
        </a:p>
      </dgm:t>
    </dgm:pt>
    <dgm:pt modelId="{3B36A924-0341-42A4-9C20-8E6599988632}" type="sibTrans" cxnId="{B4A1024C-B4BE-4C89-8452-BD6F6C5EEF6D}">
      <dgm:prSet/>
      <dgm:spPr/>
      <dgm:t>
        <a:bodyPr/>
        <a:lstStyle/>
        <a:p>
          <a:endParaRPr lang="it-IT"/>
        </a:p>
      </dgm:t>
    </dgm:pt>
    <dgm:pt modelId="{C4BFE973-EA48-4DE9-AC80-7636F07A3AB9}" type="pres">
      <dgm:prSet presAssocID="{4E25F340-E3B7-4487-84C4-EAC083C2B4DC}" presName="Name0" presStyleCnt="0">
        <dgm:presLayoutVars>
          <dgm:dir/>
          <dgm:resizeHandles val="exact"/>
        </dgm:presLayoutVars>
      </dgm:prSet>
      <dgm:spPr/>
    </dgm:pt>
    <dgm:pt modelId="{C95792AB-431A-494E-AD9A-6C69EBA7E27D}" type="pres">
      <dgm:prSet presAssocID="{9451CA0A-0CE4-436A-A31E-45FC77C65259}" presName="parTxOnly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7526C51-CEAA-4543-B641-5AAA1B0F8C46}" type="pres">
      <dgm:prSet presAssocID="{A6FD1AE9-D961-4F99-BA13-30719BD16DBA}" presName="parSpace" presStyleCnt="0"/>
      <dgm:spPr/>
    </dgm:pt>
    <dgm:pt modelId="{A16D35C2-EB15-4D69-AB39-4F2D91C2A087}" type="pres">
      <dgm:prSet presAssocID="{4CD2A244-5492-44F2-A2ED-A3B56CD786CF}" presName="parTxOnly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A6CB54E-E9A2-4902-B4CA-3CD2244C2582}" type="pres">
      <dgm:prSet presAssocID="{D15548D0-1B1E-4781-9061-90A83C53F834}" presName="parSpace" presStyleCnt="0"/>
      <dgm:spPr/>
    </dgm:pt>
    <dgm:pt modelId="{DF14FE78-B337-4500-94BE-B7631277A478}" type="pres">
      <dgm:prSet presAssocID="{C5505A7A-7C0B-4AB1-A69A-D2884770F516}" presName="parTxOnly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45B57D-C3A7-449A-B350-294875283AB0}" type="pres">
      <dgm:prSet presAssocID="{3B36A924-0341-42A4-9C20-8E6599988632}" presName="parSpace" presStyleCnt="0"/>
      <dgm:spPr/>
    </dgm:pt>
    <dgm:pt modelId="{AE191C41-C17A-4983-9500-B8CBB7E361C5}" type="pres">
      <dgm:prSet presAssocID="{1E31BE66-7FED-412A-BEDB-A2C74B3F069C}" presName="parTxOnly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C4017A5-7B29-4DE8-96F6-78E10CC6CEF6}" type="pres">
      <dgm:prSet presAssocID="{0F4D9A28-35CF-4A3F-B944-8752CF5EAEBF}" presName="parSpace" presStyleCnt="0"/>
      <dgm:spPr/>
    </dgm:pt>
    <dgm:pt modelId="{E10973CE-EC59-4F33-A94A-9840ADE2985B}" type="pres">
      <dgm:prSet presAssocID="{8D257BCD-D74B-4C10-B89C-6DB34F0C18D8}" presName="parTxOnly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43D51E1-34D9-4B9D-9B62-DB6B2C828646}" type="pres">
      <dgm:prSet presAssocID="{3EF1B5EF-8D5D-4462-8167-938CDE1C6082}" presName="parSpace" presStyleCnt="0"/>
      <dgm:spPr/>
    </dgm:pt>
    <dgm:pt modelId="{2D1C58AC-CF88-460B-A2A9-CE93995515B4}" type="pres">
      <dgm:prSet presAssocID="{42135C32-0343-4269-9316-57C01D763014}" presName="parTxOnly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E74168-D8B5-4BB7-BE70-3E55033BF919}" type="pres">
      <dgm:prSet presAssocID="{865824FE-989E-4E97-A54D-2F640DFC4398}" presName="parSpace" presStyleCnt="0"/>
      <dgm:spPr/>
    </dgm:pt>
    <dgm:pt modelId="{18EB0C0D-20E7-4A5A-81DF-225428F9DF90}" type="pres">
      <dgm:prSet presAssocID="{E83E9E39-C500-4F32-9F8A-1A0B0EDDF2E9}" presName="parTxOnly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D072EE1-E271-40DA-B2F3-D3B18527C18A}" type="pres">
      <dgm:prSet presAssocID="{434E1A32-1A2A-43F9-93C9-EC02BE287606}" presName="parSpace" presStyleCnt="0"/>
      <dgm:spPr/>
    </dgm:pt>
    <dgm:pt modelId="{C7EEE63B-1B0B-4817-80E5-8452D0E5E9E0}" type="pres">
      <dgm:prSet presAssocID="{02BBBF0A-9F99-4D60-9247-A0AFBB5AFC12}" presName="parTxOnly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3EDAA10-D95C-433A-85AA-ECAB6D2E7208}" type="pres">
      <dgm:prSet presAssocID="{222AFF8F-E178-4C52-92F6-15A0207AFDD5}" presName="parSpace" presStyleCnt="0"/>
      <dgm:spPr/>
    </dgm:pt>
    <dgm:pt modelId="{5B110024-FEDC-4A80-B894-C8C71F3E02DE}" type="pres">
      <dgm:prSet presAssocID="{89C9C3D1-4CBF-451A-AE8E-C190017297A4}" presName="parTxOnly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AD94258-0B7A-4FB6-BE2F-56A3EBFB4D40}" type="pres">
      <dgm:prSet presAssocID="{D203F6C1-E25E-41AF-9098-D0DE7CD5DCF0}" presName="parSpace" presStyleCnt="0"/>
      <dgm:spPr/>
    </dgm:pt>
    <dgm:pt modelId="{ACBA8610-2C78-40A3-AEF6-891203C13166}" type="pres">
      <dgm:prSet presAssocID="{FA0A9C57-8E7D-495C-AC70-6A09770CC21B}" presName="parTxOnly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5E9C24B-8D05-4594-BBC5-1010FDA63FAE}" type="pres">
      <dgm:prSet presAssocID="{7514FD94-0730-49E2-9D49-072E1397F9FE}" presName="parSpace" presStyleCnt="0"/>
      <dgm:spPr/>
    </dgm:pt>
    <dgm:pt modelId="{11505BB2-2E4C-4344-93F5-02038A9CE202}" type="pres">
      <dgm:prSet presAssocID="{C345C655-E775-4D30-A96A-920DAA6F6299}" presName="parTxOnly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71221F-7395-4544-8276-BAA662A12F09}" type="pres">
      <dgm:prSet presAssocID="{36D30207-119F-4FEC-AB88-18CA545514D4}" presName="parSpace" presStyleCnt="0"/>
      <dgm:spPr/>
    </dgm:pt>
    <dgm:pt modelId="{927AB20E-0C60-4982-80EF-9F67EADA354F}" type="pres">
      <dgm:prSet presAssocID="{D6B36BA4-5526-4B6E-A1ED-B2B84A5558AA}" presName="parTxOnly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0B3ADAB-3B4F-43FC-BF9F-40E2E35567DD}" type="presOf" srcId="{8D257BCD-D74B-4C10-B89C-6DB34F0C18D8}" destId="{E10973CE-EC59-4F33-A94A-9840ADE2985B}" srcOrd="0" destOrd="0" presId="urn:microsoft.com/office/officeart/2005/8/layout/hChevron3"/>
    <dgm:cxn modelId="{B4A1024C-B4BE-4C89-8452-BD6F6C5EEF6D}" srcId="{4E25F340-E3B7-4487-84C4-EAC083C2B4DC}" destId="{C5505A7A-7C0B-4AB1-A69A-D2884770F516}" srcOrd="2" destOrd="0" parTransId="{0DC72035-21C6-473E-A3CB-E2D427573774}" sibTransId="{3B36A924-0341-42A4-9C20-8E6599988632}"/>
    <dgm:cxn modelId="{F5060EE7-CBE4-42D3-BF63-C3908987C03A}" type="presOf" srcId="{1E31BE66-7FED-412A-BEDB-A2C74B3F069C}" destId="{AE191C41-C17A-4983-9500-B8CBB7E361C5}" srcOrd="0" destOrd="0" presId="urn:microsoft.com/office/officeart/2005/8/layout/hChevron3"/>
    <dgm:cxn modelId="{064DE8F7-DB09-4379-9E67-446C4A83DA62}" type="presOf" srcId="{FA0A9C57-8E7D-495C-AC70-6A09770CC21B}" destId="{ACBA8610-2C78-40A3-AEF6-891203C13166}" srcOrd="0" destOrd="0" presId="urn:microsoft.com/office/officeart/2005/8/layout/hChevron3"/>
    <dgm:cxn modelId="{83DDECCD-C274-48AC-A4D0-05409AF2E9B7}" type="presOf" srcId="{4CD2A244-5492-44F2-A2ED-A3B56CD786CF}" destId="{A16D35C2-EB15-4D69-AB39-4F2D91C2A087}" srcOrd="0" destOrd="0" presId="urn:microsoft.com/office/officeart/2005/8/layout/hChevron3"/>
    <dgm:cxn modelId="{AD7F6061-D35B-4EB5-B76C-C2111318B9F4}" type="presOf" srcId="{02BBBF0A-9F99-4D60-9247-A0AFBB5AFC12}" destId="{C7EEE63B-1B0B-4817-80E5-8452D0E5E9E0}" srcOrd="0" destOrd="0" presId="urn:microsoft.com/office/officeart/2005/8/layout/hChevron3"/>
    <dgm:cxn modelId="{E40686B7-009B-4BF2-95F0-4A3A91DCE780}" type="presOf" srcId="{D6B36BA4-5526-4B6E-A1ED-B2B84A5558AA}" destId="{927AB20E-0C60-4982-80EF-9F67EADA354F}" srcOrd="0" destOrd="0" presId="urn:microsoft.com/office/officeart/2005/8/layout/hChevron3"/>
    <dgm:cxn modelId="{5447A155-78F2-40DA-8576-5CD9CC276B66}" type="presOf" srcId="{C5505A7A-7C0B-4AB1-A69A-D2884770F516}" destId="{DF14FE78-B337-4500-94BE-B7631277A478}" srcOrd="0" destOrd="0" presId="urn:microsoft.com/office/officeart/2005/8/layout/hChevron3"/>
    <dgm:cxn modelId="{E0BDCF4C-4D68-42B4-8F09-9B4A184CAAA5}" type="presOf" srcId="{42135C32-0343-4269-9316-57C01D763014}" destId="{2D1C58AC-CF88-460B-A2A9-CE93995515B4}" srcOrd="0" destOrd="0" presId="urn:microsoft.com/office/officeart/2005/8/layout/hChevron3"/>
    <dgm:cxn modelId="{D815E3FF-12B3-4F11-BE89-743B18AF168A}" srcId="{4E25F340-E3B7-4487-84C4-EAC083C2B4DC}" destId="{C345C655-E775-4D30-A96A-920DAA6F6299}" srcOrd="10" destOrd="0" parTransId="{1888B476-FD35-42E5-B267-DC4F2C295A6E}" sibTransId="{36D30207-119F-4FEC-AB88-18CA545514D4}"/>
    <dgm:cxn modelId="{F01B9D51-BCCA-43E4-8A21-F32C316BA6D1}" srcId="{4E25F340-E3B7-4487-84C4-EAC083C2B4DC}" destId="{02BBBF0A-9F99-4D60-9247-A0AFBB5AFC12}" srcOrd="7" destOrd="0" parTransId="{E4C185E3-751C-4E58-8090-0E675254E828}" sibTransId="{222AFF8F-E178-4C52-92F6-15A0207AFDD5}"/>
    <dgm:cxn modelId="{F1D92EB4-AB72-4D20-8D14-8F07F6303DE8}" type="presOf" srcId="{C345C655-E775-4D30-A96A-920DAA6F6299}" destId="{11505BB2-2E4C-4344-93F5-02038A9CE202}" srcOrd="0" destOrd="0" presId="urn:microsoft.com/office/officeart/2005/8/layout/hChevron3"/>
    <dgm:cxn modelId="{4C711231-347D-4E76-B6EF-4596534853E7}" type="presOf" srcId="{89C9C3D1-4CBF-451A-AE8E-C190017297A4}" destId="{5B110024-FEDC-4A80-B894-C8C71F3E02DE}" srcOrd="0" destOrd="0" presId="urn:microsoft.com/office/officeart/2005/8/layout/hChevron3"/>
    <dgm:cxn modelId="{B83C7F7D-1E65-4FF5-8317-0661901BD39E}" srcId="{4E25F340-E3B7-4487-84C4-EAC083C2B4DC}" destId="{1E31BE66-7FED-412A-BEDB-A2C74B3F069C}" srcOrd="3" destOrd="0" parTransId="{C7978DD0-A9EC-4170-AF9C-4C22F721F7B8}" sibTransId="{0F4D9A28-35CF-4A3F-B944-8752CF5EAEBF}"/>
    <dgm:cxn modelId="{B3563E0A-7582-4B66-A471-AE01ADE82807}" srcId="{4E25F340-E3B7-4487-84C4-EAC083C2B4DC}" destId="{9451CA0A-0CE4-436A-A31E-45FC77C65259}" srcOrd="0" destOrd="0" parTransId="{C985A9F3-9DA5-48A9-AD8D-8D2A080A00F8}" sibTransId="{A6FD1AE9-D961-4F99-BA13-30719BD16DBA}"/>
    <dgm:cxn modelId="{EF763E38-3B06-4F2A-8C7F-4131082B99D2}" type="presOf" srcId="{4E25F340-E3B7-4487-84C4-EAC083C2B4DC}" destId="{C4BFE973-EA48-4DE9-AC80-7636F07A3AB9}" srcOrd="0" destOrd="0" presId="urn:microsoft.com/office/officeart/2005/8/layout/hChevron3"/>
    <dgm:cxn modelId="{DBFE8565-97C9-472A-87E2-62096AC7283F}" srcId="{4E25F340-E3B7-4487-84C4-EAC083C2B4DC}" destId="{89C9C3D1-4CBF-451A-AE8E-C190017297A4}" srcOrd="8" destOrd="0" parTransId="{76E8E5D8-0D5F-42BC-A38D-DA709AA70281}" sibTransId="{D203F6C1-E25E-41AF-9098-D0DE7CD5DCF0}"/>
    <dgm:cxn modelId="{05A0C25E-DEC6-48B6-AB78-DC65F49DC7CC}" srcId="{4E25F340-E3B7-4487-84C4-EAC083C2B4DC}" destId="{4CD2A244-5492-44F2-A2ED-A3B56CD786CF}" srcOrd="1" destOrd="0" parTransId="{EBF91863-AEA0-4499-886F-53A9E8622E8C}" sibTransId="{D15548D0-1B1E-4781-9061-90A83C53F834}"/>
    <dgm:cxn modelId="{404D3E29-AF24-43AB-B896-6A0308DE1CAD}" srcId="{4E25F340-E3B7-4487-84C4-EAC083C2B4DC}" destId="{42135C32-0343-4269-9316-57C01D763014}" srcOrd="5" destOrd="0" parTransId="{7AF0B2E6-E1DA-4A5B-934A-59D49F4C2F5A}" sibTransId="{865824FE-989E-4E97-A54D-2F640DFC4398}"/>
    <dgm:cxn modelId="{C838544B-D313-4920-AEA0-F5748EFD642D}" type="presOf" srcId="{E83E9E39-C500-4F32-9F8A-1A0B0EDDF2E9}" destId="{18EB0C0D-20E7-4A5A-81DF-225428F9DF90}" srcOrd="0" destOrd="0" presId="urn:microsoft.com/office/officeart/2005/8/layout/hChevron3"/>
    <dgm:cxn modelId="{21D9F557-DAF2-4CEC-9EBA-7A22122E513D}" srcId="{4E25F340-E3B7-4487-84C4-EAC083C2B4DC}" destId="{FA0A9C57-8E7D-495C-AC70-6A09770CC21B}" srcOrd="9" destOrd="0" parTransId="{32F31FE1-B06D-488A-ABD5-E6E5DC88950A}" sibTransId="{7514FD94-0730-49E2-9D49-072E1397F9FE}"/>
    <dgm:cxn modelId="{00EDAAC8-1814-48E3-B8B0-87D927644AC5}" type="presOf" srcId="{9451CA0A-0CE4-436A-A31E-45FC77C65259}" destId="{C95792AB-431A-494E-AD9A-6C69EBA7E27D}" srcOrd="0" destOrd="0" presId="urn:microsoft.com/office/officeart/2005/8/layout/hChevron3"/>
    <dgm:cxn modelId="{53D0D703-7E49-4DEC-9169-923C3C5E5CA1}" srcId="{4E25F340-E3B7-4487-84C4-EAC083C2B4DC}" destId="{D6B36BA4-5526-4B6E-A1ED-B2B84A5558AA}" srcOrd="11" destOrd="0" parTransId="{5BA46F5A-AE9B-449C-99E6-510B16874181}" sibTransId="{0F225CDF-4CCC-44D3-AA11-3406FB3F0EE8}"/>
    <dgm:cxn modelId="{CE0FE631-BFFE-4C65-85D7-72D95DF4C7AC}" srcId="{4E25F340-E3B7-4487-84C4-EAC083C2B4DC}" destId="{8D257BCD-D74B-4C10-B89C-6DB34F0C18D8}" srcOrd="4" destOrd="0" parTransId="{B74A6646-D898-4A16-9704-99BA015FBFF4}" sibTransId="{3EF1B5EF-8D5D-4462-8167-938CDE1C6082}"/>
    <dgm:cxn modelId="{80AE3B14-DF9D-40C7-B821-D9505BE009F2}" srcId="{4E25F340-E3B7-4487-84C4-EAC083C2B4DC}" destId="{E83E9E39-C500-4F32-9F8A-1A0B0EDDF2E9}" srcOrd="6" destOrd="0" parTransId="{BBBE2734-0083-4BA8-AE47-56B2C2CF34BD}" sibTransId="{434E1A32-1A2A-43F9-93C9-EC02BE287606}"/>
    <dgm:cxn modelId="{32F7939B-8AF2-4336-953B-92FB965A915F}" type="presParOf" srcId="{C4BFE973-EA48-4DE9-AC80-7636F07A3AB9}" destId="{C95792AB-431A-494E-AD9A-6C69EBA7E27D}" srcOrd="0" destOrd="0" presId="urn:microsoft.com/office/officeart/2005/8/layout/hChevron3"/>
    <dgm:cxn modelId="{6C9C5C0C-8FF9-4695-9C81-8E46131BCCE3}" type="presParOf" srcId="{C4BFE973-EA48-4DE9-AC80-7636F07A3AB9}" destId="{07526C51-CEAA-4543-B641-5AAA1B0F8C46}" srcOrd="1" destOrd="0" presId="urn:microsoft.com/office/officeart/2005/8/layout/hChevron3"/>
    <dgm:cxn modelId="{C939472D-42A4-458C-8A5A-2765934DDACC}" type="presParOf" srcId="{C4BFE973-EA48-4DE9-AC80-7636F07A3AB9}" destId="{A16D35C2-EB15-4D69-AB39-4F2D91C2A087}" srcOrd="2" destOrd="0" presId="urn:microsoft.com/office/officeart/2005/8/layout/hChevron3"/>
    <dgm:cxn modelId="{6AF43E23-6BD9-4F7D-825A-AC1A49711A0C}" type="presParOf" srcId="{C4BFE973-EA48-4DE9-AC80-7636F07A3AB9}" destId="{2A6CB54E-E9A2-4902-B4CA-3CD2244C2582}" srcOrd="3" destOrd="0" presId="urn:microsoft.com/office/officeart/2005/8/layout/hChevron3"/>
    <dgm:cxn modelId="{7D8C2E24-3562-45CA-9BF3-5A30298E34DB}" type="presParOf" srcId="{C4BFE973-EA48-4DE9-AC80-7636F07A3AB9}" destId="{DF14FE78-B337-4500-94BE-B7631277A478}" srcOrd="4" destOrd="0" presId="urn:microsoft.com/office/officeart/2005/8/layout/hChevron3"/>
    <dgm:cxn modelId="{91C74544-C272-4E78-B3C8-CE8B11FBCC13}" type="presParOf" srcId="{C4BFE973-EA48-4DE9-AC80-7636F07A3AB9}" destId="{D145B57D-C3A7-449A-B350-294875283AB0}" srcOrd="5" destOrd="0" presId="urn:microsoft.com/office/officeart/2005/8/layout/hChevron3"/>
    <dgm:cxn modelId="{9B487B59-0E0A-41F9-BB2E-F10C6DAF3E50}" type="presParOf" srcId="{C4BFE973-EA48-4DE9-AC80-7636F07A3AB9}" destId="{AE191C41-C17A-4983-9500-B8CBB7E361C5}" srcOrd="6" destOrd="0" presId="urn:microsoft.com/office/officeart/2005/8/layout/hChevron3"/>
    <dgm:cxn modelId="{2C5737D2-0969-4BF3-A79F-95A9B207897D}" type="presParOf" srcId="{C4BFE973-EA48-4DE9-AC80-7636F07A3AB9}" destId="{CC4017A5-7B29-4DE8-96F6-78E10CC6CEF6}" srcOrd="7" destOrd="0" presId="urn:microsoft.com/office/officeart/2005/8/layout/hChevron3"/>
    <dgm:cxn modelId="{9D5520E7-A79A-40A3-83DD-B0F94DF18468}" type="presParOf" srcId="{C4BFE973-EA48-4DE9-AC80-7636F07A3AB9}" destId="{E10973CE-EC59-4F33-A94A-9840ADE2985B}" srcOrd="8" destOrd="0" presId="urn:microsoft.com/office/officeart/2005/8/layout/hChevron3"/>
    <dgm:cxn modelId="{97B1C6B4-D69E-4D10-BBDD-53E12FBC827D}" type="presParOf" srcId="{C4BFE973-EA48-4DE9-AC80-7636F07A3AB9}" destId="{543D51E1-34D9-4B9D-9B62-DB6B2C828646}" srcOrd="9" destOrd="0" presId="urn:microsoft.com/office/officeart/2005/8/layout/hChevron3"/>
    <dgm:cxn modelId="{0FB52768-BBE3-4A43-8C99-BFF637A17EC4}" type="presParOf" srcId="{C4BFE973-EA48-4DE9-AC80-7636F07A3AB9}" destId="{2D1C58AC-CF88-460B-A2A9-CE93995515B4}" srcOrd="10" destOrd="0" presId="urn:microsoft.com/office/officeart/2005/8/layout/hChevron3"/>
    <dgm:cxn modelId="{A16E2AD3-2151-477D-B941-F964CFE65009}" type="presParOf" srcId="{C4BFE973-EA48-4DE9-AC80-7636F07A3AB9}" destId="{B7E74168-D8B5-4BB7-BE70-3E55033BF919}" srcOrd="11" destOrd="0" presId="urn:microsoft.com/office/officeart/2005/8/layout/hChevron3"/>
    <dgm:cxn modelId="{68D69F66-0691-4B62-AEA7-B0C61ADB3EB6}" type="presParOf" srcId="{C4BFE973-EA48-4DE9-AC80-7636F07A3AB9}" destId="{18EB0C0D-20E7-4A5A-81DF-225428F9DF90}" srcOrd="12" destOrd="0" presId="urn:microsoft.com/office/officeart/2005/8/layout/hChevron3"/>
    <dgm:cxn modelId="{C8C007A7-A900-4E13-B0CE-E6D40EF37C51}" type="presParOf" srcId="{C4BFE973-EA48-4DE9-AC80-7636F07A3AB9}" destId="{8D072EE1-E271-40DA-B2F3-D3B18527C18A}" srcOrd="13" destOrd="0" presId="urn:microsoft.com/office/officeart/2005/8/layout/hChevron3"/>
    <dgm:cxn modelId="{C0EACA87-EAA8-47D0-B02D-7130941B296E}" type="presParOf" srcId="{C4BFE973-EA48-4DE9-AC80-7636F07A3AB9}" destId="{C7EEE63B-1B0B-4817-80E5-8452D0E5E9E0}" srcOrd="14" destOrd="0" presId="urn:microsoft.com/office/officeart/2005/8/layout/hChevron3"/>
    <dgm:cxn modelId="{5BF2CB89-5249-4F2B-AD97-3F45BBBDF2D3}" type="presParOf" srcId="{C4BFE973-EA48-4DE9-AC80-7636F07A3AB9}" destId="{B3EDAA10-D95C-433A-85AA-ECAB6D2E7208}" srcOrd="15" destOrd="0" presId="urn:microsoft.com/office/officeart/2005/8/layout/hChevron3"/>
    <dgm:cxn modelId="{239014CB-8160-412C-A0E1-A6CA8B872662}" type="presParOf" srcId="{C4BFE973-EA48-4DE9-AC80-7636F07A3AB9}" destId="{5B110024-FEDC-4A80-B894-C8C71F3E02DE}" srcOrd="16" destOrd="0" presId="urn:microsoft.com/office/officeart/2005/8/layout/hChevron3"/>
    <dgm:cxn modelId="{979F0853-630E-4166-A762-F1C04590CF18}" type="presParOf" srcId="{C4BFE973-EA48-4DE9-AC80-7636F07A3AB9}" destId="{BAD94258-0B7A-4FB6-BE2F-56A3EBFB4D40}" srcOrd="17" destOrd="0" presId="urn:microsoft.com/office/officeart/2005/8/layout/hChevron3"/>
    <dgm:cxn modelId="{2DF849B5-97A4-4030-9688-CE45FF049679}" type="presParOf" srcId="{C4BFE973-EA48-4DE9-AC80-7636F07A3AB9}" destId="{ACBA8610-2C78-40A3-AEF6-891203C13166}" srcOrd="18" destOrd="0" presId="urn:microsoft.com/office/officeart/2005/8/layout/hChevron3"/>
    <dgm:cxn modelId="{8A8A07C9-F71B-4193-A1CA-CE0CDBE68DCB}" type="presParOf" srcId="{C4BFE973-EA48-4DE9-AC80-7636F07A3AB9}" destId="{E5E9C24B-8D05-4594-BBC5-1010FDA63FAE}" srcOrd="19" destOrd="0" presId="urn:microsoft.com/office/officeart/2005/8/layout/hChevron3"/>
    <dgm:cxn modelId="{59806BC4-9950-43A6-8184-6DDC83010F8D}" type="presParOf" srcId="{C4BFE973-EA48-4DE9-AC80-7636F07A3AB9}" destId="{11505BB2-2E4C-4344-93F5-02038A9CE202}" srcOrd="20" destOrd="0" presId="urn:microsoft.com/office/officeart/2005/8/layout/hChevron3"/>
    <dgm:cxn modelId="{A0F0E02E-A5C1-4F5C-BEED-C6DC773C378D}" type="presParOf" srcId="{C4BFE973-EA48-4DE9-AC80-7636F07A3AB9}" destId="{AA71221F-7395-4544-8276-BAA662A12F09}" srcOrd="21" destOrd="0" presId="urn:microsoft.com/office/officeart/2005/8/layout/hChevron3"/>
    <dgm:cxn modelId="{80DADF4B-C235-42E2-9732-113E84D8F4F4}" type="presParOf" srcId="{C4BFE973-EA48-4DE9-AC80-7636F07A3AB9}" destId="{927AB20E-0C60-4982-80EF-9F67EADA354F}" srcOrd="2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792AB-431A-494E-AD9A-6C69EBA7E27D}">
      <dsp:nvSpPr>
        <dsp:cNvPr id="0" name=""/>
        <dsp:cNvSpPr/>
      </dsp:nvSpPr>
      <dsp:spPr>
        <a:xfrm>
          <a:off x="4311" y="758096"/>
          <a:ext cx="800025" cy="320010"/>
        </a:xfrm>
        <a:prstGeom prst="homePlate">
          <a:avLst/>
        </a:prstGeom>
        <a:solidFill>
          <a:srgbClr val="FF8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bg1">
                  <a:lumMod val="85000"/>
                  <a:lumOff val="15000"/>
                </a:schemeClr>
              </a:solidFill>
            </a:rPr>
            <a:t>1992</a:t>
          </a:r>
          <a:endParaRPr lang="it-IT" sz="14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4311" y="758096"/>
        <a:ext cx="720023" cy="320010"/>
      </dsp:txXfrm>
    </dsp:sp>
    <dsp:sp modelId="{A16D35C2-EB15-4D69-AB39-4F2D91C2A087}">
      <dsp:nvSpPr>
        <dsp:cNvPr id="0" name=""/>
        <dsp:cNvSpPr/>
      </dsp:nvSpPr>
      <dsp:spPr>
        <a:xfrm>
          <a:off x="644331" y="758096"/>
          <a:ext cx="800025" cy="320010"/>
        </a:xfrm>
        <a:prstGeom prst="chevron">
          <a:avLst/>
        </a:prstGeom>
        <a:solidFill>
          <a:srgbClr val="FF8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bg1">
                  <a:lumMod val="85000"/>
                  <a:lumOff val="15000"/>
                </a:schemeClr>
              </a:solidFill>
            </a:rPr>
            <a:t>…</a:t>
          </a:r>
          <a:endParaRPr lang="it-IT" sz="14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804336" y="758096"/>
        <a:ext cx="480015" cy="320010"/>
      </dsp:txXfrm>
    </dsp:sp>
    <dsp:sp modelId="{DF14FE78-B337-4500-94BE-B7631277A478}">
      <dsp:nvSpPr>
        <dsp:cNvPr id="0" name=""/>
        <dsp:cNvSpPr/>
      </dsp:nvSpPr>
      <dsp:spPr>
        <a:xfrm>
          <a:off x="1284352" y="758096"/>
          <a:ext cx="800025" cy="320010"/>
        </a:xfrm>
        <a:prstGeom prst="chevron">
          <a:avLst/>
        </a:prstGeom>
        <a:solidFill>
          <a:srgbClr val="FF8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1"/>
              </a:solidFill>
            </a:rPr>
            <a:t>2004</a:t>
          </a:r>
          <a:endParaRPr lang="it-IT" sz="1400" b="1" kern="1200" dirty="0">
            <a:solidFill>
              <a:schemeClr val="tx1"/>
            </a:solidFill>
          </a:endParaRPr>
        </a:p>
      </dsp:txBody>
      <dsp:txXfrm>
        <a:off x="1444357" y="758096"/>
        <a:ext cx="480015" cy="320010"/>
      </dsp:txXfrm>
    </dsp:sp>
    <dsp:sp modelId="{AE191C41-C17A-4983-9500-B8CBB7E361C5}">
      <dsp:nvSpPr>
        <dsp:cNvPr id="0" name=""/>
        <dsp:cNvSpPr/>
      </dsp:nvSpPr>
      <dsp:spPr>
        <a:xfrm>
          <a:off x="1924372" y="758096"/>
          <a:ext cx="800025" cy="320010"/>
        </a:xfrm>
        <a:prstGeom prst="chevron">
          <a:avLst/>
        </a:prstGeom>
        <a:solidFill>
          <a:srgbClr val="FF8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bg1">
                  <a:lumMod val="85000"/>
                  <a:lumOff val="15000"/>
                </a:schemeClr>
              </a:solidFill>
            </a:rPr>
            <a:t>2005</a:t>
          </a:r>
          <a:endParaRPr lang="it-IT" sz="14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2084377" y="758096"/>
        <a:ext cx="480015" cy="320010"/>
      </dsp:txXfrm>
    </dsp:sp>
    <dsp:sp modelId="{E10973CE-EC59-4F33-A94A-9840ADE2985B}">
      <dsp:nvSpPr>
        <dsp:cNvPr id="0" name=""/>
        <dsp:cNvSpPr/>
      </dsp:nvSpPr>
      <dsp:spPr>
        <a:xfrm>
          <a:off x="2564392" y="758096"/>
          <a:ext cx="800025" cy="320010"/>
        </a:xfrm>
        <a:prstGeom prst="chevron">
          <a:avLst/>
        </a:prstGeom>
        <a:solidFill>
          <a:srgbClr val="FF8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1"/>
              </a:solidFill>
            </a:rPr>
            <a:t>2006</a:t>
          </a:r>
          <a:endParaRPr lang="it-IT" sz="1400" b="1" kern="1200" dirty="0">
            <a:solidFill>
              <a:schemeClr val="tx1"/>
            </a:solidFill>
          </a:endParaRPr>
        </a:p>
      </dsp:txBody>
      <dsp:txXfrm>
        <a:off x="2724397" y="758096"/>
        <a:ext cx="480015" cy="320010"/>
      </dsp:txXfrm>
    </dsp:sp>
    <dsp:sp modelId="{2D1C58AC-CF88-460B-A2A9-CE93995515B4}">
      <dsp:nvSpPr>
        <dsp:cNvPr id="0" name=""/>
        <dsp:cNvSpPr/>
      </dsp:nvSpPr>
      <dsp:spPr>
        <a:xfrm>
          <a:off x="3204413" y="758096"/>
          <a:ext cx="800025" cy="320010"/>
        </a:xfrm>
        <a:prstGeom prst="chevron">
          <a:avLst/>
        </a:prstGeom>
        <a:solidFill>
          <a:srgbClr val="FF8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bg1">
                  <a:lumMod val="85000"/>
                  <a:lumOff val="15000"/>
                </a:schemeClr>
              </a:solidFill>
            </a:rPr>
            <a:t>2007</a:t>
          </a:r>
          <a:endParaRPr lang="it-IT" sz="14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3364418" y="758096"/>
        <a:ext cx="480015" cy="320010"/>
      </dsp:txXfrm>
    </dsp:sp>
    <dsp:sp modelId="{18EB0C0D-20E7-4A5A-81DF-225428F9DF90}">
      <dsp:nvSpPr>
        <dsp:cNvPr id="0" name=""/>
        <dsp:cNvSpPr/>
      </dsp:nvSpPr>
      <dsp:spPr>
        <a:xfrm>
          <a:off x="3844433" y="758096"/>
          <a:ext cx="800025" cy="320010"/>
        </a:xfrm>
        <a:prstGeom prst="chevron">
          <a:avLst/>
        </a:prstGeom>
        <a:solidFill>
          <a:srgbClr val="FF8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1"/>
              </a:solidFill>
            </a:rPr>
            <a:t>2008</a:t>
          </a:r>
          <a:endParaRPr lang="it-IT" sz="1400" b="1" kern="1200" dirty="0">
            <a:solidFill>
              <a:schemeClr val="tx1"/>
            </a:solidFill>
          </a:endParaRPr>
        </a:p>
      </dsp:txBody>
      <dsp:txXfrm>
        <a:off x="4004438" y="758096"/>
        <a:ext cx="480015" cy="320010"/>
      </dsp:txXfrm>
    </dsp:sp>
    <dsp:sp modelId="{C7EEE63B-1B0B-4817-80E5-8452D0E5E9E0}">
      <dsp:nvSpPr>
        <dsp:cNvPr id="0" name=""/>
        <dsp:cNvSpPr/>
      </dsp:nvSpPr>
      <dsp:spPr>
        <a:xfrm>
          <a:off x="4484453" y="758096"/>
          <a:ext cx="800025" cy="320010"/>
        </a:xfrm>
        <a:prstGeom prst="chevron">
          <a:avLst/>
        </a:prstGeom>
        <a:solidFill>
          <a:srgbClr val="FF8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bg1">
                  <a:lumMod val="85000"/>
                  <a:lumOff val="15000"/>
                </a:schemeClr>
              </a:solidFill>
            </a:rPr>
            <a:t>2009</a:t>
          </a:r>
          <a:endParaRPr lang="it-IT" sz="14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4644458" y="758096"/>
        <a:ext cx="480015" cy="320010"/>
      </dsp:txXfrm>
    </dsp:sp>
    <dsp:sp modelId="{5B110024-FEDC-4A80-B894-C8C71F3E02DE}">
      <dsp:nvSpPr>
        <dsp:cNvPr id="0" name=""/>
        <dsp:cNvSpPr/>
      </dsp:nvSpPr>
      <dsp:spPr>
        <a:xfrm>
          <a:off x="5124474" y="758096"/>
          <a:ext cx="800025" cy="320010"/>
        </a:xfrm>
        <a:prstGeom prst="chevron">
          <a:avLst/>
        </a:prstGeom>
        <a:solidFill>
          <a:srgbClr val="FF8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1"/>
              </a:solidFill>
            </a:rPr>
            <a:t>2010</a:t>
          </a:r>
          <a:endParaRPr lang="it-IT" sz="1400" b="1" kern="1200" dirty="0">
            <a:solidFill>
              <a:schemeClr val="tx1"/>
            </a:solidFill>
          </a:endParaRPr>
        </a:p>
      </dsp:txBody>
      <dsp:txXfrm>
        <a:off x="5284479" y="758096"/>
        <a:ext cx="480015" cy="320010"/>
      </dsp:txXfrm>
    </dsp:sp>
    <dsp:sp modelId="{ACBA8610-2C78-40A3-AEF6-891203C13166}">
      <dsp:nvSpPr>
        <dsp:cNvPr id="0" name=""/>
        <dsp:cNvSpPr/>
      </dsp:nvSpPr>
      <dsp:spPr>
        <a:xfrm>
          <a:off x="5764494" y="758096"/>
          <a:ext cx="800025" cy="320010"/>
        </a:xfrm>
        <a:prstGeom prst="chevron">
          <a:avLst/>
        </a:prstGeom>
        <a:solidFill>
          <a:srgbClr val="FF8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bg1">
                  <a:lumMod val="85000"/>
                  <a:lumOff val="15000"/>
                </a:schemeClr>
              </a:solidFill>
            </a:rPr>
            <a:t>2011</a:t>
          </a:r>
          <a:endParaRPr lang="it-IT" sz="14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5924499" y="758096"/>
        <a:ext cx="480015" cy="320010"/>
      </dsp:txXfrm>
    </dsp:sp>
    <dsp:sp modelId="{11505BB2-2E4C-4344-93F5-02038A9CE202}">
      <dsp:nvSpPr>
        <dsp:cNvPr id="0" name=""/>
        <dsp:cNvSpPr/>
      </dsp:nvSpPr>
      <dsp:spPr>
        <a:xfrm>
          <a:off x="6404514" y="758096"/>
          <a:ext cx="800025" cy="320010"/>
        </a:xfrm>
        <a:prstGeom prst="chevron">
          <a:avLst/>
        </a:prstGeom>
        <a:solidFill>
          <a:srgbClr val="FF8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1"/>
              </a:solidFill>
            </a:rPr>
            <a:t>2012</a:t>
          </a:r>
          <a:endParaRPr lang="it-IT" sz="1400" b="1" kern="1200" dirty="0">
            <a:solidFill>
              <a:schemeClr val="tx1"/>
            </a:solidFill>
          </a:endParaRPr>
        </a:p>
      </dsp:txBody>
      <dsp:txXfrm>
        <a:off x="6564519" y="758096"/>
        <a:ext cx="480015" cy="320010"/>
      </dsp:txXfrm>
    </dsp:sp>
    <dsp:sp modelId="{927AB20E-0C60-4982-80EF-9F67EADA354F}">
      <dsp:nvSpPr>
        <dsp:cNvPr id="0" name=""/>
        <dsp:cNvSpPr/>
      </dsp:nvSpPr>
      <dsp:spPr>
        <a:xfrm>
          <a:off x="7044535" y="758096"/>
          <a:ext cx="800025" cy="320010"/>
        </a:xfrm>
        <a:prstGeom prst="chevron">
          <a:avLst/>
        </a:prstGeom>
        <a:solidFill>
          <a:srgbClr val="FF8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bg1">
                  <a:lumMod val="85000"/>
                  <a:lumOff val="15000"/>
                </a:schemeClr>
              </a:solidFill>
            </a:rPr>
            <a:t>2014</a:t>
          </a:r>
          <a:endParaRPr lang="it-IT" sz="14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7204540" y="758096"/>
        <a:ext cx="480015" cy="320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E2BA1-1CA0-4D85-9848-B4246878E901}" type="datetimeFigureOut">
              <a:rPr lang="it-IT" smtClean="0"/>
              <a:t>14/07/2014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34728-7579-4402-96DA-CC9680E6B5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1662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643C390-9870-4496-8E8D-07E6BA35FF4E}" type="datetimeFigureOut">
              <a:rPr lang="it-IT"/>
              <a:pPr>
                <a:defRPr/>
              </a:pPr>
              <a:t>14/07/2014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F3E1E78C-5651-4A9F-845F-8BD4BEBA64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9622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B6F57221-99CB-4384-A750-84E153AB2D5F}" type="slidenum">
              <a:rPr lang="it-IT">
                <a:latin typeface="Calibri" pitchFamily="34" charset="0"/>
              </a:rPr>
              <a:pPr eaLnBrk="1" hangingPunct="1"/>
              <a:t>1</a:t>
            </a:fld>
            <a:endParaRPr lang="it-IT" dirty="0">
              <a:latin typeface="Calibri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smtClean="0"/>
              <a:t>storia della Scuola, le fasi salienti (ma forse no è il caso di inserirla, se non dà informazioni importanti)</a:t>
            </a:r>
          </a:p>
        </p:txBody>
      </p:sp>
      <p:sp>
        <p:nvSpPr>
          <p:cNvPr id="133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DB5F9B-70C6-4586-ADB5-6D6D252D4EA6}" type="slidenum">
              <a:rPr lang="it-I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smtClean="0"/>
              <a:t>allievi suddivisi per aree</a:t>
            </a:r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ED59A-36B0-4423-9632-D13F6F5FAD2A}" type="slidenum">
              <a:rPr lang="it-I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t-IT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smtClean="0"/>
              <a:t>da verificare i luoghi </a:t>
            </a:r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D3FE08-601F-44B5-AF5B-AF10AED1F8CC}" type="slidenum">
              <a:rPr lang="it-I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it-IT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C7EE3-9167-8C44-8038-093DD017D5DD}" type="datetime1">
              <a:rPr lang="it-IT" smtClean="0"/>
              <a:t>14/07/2014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CB724-9567-4009-80DB-6AD3A9278A1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52453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7D4CC-A4AF-FD43-BE3B-D6A76F8D7B1E}" type="datetime1">
              <a:rPr lang="it-IT" smtClean="0"/>
              <a:t>14/07/2014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309BF-BFF4-427F-97DF-EA3282B4D19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48157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A300B-6A5A-7B41-BFB9-ED2E322C4508}" type="datetime1">
              <a:rPr lang="it-IT" smtClean="0"/>
              <a:t>14/07/2014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1FBFA-2990-4436-BA65-1AFBBB3D65F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72660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81F1A-8DB0-0D4D-9C76-A6F57C35CB44}" type="datetime1">
              <a:rPr lang="it-IT" smtClean="0"/>
              <a:t>14/07/2014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47851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6ABCA-E731-C74F-AC51-6A5A7BF4AF3E}" type="datetime1">
              <a:rPr lang="it-IT" smtClean="0"/>
              <a:t>14/07/2014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9EC60-9264-44F0-87C3-9546B28C10D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46917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062C2-7D6F-DA4B-B99D-526EA35D3DE8}" type="datetime1">
              <a:rPr lang="it-IT" smtClean="0"/>
              <a:t>14/07/2014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A2957-BB32-4019-8A1E-CBEF413E309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28936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220D7-B0A3-154D-98E6-C8B4DDF46C6A}" type="datetime1">
              <a:rPr lang="it-IT" smtClean="0"/>
              <a:t>14/07/2014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D2F0E-80C7-456B-9089-51C58E023FD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09244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17951-A883-2549-A8A2-FC83624C01FC}" type="datetime1">
              <a:rPr lang="it-IT" smtClean="0"/>
              <a:t>14/07/2014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D882F-9708-4EEA-A8E0-3EF17060B8C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86785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5A62C-4A57-2648-8373-81D0B821A368}" type="datetime1">
              <a:rPr lang="it-IT" smtClean="0"/>
              <a:t>14/07/2014</a:t>
            </a:fld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85B41-9D4C-4ABE-A6D2-BA6BB9B6C71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09273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A9280-F552-3E4B-BF29-D852EF8F1B85}" type="datetime1">
              <a:rPr lang="it-IT" smtClean="0"/>
              <a:t>14/07/2014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F8179-91CB-492E-A044-D00947E5565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7702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5C9DF-EF49-634E-BBC9-C9103A64B579}" type="datetime1">
              <a:rPr lang="it-IT" smtClean="0"/>
              <a:t>14/07/2014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92828-5C27-4D7F-9795-E3510FA29FA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61708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fld id="{7466BAA0-61EE-D74E-A8D4-0370B049939D}" type="datetime1">
              <a:rPr lang="it-IT" smtClean="0"/>
              <a:t>14/07/2014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fld id="{BFA37DD2-AC54-4717-A09C-5ECD3932BA0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wipe/>
  </p:transition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5.png"/><Relationship Id="rId4" Type="http://schemas.openxmlformats.org/officeDocument/2006/relationships/oleObject" Target="../embeddings/Microsoft_Excel_97-2003_Worksheet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6.png"/><Relationship Id="rId4" Type="http://schemas.openxmlformats.org/officeDocument/2006/relationships/oleObject" Target="../embeddings/Microsoft_Excel_97-2003_Worksheet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89" b="24467"/>
          <a:stretch/>
        </p:blipFill>
        <p:spPr>
          <a:xfrm>
            <a:off x="1743526" y="555526"/>
            <a:ext cx="5779828" cy="3064572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878396" y="3003798"/>
            <a:ext cx="7315200" cy="165618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800" b="1" dirty="0" smtClean="0">
                <a:effectLst>
                  <a:reflection blurRad="6350" stA="55000" endA="300" endPos="45500" dir="5400000" sy="-100000" algn="bl" rotWithShape="0"/>
                </a:effectLst>
              </a:rPr>
              <a:t>La </a:t>
            </a:r>
            <a:r>
              <a:rPr lang="it-IT" sz="2800" b="1" dirty="0" smtClean="0">
                <a:solidFill>
                  <a:srgbClr val="FF86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</a:t>
            </a:r>
            <a:r>
              <a:rPr lang="it-IT" sz="2800" b="1" dirty="0" smtClean="0">
                <a:effectLst>
                  <a:reflection blurRad="6350" stA="55000" endA="300" endPos="45500" dir="5400000" sy="-100000" algn="bl" rotWithShape="0"/>
                </a:effectLst>
              </a:rPr>
              <a:t>cuola Superiore</a:t>
            </a:r>
            <a:br>
              <a:rPr lang="it-IT" sz="2800" b="1" dirty="0" smtClean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it-IT" sz="2800" b="1" dirty="0" smtClean="0">
                <a:effectLst>
                  <a:reflection blurRad="6350" stA="55000" endA="300" endPos="45500" dir="5400000" sy="-100000" algn="bl" rotWithShape="0"/>
                </a:effectLst>
              </a:rPr>
              <a:t>dell’Università degli Studi di Udine</a:t>
            </a:r>
            <a:endParaRPr lang="it-IT" sz="28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074" name="Picture 2" descr="Superi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351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0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Agli studenti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485900"/>
            <a:ext cx="8278688" cy="3086100"/>
          </a:xfrm>
        </p:spPr>
        <p:txBody>
          <a:bodyPr/>
          <a:lstStyle/>
          <a:p>
            <a:r>
              <a:rPr lang="it-IT" dirty="0" smtClean="0"/>
              <a:t>Provate il test di ammissione</a:t>
            </a:r>
          </a:p>
          <a:p>
            <a:r>
              <a:rPr lang="it-IT" dirty="0" smtClean="0"/>
              <a:t>Scuola come occasione di crescita personale e di acquisizione di competenze</a:t>
            </a:r>
          </a:p>
          <a:p>
            <a:r>
              <a:rPr lang="it-IT" dirty="0" smtClean="0"/>
              <a:t>Richiede impegno, ma assicura una formazione di alto livello</a:t>
            </a:r>
          </a:p>
          <a:p>
            <a:endParaRPr lang="it-IT" dirty="0"/>
          </a:p>
        </p:txBody>
      </p:sp>
      <p:pic>
        <p:nvPicPr>
          <p:cNvPr id="4" name="Picture 2" descr="Superio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351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92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Alla Fondazione CRUP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275606"/>
            <a:ext cx="7846640" cy="3086100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smtClean="0"/>
              <a:t>il </a:t>
            </a:r>
            <a:r>
              <a:rPr lang="it-IT" dirty="0" err="1" smtClean="0"/>
              <a:t>rigraziamento</a:t>
            </a:r>
            <a:r>
              <a:rPr lang="it-IT" dirty="0" smtClean="0"/>
              <a:t> di </a:t>
            </a:r>
            <a:r>
              <a:rPr lang="it-IT" dirty="0" err="1" smtClean="0"/>
              <a:t>Uniud</a:t>
            </a:r>
            <a:endParaRPr lang="it-IT" dirty="0" smtClean="0"/>
          </a:p>
          <a:p>
            <a:pPr marL="0" indent="0" algn="ctr">
              <a:buNone/>
            </a:pPr>
            <a:endParaRPr lang="it-IT" dirty="0" smtClean="0"/>
          </a:p>
          <a:p>
            <a:r>
              <a:rPr lang="it-IT" sz="2800" dirty="0" smtClean="0"/>
              <a:t>per aver reso possibile con l’annuale contributo concesso una didattica qualificata</a:t>
            </a:r>
          </a:p>
          <a:p>
            <a:r>
              <a:rPr lang="it-IT" sz="2800" dirty="0" smtClean="0"/>
              <a:t>per aver avuto fiducia in un progetto che può mirare a pieno titolo all’ accreditamento ministeriale</a:t>
            </a:r>
          </a:p>
          <a:p>
            <a:endParaRPr lang="it-IT" dirty="0"/>
          </a:p>
        </p:txBody>
      </p:sp>
      <p:pic>
        <p:nvPicPr>
          <p:cNvPr id="4" name="Picture 2" descr="Superio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351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74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483518"/>
            <a:ext cx="7772400" cy="857250"/>
          </a:xfrm>
        </p:spPr>
        <p:txBody>
          <a:bodyPr/>
          <a:lstStyle/>
          <a:p>
            <a:r>
              <a:rPr lang="it-IT" sz="2800" b="1" dirty="0" smtClean="0"/>
              <a:t>La missione della Scuola</a:t>
            </a:r>
            <a:endParaRPr lang="it-IT" sz="2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71600" y="1347614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sz="2400" b="1" dirty="0"/>
              <a:t>Offrire a </a:t>
            </a:r>
            <a:r>
              <a:rPr lang="it-IT" sz="2400" b="1" kern="0" dirty="0"/>
              <a:t>studenti meritevoli e motivati </a:t>
            </a:r>
          </a:p>
          <a:p>
            <a:pPr marL="0" indent="0">
              <a:buNone/>
            </a:pPr>
            <a:r>
              <a:rPr lang="it-IT" sz="2400" b="1" dirty="0"/>
              <a:t>una formazione che integra il normale corso </a:t>
            </a:r>
          </a:p>
          <a:p>
            <a:pPr marL="0" indent="0">
              <a:buNone/>
            </a:pPr>
            <a:r>
              <a:rPr lang="it-IT" sz="2400" b="1" dirty="0"/>
              <a:t>di studi universitari</a:t>
            </a: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971600" y="2610318"/>
            <a:ext cx="32290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it-IT" sz="2400" dirty="0"/>
              <a:t>interdisciplinarietà</a:t>
            </a:r>
          </a:p>
          <a:p>
            <a:pPr lvl="1"/>
            <a:r>
              <a:rPr lang="it-IT" sz="2400" dirty="0"/>
              <a:t>approfondimenti</a:t>
            </a:r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476702" y="2652288"/>
            <a:ext cx="291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corsi interdisciplinari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499992" y="30627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corsi </a:t>
            </a:r>
            <a:r>
              <a:rPr lang="it-IT" dirty="0" smtClean="0"/>
              <a:t>disciplinari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499992" y="343584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conferenze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476702" y="383207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seminari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499992" y="423497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corsi </a:t>
            </a:r>
            <a:r>
              <a:rPr lang="it-IT" dirty="0" smtClean="0"/>
              <a:t>di lingua inglese</a:t>
            </a:r>
            <a:endParaRPr lang="it-IT" dirty="0"/>
          </a:p>
        </p:txBody>
      </p:sp>
      <p:pic>
        <p:nvPicPr>
          <p:cNvPr id="16" name="Picture 2" descr="Superio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351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9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6"/>
          <p:cNvCxnSpPr/>
          <p:nvPr/>
        </p:nvCxnSpPr>
        <p:spPr bwMode="auto">
          <a:xfrm>
            <a:off x="4572000" y="504056"/>
            <a:ext cx="0" cy="4731990"/>
          </a:xfrm>
          <a:prstGeom prst="line">
            <a:avLst/>
          </a:prstGeom>
          <a:ln w="127000">
            <a:headEnd type="none" w="med" len="med"/>
            <a:tailEnd type="none" w="med" len="med"/>
          </a:ln>
          <a:effectLst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827584" y="741933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Le Scuole storiche</a:t>
            </a:r>
            <a:endParaRPr lang="it-IT" sz="2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076056" y="69954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Le «nuove» Scuole</a:t>
            </a:r>
            <a:endParaRPr lang="it-IT" sz="2400" b="1" dirty="0"/>
          </a:p>
        </p:txBody>
      </p:sp>
      <p:pic>
        <p:nvPicPr>
          <p:cNvPr id="6150" name="Picture 6" descr="Palazzo della Carov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309" y="1609281"/>
            <a:ext cx="1168224" cy="11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OME Scuola Superiore Sant'An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32" y="3401707"/>
            <a:ext cx="2424808" cy="62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0" descr="data:image/jpeg;base64,/9j/4AAQSkZJRgABAQAAAQABAAD/2wCEAAkGBwgHBgkIBwgKCgkLDRYPDQwMDRsUFRAWIB0iIiAdHx8kKDQsJCYxJx8fLT0tMTU3Ojo6Iys/RD84QzQ5OjcBCgoKDQwNGg8PGjclHyU3Nzc3Nzc3Nzc3Nzc3Nzc3Nzc3Nzc3Nzc3Nzc3Nzc3Nzc3Nzc3Nzc3Nzc3Nzc3Nzc3N//AABEIAFYAVgMBIgACEQEDEQH/xAAbAAACAgMBAAAAAAAAAAAAAAAABgQFAgMHAf/EADcQAAEDAwMBBAkDAgcAAAAAAAECAwQABREGEiExE0FRYQcUIjdxdYGRsjJCoRbBFSNDUmKCsf/EABQBAQAAAAAAAAAAAAAAAAAAAAD/xAAUEQEAAAAAAAAAAAAAAAAAAAAA/9oADAMBAAIRAxEAPwDuNFeHpUVq4RHLi7bkPpVMZbS441+4IPAJ+ODQS6K8PSo0qbEh7TLlMsbjhParSnd96CVRWCSlaApsgg8hQPWoirtbm5Hq658VL44LZeSFfagnUVpW+03tC3kJJ6ZUBmsluIbTuWtKU+KlYoNlFYJUlxOW1gjxBzUdFxhLkGOiZHU+OrSXQVfbrQS6KxUoJ/VRQZUm2v3qXv5XF/JdOA65pPtnvVvnyuL+S6BxUcDNc/uc6LZNazP6miIXbroltEOe43vQyQnBZUf2gnKh8TXQD0pVvUhy5wbnaLhZJMjtCpppKWctupI9lW8khOO/OMEUEfUBS1N01pWEpUeFLUpLhQcEstNlXZ588AHy4q/NitCoZh/4dD7Dbt7PsUkY+H96W7lpW4q0/p/1GSg3uxobLS3CdrxSjYtJPcFePd96tY+o5BjAzbBdmZQB3MoZ7QZ8lpOMeByPpQL+qrXGtsnQkBlsKaj3JDSCoD9IbVx/H8Uz60aQ7pO8IWhC0+pueyocfpNVepIF0utos9zYipTdYEhqaYalAZ9khbe7pkBR5zjI8623uVLv9metUO2TWHpqCy6uQ3sSwhXClE59ogZwBnJx3UEG6PF1eldOMKLMecgqkFv2ctNt7tgx0ycA+QNMUrTtmlQDBdtsYRykAJS0kbfAg9QfOqrVthmSkWu42Mtf4jaHd7Lbx2oeb27VIJ7sjoe6prV+kOxvZsVyTLxww42AArzczt694J8s0FZ6OJkx+BcbbcHTIdtM52IH1qyXEJPsk+Jxjk0VZ6Tsrtlt73rKw5OmyFy5a0fp7RZyQnyHA6d30ooL0daT7Z71b58ri/kunKk22e9W+fK4v5LoHE8Cq1q8QXr29Z0vj19hpLymVcEoP7h4jx8DirI9KQLxYjftQ3d+A4Id4tyo64UwHJBKMlKh3oOSCPOgbr1d2LRGTJlNPKaLiG8tJBwpaglIIz3qUB9azuNzi2yIJU13skKISkYypSj0SkDOVHwFJUrUQvel5ES4seqXmFLiJmxFjG1QkN4UjPVB6g1PvTgd9JunoknJjpiSXmU9xewBn6IKvvQW0vUrUBj1q42+fFicbnlshQQPFQSSUjxJHHfipU+9Q4FlXd9ypEBDXal5jCx2eM7hzyMeFWLqEONqQ4ApK0lKknoR4Vyy170eiDU7AJMeOqe1Gz3NAqAA8utA8s6nt5mw4shuREdmjMUyGtqXuM4ChkZxzg4PlVhc7lEtUUSZjgbaU4hoK/5LUEgfc0lzH2rtP0paZ0V6D2a0zW1v7SHS22U9kkpJ9o7t3Pck1ZekaA3eYNss0gq7KdPShe04IAQ4v/1KaBuGOeaKUdHajSqwbL9JaZuFveVBlqcUE7nEcBXP+5I3V7QN9Jts96t8+VxfyXTlSba/epe/lcX8l0DirpVJbrbLi364z3HWSxM2f5YSQpvYMDnvzx4fWrs9KWlXW4XC8XO22h2FHVbg2lZktKWVqWgLGAFJwkAjnnmg81Xo+LqGVCm9oqPMiOoUHUf6iAoEoWO8cffFStS6favrUdaH3Ys6I52kWW3gqbV05B6pIyCPCoV+vV3tcWyKDMTtp0pqLJQoKIbWtJJKSDyAQau7vIfiWqTJYLZdZaUsBaSUkgZ7jnnFBXKiajkRPVpNwgMFQKVyorKg5jH7EqJCT5nd8KxuWnUL0e/p21bY7LsdUdKnMq2hQOVHvKuSeepJNRbzf7hb9C/1A23GXJEdt8tKSrYd2OBzkdf46Vm5fLlbb1aodzYjuRrmpTbT0YKBacCdwCgSeCAeQfpQb7hp0XbT7NtuDvZyY4QpmVG4U0tP6Vpz0Pl4ZFahaLw9LtMifLhvOW5xaipLakF7ckozjOEnBJ4yPhWk3i9P6ruNliCAlEWM1IQ462vKt5PBwru29akahu10s2jXrstuMZ0WMHn2VBRbKgBuSMHOM555oI920JarvfnLnNClNPMhLsYK2pW4k+y4cfuCcp+Boqv1frS4aKjxpt2hR50GSdiVxlKQtDmM4IVkEEBXI8OlFA+0m2v3qXv5XF/JdOJ6VXsWiKze5F3SlXrj7KGHFbvZ2pJI4+poLA8CkvV1hclOr1FpuYmLeoaSndnLb6Uk5bcHh157qdFfpNUjumrc69IU4JO2UvtH2kynUtuK80hWOcdO+gW9T3MXHTGkr260ptty4Q5LoxnswtB/jcoD6imrU7yGNOXN504QmK5z/wBTipMq3xJcFcCVHbdiOI7NTK05QU9wx3VXsaXtjSWG1CS+xHILLL8px1tOOnsqJBx3ZzjuoKLWrS4/olkMuDC24DKVjzGwf2phZtIkT4txmvKeXGB9WbCdqG9wwVY6lWMjPTB6CpF6s8K+W9y33NpbsZwje2l1SM4OeSkg91SYzCYzKGW9+xAwkrWVn6lRJNAjpgrn+k29JROlRCm2xjujKSCclfXINT9ft9l6NLu0t8vrbgqQp0nJWQMEnzz186s3dJ2d66PXRTctM15IQ46ic+jKR0GAsDHlitknTlsl2Q2V9h1dvIwpsSHAV85wpYVuOSc8k5oEbXiHkpt39W29V3s3ZnYmAwpCkSOMFSdyiQU7sEYA5znIorpUaOiNHbYZ3FDYwN7hWceZVk0UEmiiigKKKKAooooCiiigKKKKAooooP/Z"/>
          <p:cNvSpPr>
            <a:spLocks noChangeAspect="1" noChangeArrowheads="1"/>
          </p:cNvSpPr>
          <p:nvPr/>
        </p:nvSpPr>
        <p:spPr bwMode="auto">
          <a:xfrm>
            <a:off x="155575" y="-525463"/>
            <a:ext cx="1095375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AutoShape 12" descr="data:image/jpeg;base64,/9j/4AAQSkZJRgABAQAAAQABAAD/2wCEAAkGBwgHBgkIBwgKCgkLDRYPDQwMDRsUFRAWIB0iIiAdHx8kKDQsJCYxJx8fLT0tMTU3Ojo6Iys/RD84QzQ5OjcBCgoKDQwNGg8PGjclHyU3Nzc3Nzc3Nzc3Nzc3Nzc3Nzc3Nzc3Nzc3Nzc3Nzc3Nzc3Nzc3Nzc3Nzc3Nzc3Nzc3N//AABEIAFYAVgMBIgACEQEDEQH/xAAbAAACAgMBAAAAAAAAAAAAAAAABgQFAgMHAf/EADcQAAEDAwMBBAkDAgcAAAAAAAECAwQABREGEiExE0FRYQcUIjdxdYGRsjJCoRbBFSNDUmKCsf/EABQBAQAAAAAAAAAAAAAAAAAAAAD/xAAUEQEAAAAAAAAAAAAAAAAAAAAA/9oADAMBAAIRAxEAPwDuNFeHpUVq4RHLi7bkPpVMZbS441+4IPAJ+ODQS6K8PSo0qbEh7TLlMsbjhParSnd96CVRWCSlaApsgg8hQPWoirtbm5Hq658VL44LZeSFfagnUVpW+03tC3kJJ6ZUBmsluIbTuWtKU+KlYoNlFYJUlxOW1gjxBzUdFxhLkGOiZHU+OrSXQVfbrQS6KxUoJ/VRQZUm2v3qXv5XF/JdOA65pPtnvVvnyuL+S6BxUcDNc/uc6LZNazP6miIXbroltEOe43vQyQnBZUf2gnKh8TXQD0pVvUhy5wbnaLhZJMjtCpppKWctupI9lW8khOO/OMEUEfUBS1N01pWEpUeFLUpLhQcEstNlXZ588AHy4q/NitCoZh/4dD7Dbt7PsUkY+H96W7lpW4q0/p/1GSg3uxobLS3CdrxSjYtJPcFePd96tY+o5BjAzbBdmZQB3MoZ7QZ8lpOMeByPpQL+qrXGtsnQkBlsKaj3JDSCoD9IbVx/H8Uz60aQ7pO8IWhC0+pueyocfpNVepIF0utos9zYipTdYEhqaYalAZ9khbe7pkBR5zjI8623uVLv9metUO2TWHpqCy6uQ3sSwhXClE59ogZwBnJx3UEG6PF1eldOMKLMecgqkFv2ctNt7tgx0ycA+QNMUrTtmlQDBdtsYRykAJS0kbfAg9QfOqrVthmSkWu42Mtf4jaHd7Lbx2oeb27VIJ7sjoe6prV+kOxvZsVyTLxww42AArzczt694J8s0FZ6OJkx+BcbbcHTIdtM52IH1qyXEJPsk+Jxjk0VZ6Tsrtlt73rKw5OmyFy5a0fp7RZyQnyHA6d30ooL0daT7Z71b58ri/kunKk22e9W+fK4v5LoHE8Cq1q8QXr29Z0vj19hpLymVcEoP7h4jx8DirI9KQLxYjftQ3d+A4Id4tyo64UwHJBKMlKh3oOSCPOgbr1d2LRGTJlNPKaLiG8tJBwpaglIIz3qUB9azuNzi2yIJU13skKISkYypSj0SkDOVHwFJUrUQvel5ES4seqXmFLiJmxFjG1QkN4UjPVB6g1PvTgd9JunoknJjpiSXmU9xewBn6IKvvQW0vUrUBj1q42+fFicbnlshQQPFQSSUjxJHHfipU+9Q4FlXd9ypEBDXal5jCx2eM7hzyMeFWLqEONqQ4ApK0lKknoR4Vyy170eiDU7AJMeOqe1Gz3NAqAA8utA8s6nt5mw4shuREdmjMUyGtqXuM4ChkZxzg4PlVhc7lEtUUSZjgbaU4hoK/5LUEgfc0lzH2rtP0paZ0V6D2a0zW1v7SHS22U9kkpJ9o7t3Pck1ZekaA3eYNss0gq7KdPShe04IAQ4v/1KaBuGOeaKUdHajSqwbL9JaZuFveVBlqcUE7nEcBXP+5I3V7QN9Jts96t8+VxfyXTlSba/epe/lcX8l0DirpVJbrbLi364z3HWSxM2f5YSQpvYMDnvzx4fWrs9KWlXW4XC8XO22h2FHVbg2lZktKWVqWgLGAFJwkAjnnmg81Xo+LqGVCm9oqPMiOoUHUf6iAoEoWO8cffFStS6favrUdaH3Ys6I52kWW3gqbV05B6pIyCPCoV+vV3tcWyKDMTtp0pqLJQoKIbWtJJKSDyAQau7vIfiWqTJYLZdZaUsBaSUkgZ7jnnFBXKiajkRPVpNwgMFQKVyorKg5jH7EqJCT5nd8KxuWnUL0e/p21bY7LsdUdKnMq2hQOVHvKuSeepJNRbzf7hb9C/1A23GXJEdt8tKSrYd2OBzkdf46Vm5fLlbb1aodzYjuRrmpTbT0YKBacCdwCgSeCAeQfpQb7hp0XbT7NtuDvZyY4QpmVG4U0tP6Vpz0Pl4ZFahaLw9LtMifLhvOW5xaipLakF7ckozjOEnBJ4yPhWk3i9P6ruNliCAlEWM1IQ462vKt5PBwru29akahu10s2jXrstuMZ0WMHn2VBRbKgBuSMHOM555oI920JarvfnLnNClNPMhLsYK2pW4k+y4cfuCcp+Boqv1frS4aKjxpt2hR50GSdiVxlKQtDmM4IVkEEBXI8OlFA+0m2v3qXv5XF/JdOJ6VXsWiKze5F3SlXrj7KGHFbvZ2pJI4+poLA8CkvV1hclOr1FpuYmLeoaSndnLb6Uk5bcHh157qdFfpNUjumrc69IU4JO2UvtH2kynUtuK80hWOcdO+gW9T3MXHTGkr260ptty4Q5LoxnswtB/jcoD6imrU7yGNOXN504QmK5z/wBTipMq3xJcFcCVHbdiOI7NTK05QU9wx3VXsaXtjSWG1CS+xHILLL8px1tOOnsqJBx3ZzjuoKLWrS4/olkMuDC24DKVjzGwf2phZtIkT4txmvKeXGB9WbCdqG9wwVY6lWMjPTB6CpF6s8K+W9y33NpbsZwje2l1SM4OeSkg91SYzCYzKGW9+xAwkrWVn6lRJNAjpgrn+k29JROlRCm2xjujKSCclfXINT9ft9l6NLu0t8vrbgqQp0nJWQMEnzz186s3dJ2d66PXRTctM15IQ46ic+jKR0GAsDHlitknTlsl2Q2V9h1dvIwpsSHAV85wpYVuOSc8k5oEbXiHkpt39W29V3s3ZnYmAwpCkSOMFSdyiQU7sEYA5znIorpUaOiNHbYZ3FDYwN7hWceZVk0UEmiiigKKKKAooooCiiigKKKKAooooP/Z"/>
          <p:cNvSpPr>
            <a:spLocks noChangeAspect="1" noChangeArrowheads="1"/>
          </p:cNvSpPr>
          <p:nvPr/>
        </p:nvSpPr>
        <p:spPr bwMode="auto">
          <a:xfrm>
            <a:off x="307975" y="-373063"/>
            <a:ext cx="1095375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159" name="Picture 15" descr="http://www.sns.it/graphics/logo_sns_nero_orizzonta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68" y="1609281"/>
            <a:ext cx="241935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7" descr="data:image/jpeg;base64,/9j/4AAQSkZJRgABAQAAAQABAAD/2wCEAAkGBxMTEhUUEhMWFhUXGCEaGRgYGB8ZIBwfGyIZGhodIB8gIi0hHxslHRwYITMiMSorLi4vHR8zODMsNygtLisBCgoKDg0OGxAQGzclHyQ0NywsNCw0MDQ0LCw1LC8sNSw3LCwsNC4sLDQ0NDQ0LCwsNDQsLDcsLCwsNy8sLzQsNP/AABEIAKAAoQMBIgACEQEDEQH/xAAbAAACAgMBAAAAAAAAAAAAAAAABQQGAQIDB//EAEMQAAIBAwIEBAQCBQgKAwAAAAECAwAEERIhBRMxQQYiUWEycYGRFCNCUlOh0QcWYoKSk8HSFSQzNEOisbPC4URkcv/EABgBAAMBAQAAAAAAAAAAAAAAAAABAwIE/8QALBEAAgIABAMGBwEAAAAAAAAAAAECEQMSITFBUfATInGRscEyYYGh0eHxBP/aAAwDAQACEQMRAD8A9xooooAKKKKACtJpVUFmYKo6knAH1qGvGbcy8kTIZP1dW+fT5+1VvxlCYJoLolnjWTEiMdSgHoVHQEb/AFxSsdFl4bxaGfXyXDaDg499x8x70k4pf3C3sVu0oSOYMVZFAYEZ2y2odhvjv0qTw7inmnlmjKaBqVyu5hOSOnoQ23ypZ/KKqaLeU6TolBwT8SnGRjuNhmh7Atxh4UvpmkuI5H5qRPpSXAGfUbbEjal13aRjjEQ0DDQ68f0wXOr57Cs2Vq0F2JrSNntZk3VNgrDbOGxtt19zUriVlM3EIbhISUjQoTqUZyGwRv0Bb91IZnxHeu91b2aMUEmXkZTg6RqOAe2dLDPyrXizCyntjEWCSvy3QsSDnowyThgfvUzjXDX/ABMN3EutowVdAcFlYHpnbIJJx3qPc2Mt3cwyPG0cMB1ANjU7dthnCjb570CGHijiTW1u0ylcqRswzqycadiMdc536dK5WHH8tFHPEYZJV1J5tSttkjO2G9iPvSbxXOt1cW9nG4I1lpCpB06M7H32P7vWscBgNxeyNPIzm0YpHgBV3yMkDv8A+qL1CtC60VWPF/EnDwQW5IuHcEYPwqM5LDoRjPX0PpTG14k6yrBOo1sCVdPhYL1yOqEem49+1OwobUUUUxBRRRQAUUUUAFFFFAGHYAEk4A3JPalPGbaS5gxbzaAykggfFkeXfqq/TO/35JxCC8eW3yGVMagG+PrkYHVBsD69PnuHa1wGJa32AY9YuwDesfo3bvtuEMqdnGLtIYOSIrmCQa2AC6VUjLe5PYeu9XXj9mJbeWMqW1KQAMZz2xnbY4pXxrgcj3UU9u3LfBEj7EFew092/d69BVhiTCgElsDGT1PucUJAyucM4NctbLBcyhUC6WWPdmHoXOwGNthn3p/DaIoQBR5BhSdyB8zv2Fd65yzKuAzAajhckDJ9B6n2oDc6Uq8UXJjtJmU6SExqzuAcAkerAEkDucDvSq78WJDcyrNJGkSDAX/iFgFbOnOSp1YG25FQpLySeSN5E8581vbN0Qft5/l2H0G+4xKa2RaGDJNSe2/XvyHPgriAmthhmbQzJqc+chScFh1UkdjT6qPc2syziSMpFeY7bQ3YHb+i+O3Ue43ra68bg6AMQyqTzoZB5zjH5aepbPlPSkppKmalguUrhx66foW6exjdg7IpZTkNjcY9+tQLbhP4dppIPMZTqMbEAau+GwSNs+tNVbP2zjvW1VOYoVhwtpnuXnbl3jHyAsVMajYMpHxDG2222D1NWzg9vCI0aHBCqUV+5GfNv3ywznv1rtxPhsVwmiZA6+/b3B6g1IhiCKFUYVQAAOwGwpJDs3oqv+JvEHJgmaHDPGVVjjIQscb9iR6e4zWlpe8p7cGd5kuFONQBIOAwYaQMIQSCO23vRYUWOiiimIKKKKACoPEOLQQsiSyKhfONXTbHU9hv1NTqqXF7qWBp8WrTPK35bhda4wAFbuNJzt3z86TGiTxzwwr6ZbUiGeMeQrsCB0U+3vXG2vbq5ja3ltmiYjTJIdk0nZinqxGcYyB61wsbG6t1jmluWaR5FDRHBUhiF0j0YAk5G23pVxoAwBWaKKYgqp+OjKGtuSqvIZMIrbYYDmalOcBsIRvtvVsqs+MJNM1if/sH/tyVjE+ErgfH5+gjktnaWW8uLNROzxRW8LsrYbcK7EdF1ZP9WoB4e/4i5WZ0aQMpaRwMsCqnyghvKM/CFyB3pjw/UOXLPNraT8PM7thQP94OAOiqAo/ee9bvI8k9xNHDK9vOukOq/ENEa5C/FjKnBwM5yDUKR2KTTa64aa9MgsjWkpWRBJbyxiV1A0MpTV50GlSGVRqIxnbI3GKd8b4eZ4SqBZJ1VJoZSAGcKwYKx7McY9DnO3SknHYbyfDGCRY0jOWOnmHSGztqydWSCAOmeppnNdLIkIil2aCMa0IyCs0Kn6gk7GmuKFK+7LibcCuZn4jrmtzCZYmI1NltMfKUrpGwGslg3Ug4x3q7VSOHTyfj7cSycxgLmPUQFzpaMjYbDYVd6rh7M5sfdeHu0FYYZ2rNFUIFYl4e0MU1uluZY5CxQhlGNfUNk5GD332x3ph4a4P+HgjV8NIq6S3sSW0g+mTTSVNSkZIyMZHUe496pvGriS3iV57pndW0vEjKmoHOnGkBgcaW3PTPtS2HuXTNZqo+DuAsD+KuNXMbdEYk8sH/APRJ1Y29QPfNW6mhMKKKKACsEUp4h4ltYWKSzBWHUYYkfYGllz4+tADoLucbYU4z23NK0OhpZeH4opeamrphULFlT1Kg/DttTatIWJUFhgkDI9D3Fb0xHOeZUUs7BVHUsQAPmTUaz4vBK2mKZHbGcKwJx6j1HvUDj2nnW3NAMeptj0Lhcp12zs+PfFKuDp+LieabySK+pSgyyJpDRiM4yNjknBydQ9qw5O6LRw042x5deIraOTlNKOZnGlVZzkDURhQd9O+PTekHi+9jkbh7xOrqbnYqcj4WB+u9LvCqs6ancmQTk5yF0PIudeAuWydSYJxgDApRxexke4ll1LiOeKMr5lBkc8vm+Rlw2MH3zUpTbidOHgxjPfb+Ei0vI5RGZEZ4RbRooyFDPHrDPvsQpkwMkDIJ7CpFuxlVZDlJANJt1cxpKAMFxIraWkz5sA9BjGd60bw4g/K50eIiU0qt1hTsSvllx6GobcJhDFEvUjk7hUuGY7dCru2dvbNT1W5buPa/JkyOOTdY1eQxA6LpMnUx6kjDF1XdOhU+oNR3tmVZbuIBRC6RSoEKcxQYmY4LH8wNo32yBjFbXHDV0ETXTMoGSWiu1GB66Sq4A9q3/wBDvFILcOgijNvMNPNwebNyx5WkKkjTncGimCaXH7dfqxg1yqX9u7sFX8RcgljjGYw2/wBcVfLa6SRdUbq6+qkEfuqj2EZN3fy8wg27nQo0/wDEVS5yVJBOANv8a43Rma4mCTEujor+YRJpCiVuYyL5nIOgYGcBjjbNVjLLZzzw1OlyX79z0SiqxwW9kjn5ExXEm6BckKdIYAFvMVIEh36FDjYgVZ6snZyTjlYUj43wqEyxXUuAItmyCQQdlO3oxBydsZp5XG8tllRo3GVcFT8jTMkJ+ORE4j1TH0iXUPq3wD6mofhrjxupJxpIVCAvQjuGGRsdxnr3pX4y40E02cDKrvgO3QIv8SP3fMVM4TKsCQxW8Uhi1gSSMhXOoEahnBJL6exGKV6jos9FFFMQu4twaG4xzF8y/C4+Jf4j2ORSZLRoX5UsSSieUYkUBQAANio3Bwmdtic9M1aQaTyPOlzErSK8UhbbRgqQMjfO+2ftSGOaKKKYhFxm6WZzZiNZWK6pNXwxr+iTjfUSDgDfbORVMsOHzaVeL8TFBIqhlC8zKgnJBjcuDgt1HfcGrj4bjJkvZTuXuCoP9GNUUD+1r+9cPDPGoEtbdGkAbAQjBGlgCxDbeXYHriotKTtnXGTgmoq9vQqNyk+JZbMtJbopJllBjI5Wr8sK2z43AIQEHq1SuM8EkiMMjxJ55oMtEzDQQ6DDAn8wH9Y7g/Ol93f6omj0ySBp2RACyxgyO2geQjUzas5c43GAcVYp2lW0jhnbVLFcwKTknKmRCpyQCe65xuVNSSTTOmTlFrxr6EuSd0Z4Vblmad8EEa36ZCZ2XAG7np2BOKlHwpGYSnQ5ztkjPqTnUzZ35mdWdwR0pDx6CJBcPMskbmc6CI2ZZAQmjOMLnVnDBlYY2IqTDx+4ig/PjmjHRX0LMxzsFDISuonoWA98mqWr1IOMqTh1+SHxnis8EFzbXAMgMLgPsXUMCqlsbPHkgaxgjPmHc58SyyrOiQIHklitwuTgZieSX/xx2qHxKOMxu11zlLg8uARTDL48rSyso1sDg7kIOmPVtJdxte2jvmMKAPzMLnCTDY5wd2Xoe4rG/Epota5+wru7FotcgeRbiVgXSWNdbnbUEwDHKoxkLvpxnI6GRwuzmEsmYzlkDlJJBzZGHlWRPhEbKBgDy7ADbrVk8QXqxz276S+kOVVcZZm0RKBkgdX652GTSeSIz3MjSoiTrbo4hk0sunVLsxIyHz1ZSAMjr304pMysRuNvrX0JLWhuHM00rWxgZVG6Z1INWtidS4xIRjPc5Jpxw7iwJiBkSVZdQjlTYMUzqBGSM+VtwceU9KqXhqXeYrbozhySsr5eNRlcnOcjCFdj1A7HIlpJy7CCXSyiO6DjI0+WWZlGM740y04y4mZwvu/ReReqKKKucRFhsIlZmWNA7HLMAMknuT1qPxu/lhQukPMVVLN5tJGPQY32pXxfhF1LcM0M7QIUUEgZ1EFvqMDH3pZxjgDRxMbjiMvQ4BONRx0G+/ypDLf+NHt96K80/nE3ofsaKWYeUsPD+BcRESAXvLwo8hjB0+2e+Km2HCrxJ4mnuOcg1bBAuklSAff0+tb8Y4rcvKYLKNSyf7SR/hUncAepxv3+Va2txfQYa7MMkRIDMmQyaiAD0AKgnfvQBZqKKK0ZKrc8YaxWTXbSsvNZg6lNJ5jZXq2QcnHSuCiZJJTPpjFwwdYYyZZcqoR8EDC5AUFv0fUdabeMY9Vtv05kX/cSlPCeNRi4nlnyC7aY3wSqRIzRgMR8GqRZGydjtvUXo6s6oawzJa/wXWMcmmJJo+VyZDLySjku+osnnVSulTjGNROkZqBx25luLiNEuI4mkOp1lGlouSYmRfMASwJdwOhyevWvSLe/if4JFbP6pB/6VWfHNuipK5iR2liES6lDDmatMXXuC7H6Upw7u5vDxbnqtRHZSiWG1/Eo08ccczSE/mAtnEUjDroYczDH2O3Wtr3wuIYreLzvLIw5iqVJwPM2gNuAuwHmA6dSas3D/B0EaAHmamQLLiV1Em2DqAOD3Hy2rjxIixkjMKO4kUxKhYuQ2V0YLnyruc9ulLJSuQ+2TlUOtza5vLe6ngQNqXDnHnXfABXIxhhvlT6HalM3CY2uFjdQ+m7AiLeY8sRCSRST8SgnHmz1FdBKZVjsQFMysea65/LQbu+f12JKD1OT0Bqx8L8OW8CMiKxDZyWYsdznYncb7/PetVmMOSw1v4fkRXllHBOJoY1JicLHErYyHQ6iB0BBOewAQ/VOsclzNNdRpKZNWISpRo2QqFCMOpDDOc4AJ6g1O4lwgBWgCjnxsHimx53jlcq+W66l1sD/AFT32tssbDTFDIkeF+HRqIA2BG4HtSy2aeJlV7vbXl+/yUuXhKwq+XZZtiQELmNXYKWEpBygTO566Tn0ppDwl7qSaKa6lkgidAECxoGZQsu5VASAdHfsa63VktlILmRpJzJ+VKzDUwDfBpUDAXXhSo/WB7V08DxsguI9OlBMWTJBYBgDpbBI1LsMAnAx3oUdaCU3lcl14eHuWeiiirnEFKuM8YhgB5qk4XUvlzq7EKemr2rhc8UlhldpUJtyyqjLuwOBk6QMlSxI2ydulNoJkkUMpV1PQjcUgFf+mo/2E391RTqigCvXzXNs8jwwieORtZAbDK2Ap+anA9xvUO3W9u2UTxi3gVgzLnLPpOQvsuQM9KsPFOILAodwxXUFJUZxnYHA3O+Bt61GDXMvQC3T+lh5D9PhX7t9KBjWildlcukxglfWSmtGwASAcMGA2yDgg43z7U0piFHiv/dZPYofs6GlPhBCtzdxOMMmkD3QtKyn3+In61H8X8P/ANZV3aERyR6czBsBkJIUOrApqDe/w0nt+LtHdlUWV5sCItFILlWGGkAxJpbC5Yk6ts4zUJSqVs7IYd4bS46+h6LdWgeN0+EOpXK7EZGMj3FUi2nuZ7+2gudH+rF3bTn8xkAVJCCAAp1ggAncN6U1HieRNpEVu2DqgfPsso0E/J6wPEFublJJdUGImT85dIyzIQA+6HOD0Y1qTT4mYRlG9LLPPLpUt10jJx7bn60t4zbRuElk0mKJWc537eUj5dQeucYplDMrjKsGHqCCKQXfh+XTiK4Yqja44XA0bbhGIGsoD03222OMVuWxGFXq6FNrwplkh0yPby/hdcjKdWogqFDBshtI1DJ336004cvEZI42M8ADKGOYW1AEZxs+nPvj6UthN7fMk6LHbxqHibLZdxnD6ToKhMrscZ2NWzh9kIlADOdseZy3T57D6AVOKvbYtiSaWtX50LLtHhmhZPzGkBjJc6dRGZBuBhdhJgYx0FZ8NKXae4cgu8mjCnUqrHsFU4GcNqJOPiLelRvGd9GYNKyEyiSMhY/M/wAah8Bdx5C+/pmt34/FCoSKLSi7LrKwKPox1/ZDTtKRmm4aLV6ddcBpx+0EttNGf0kI+RxkH2IODms8DCfh4jGoVCisAPcA/wCPWqwfET3GY45VJJKFbeMyEEhjjmS6IwcBj07VnwpbXEd1ytTciKAKVaQSYOQIxgKFVgoOcE7EZO4ozpytA8JqDTe2pdKwxwM1moXF7IzRmMOUDEaiBk6epA7b9PvVTnKsnhu+kUF7sRjWZAgXJVmJPXbcaj3NMOC+GJIJOYbuRiTlxgYb55zv79amy30tv/ttMkY/TTCsB/SQ9fmp+lTeG8SjnBaJtSg41Y2JwDt8s7+9KkO2TKKKKYjnPCrqVcBlPUHcGqrccdvZHaC3twJEOl5GPkB7EfTB9d+lW6o1yyxLJKELHGSEHmbHT50mMScI4N+GL3N3PzJdOGdjhVHUge32+VP7W4WRFdDlWGQfnUCzjFzDG9xEhz5wp8wGfhznYnB9OtQOFzxi+litwAgjBkC7KJMnoBtqx19cD0oAf3BXSxbGACTn0714t4NgjMsTTAGLIU5OCHuNoyCMEEBIx7ZNem+Orlls5I4wTJMOUir1JYHVj+rqNU/wlwXlF5J45lkL4UC3D4RcBSCVOljvnHtUMXWaO3/M8uFJ8zn4vlEJNuZJXVJDMyO5cGJFEiDzZYZfEfXFMvC3CZY49GgSPoWWRhM8bZl1ELpOUbAXocDcUr4/wuae7ZxDcGN2ijLtGc8tTqlbGOnbTjfareHETTSQ8/VIQxDW7sMqNKqNhgYAGM1mK7zbNzlWGorp/QpnE+IiO6McNvoYFVbB5LhzksS0B0lQmDnB707tOOXTRyFGzHq/Dxl/MzSsVVSp0qdC5JJYZOKr/CLa/juDc/h8yaWY8xZMF5T5tOlTuqhU3wNjvvTeCGVYuHpypiyXBmuMRtsWLue2+GbtnpSi2bxIx0Wj668ydx7iVxaOLeLSkKW4ZG1KrMVyrLl8gnYHGP0hvSXhfFDdORK8pBjV1ULJPqDZB8oxGpDArupGxr0F+IRMQTFISOhMDnHy8tefW3DryO5JhSWNGaVGk5bHETuJVKrjOrUZANti2a3NNP5EsJpxaap8zXjuwURpeJHG4ExJSOPD4UDTEQA2WU9PnTbwfaStaJMJLeBVVld1gBkJjJRmZ2OMkqT8Jppx5Fawmt4IZsmMhBynGW+IEkjqW3LHuc1WYLW7HDbm2FtMryyDSNP6DlDKM9NhrHvms5csr+RtSzwrbXjy56mbq0CsJZC7pdKsx1YQnlOg30BcFoHcnGMYxXpFhYxQrphRUXrhRjJ9T6n3qo+KrdporcRQTExNgjRp8jI0b7n2NWTw5eGW3jLfGBokB2IdPK4P9YGqQVSaOfGblBPr5fYn3E6orO5AVRkk9gKrvHeDS3SiWC5lj1KDo1FVII9twfmDXfiXiCy1NDO4yp3V0bGQcjqMEd/Sl6+Iba3OYZ0eHvFq8ye8eeo/ofb0qrOZC+Dw9ZqQLkT8wkALIxOonbyldm++cdQKu9jZRwoI4lCoOgH371xtZobkLIvnVWJRsEDOCuR67EjPzqdQkDYUUUUxBRRRQBXbzw9MV5cN28UX6ugEgfqhsggVyuII+GWcjQrqbqS25Y7DJ9hnp/GrPVdv7YJNK86vLFNGEGlS2jGcphd8NkHPqPlSGQ77SIIpLl/xUMhUMpRdi3wtHpGdjtjc4/exHhGyP/x0/f8AxqN4O4KY4F5wOVkZ4lbqisABkdNXU+2o1ZqWVPdGlOS0TEg8JWQ6QL92/jXQeGLUdIh/ab+NNgwzjO47Vw/HR6zHzF1j9HIzvuNqMseQdpPmyAfDVt+zP94/+atT4Wtf2bf3sn+anNFGVcg7SfMS/wA1bT9mf7yT/NWw8L2n7L/nf/NTiijKuQdpPmxP/Ni1/Zf8zfxrP82bX9kP7TfxpvRRlXIO0nzEs/A7ONS7xqqruWLEY/fUCa6VIoJIGWK2MgyoGln1MRnPpkhiOpGc4qw3tjHKAsqK4G+GGR0I6fWqZxTwlJAWks8OhUhoX3wGGG0H1+x+dFVsgzN7ss/GeBxXGGKrzF+Fiob6EHZl9vtilVjw22ldopLKNXjHnZQNGTjTpI33BzjGR3pt4avjNbRuwIfGlwdiGXytkdtxn60yCgdB160zJrDEqqFUAKowANgAOgFb0UUxBRRRQAUUUUAFFFFABXG8RmjcKxVipAYdQSDg/Q12ooApH8mvA7uASyXZ802k6WYs+Rndj9ema049cQvxNBcFeTBFltQyup89foV+oq8SA4OkgHGxIyAe2RkZH1qv8C4RNFczyy6G52+pSRpx+jpI/wAe1YjHKqRTExHOTkyP4Lkd1uMFxb6yICc5C750k/ojbFZ8F3M0pmeSZnVJWjVSF6DvsM5qx3cwRGY5wB2BJ9Og3qs/yc7W7hgQ5lZ2UggjVgDr8q0YOUXFGmjkZLsRzguFiOgAaSyquCMkkAHOep+lPOMOwspSch+SfY6iv8arUlvZTiQ3MembW4yqspfDEKVxsxxgH3BphcRyJw1InDtIVVcAFmxqGc46EL/0pDO/gzi7SxmGbaeHyuD1IHRv8D/7pN/KBPfxXEEtrrEajSxHmUlmA86+g237ZO4qbc8BlFxDcWgKtj8wzOTqB20t1bOP8PSrZDq0jVjVjfHTPfGe1KUcyo3hzySzVZsmcDPXvWaKK2SCiiigAooooAKKKK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" name="AutoShape 19" descr="data:image/jpeg;base64,/9j/4AAQSkZJRgABAQAAAQABAAD/2wCEAAkGBxMTEhUUEhMWFhUXGCEaGRgYGB8ZIBwfGyIZGhodIB8gIi0hHxslHRwYITMiMSorLi4vHR8zODMsNygtLisBCgoKDg0OGxAQGzclHyQ0NywsNCw0MDQ0LCw1LC8sNSw3LCwsNC4sLDQ0NDQ0LCwsNDQsLDcsLCwsNy8sLzQsNP/AABEIAKAAoQMBIgACEQEDEQH/xAAbAAACAgMBAAAAAAAAAAAAAAAABQQGAQIDB//EAEMQAAIBAwIEBAQCBQgKAwAAAAECAwAEERIhBRMxQQYiUWEycYGRFCNCUlOh0QcWYoKSk8HSFSQzNEOisbPC4URkcv/EABgBAAMBAQAAAAAAAAAAAAAAAAABAwIE/8QALBEAAgIABAMGBwEAAAAAAAAAAAECEQMSITFBUfATInGRscEyYYGh0eHxBP/aAAwDAQACEQMRAD8A9xooooAKKKKACtJpVUFmYKo6knAH1qGvGbcy8kTIZP1dW+fT5+1VvxlCYJoLolnjWTEiMdSgHoVHQEb/AFxSsdFl4bxaGfXyXDaDg499x8x70k4pf3C3sVu0oSOYMVZFAYEZ2y2odhvjv0qTw7inmnlmjKaBqVyu5hOSOnoQ23ypZ/KKqaLeU6TolBwT8SnGRjuNhmh7Atxh4UvpmkuI5H5qRPpSXAGfUbbEjal13aRjjEQ0DDQ68f0wXOr57Cs2Vq0F2JrSNntZk3VNgrDbOGxtt19zUriVlM3EIbhISUjQoTqUZyGwRv0Bb91IZnxHeu91b2aMUEmXkZTg6RqOAe2dLDPyrXizCyntjEWCSvy3QsSDnowyThgfvUzjXDX/ABMN3EutowVdAcFlYHpnbIJJx3qPc2Mt3cwyPG0cMB1ANjU7dthnCjb570CGHijiTW1u0ylcqRswzqycadiMdc536dK5WHH8tFHPEYZJV1J5tSttkjO2G9iPvSbxXOt1cW9nG4I1lpCpB06M7H32P7vWscBgNxeyNPIzm0YpHgBV3yMkDv8A+qL1CtC60VWPF/EnDwQW5IuHcEYPwqM5LDoRjPX0PpTG14k6yrBOo1sCVdPhYL1yOqEem49+1OwobUUUUxBRRRQAUUUUAFFFFAGHYAEk4A3JPalPGbaS5gxbzaAykggfFkeXfqq/TO/35JxCC8eW3yGVMagG+PrkYHVBsD69PnuHa1wGJa32AY9YuwDesfo3bvtuEMqdnGLtIYOSIrmCQa2AC6VUjLe5PYeu9XXj9mJbeWMqW1KQAMZz2xnbY4pXxrgcj3UU9u3LfBEj7EFew092/d69BVhiTCgElsDGT1PucUJAyucM4NctbLBcyhUC6WWPdmHoXOwGNthn3p/DaIoQBR5BhSdyB8zv2Fd65yzKuAzAajhckDJ9B6n2oDc6Uq8UXJjtJmU6SExqzuAcAkerAEkDucDvSq78WJDcyrNJGkSDAX/iFgFbOnOSp1YG25FQpLySeSN5E8581vbN0Qft5/l2H0G+4xKa2RaGDJNSe2/XvyHPgriAmthhmbQzJqc+chScFh1UkdjT6qPc2syziSMpFeY7bQ3YHb+i+O3Ue43ra68bg6AMQyqTzoZB5zjH5aepbPlPSkppKmalguUrhx66foW6exjdg7IpZTkNjcY9+tQLbhP4dppIPMZTqMbEAau+GwSNs+tNVbP2zjvW1VOYoVhwtpnuXnbl3jHyAsVMajYMpHxDG2222D1NWzg9vCI0aHBCqUV+5GfNv3ywznv1rtxPhsVwmiZA6+/b3B6g1IhiCKFUYVQAAOwGwpJDs3oqv+JvEHJgmaHDPGVVjjIQscb9iR6e4zWlpe8p7cGd5kuFONQBIOAwYaQMIQSCO23vRYUWOiiimIKKKKACoPEOLQQsiSyKhfONXTbHU9hv1NTqqXF7qWBp8WrTPK35bhda4wAFbuNJzt3z86TGiTxzwwr6ZbUiGeMeQrsCB0U+3vXG2vbq5ja3ltmiYjTJIdk0nZinqxGcYyB61wsbG6t1jmluWaR5FDRHBUhiF0j0YAk5G23pVxoAwBWaKKYgqp+OjKGtuSqvIZMIrbYYDmalOcBsIRvtvVsqs+MJNM1if/sH/tyVjE+ErgfH5+gjktnaWW8uLNROzxRW8LsrYbcK7EdF1ZP9WoB4e/4i5WZ0aQMpaRwMsCqnyghvKM/CFyB3pjw/UOXLPNraT8PM7thQP94OAOiqAo/ee9bvI8k9xNHDK9vOukOq/ENEa5C/FjKnBwM5yDUKR2KTTa64aa9MgsjWkpWRBJbyxiV1A0MpTV50GlSGVRqIxnbI3GKd8b4eZ4SqBZJ1VJoZSAGcKwYKx7McY9DnO3SknHYbyfDGCRY0jOWOnmHSGztqydWSCAOmeppnNdLIkIil2aCMa0IyCs0Kn6gk7GmuKFK+7LibcCuZn4jrmtzCZYmI1NltMfKUrpGwGslg3Ug4x3q7VSOHTyfj7cSycxgLmPUQFzpaMjYbDYVd6rh7M5sfdeHu0FYYZ2rNFUIFYl4e0MU1uluZY5CxQhlGNfUNk5GD332x3ph4a4P+HgjV8NIq6S3sSW0g+mTTSVNSkZIyMZHUe496pvGriS3iV57pndW0vEjKmoHOnGkBgcaW3PTPtS2HuXTNZqo+DuAsD+KuNXMbdEYk8sH/APRJ1Y29QPfNW6mhMKKKKACsEUp4h4ltYWKSzBWHUYYkfYGllz4+tADoLucbYU4z23NK0OhpZeH4opeamrphULFlT1Kg/DttTatIWJUFhgkDI9D3Fb0xHOeZUUs7BVHUsQAPmTUaz4vBK2mKZHbGcKwJx6j1HvUDj2nnW3NAMeptj0Lhcp12zs+PfFKuDp+LieabySK+pSgyyJpDRiM4yNjknBydQ9qw5O6LRw042x5deIraOTlNKOZnGlVZzkDURhQd9O+PTekHi+9jkbh7xOrqbnYqcj4WB+u9LvCqs6ancmQTk5yF0PIudeAuWydSYJxgDApRxexke4ll1LiOeKMr5lBkc8vm+Rlw2MH3zUpTbidOHgxjPfb+Ei0vI5RGZEZ4RbRooyFDPHrDPvsQpkwMkDIJ7CpFuxlVZDlJANJt1cxpKAMFxIraWkz5sA9BjGd60bw4g/K50eIiU0qt1hTsSvllx6GobcJhDFEvUjk7hUuGY7dCru2dvbNT1W5buPa/JkyOOTdY1eQxA6LpMnUx6kjDF1XdOhU+oNR3tmVZbuIBRC6RSoEKcxQYmY4LH8wNo32yBjFbXHDV0ETXTMoGSWiu1GB66Sq4A9q3/wBDvFILcOgijNvMNPNwebNyx5WkKkjTncGimCaXH7dfqxg1yqX9u7sFX8RcgljjGYw2/wBcVfLa6SRdUbq6+qkEfuqj2EZN3fy8wg27nQo0/wDEVS5yVJBOANv8a43Rma4mCTEujor+YRJpCiVuYyL5nIOgYGcBjjbNVjLLZzzw1OlyX79z0SiqxwW9kjn5ExXEm6BckKdIYAFvMVIEh36FDjYgVZ6snZyTjlYUj43wqEyxXUuAItmyCQQdlO3oxBydsZp5XG8tllRo3GVcFT8jTMkJ+ORE4j1TH0iXUPq3wD6mofhrjxupJxpIVCAvQjuGGRsdxnr3pX4y40E02cDKrvgO3QIv8SP3fMVM4TKsCQxW8Uhi1gSSMhXOoEahnBJL6exGKV6jos9FFFMQu4twaG4xzF8y/C4+Jf4j2ORSZLRoX5UsSSieUYkUBQAANio3Bwmdtic9M1aQaTyPOlzErSK8UhbbRgqQMjfO+2ftSGOaKKKYhFxm6WZzZiNZWK6pNXwxr+iTjfUSDgDfbORVMsOHzaVeL8TFBIqhlC8zKgnJBjcuDgt1HfcGrj4bjJkvZTuXuCoP9GNUUD+1r+9cPDPGoEtbdGkAbAQjBGlgCxDbeXYHriotKTtnXGTgmoq9vQqNyk+JZbMtJbopJllBjI5Wr8sK2z43AIQEHq1SuM8EkiMMjxJ55oMtEzDQQ6DDAn8wH9Y7g/Ol93f6omj0ySBp2RACyxgyO2geQjUzas5c43GAcVYp2lW0jhnbVLFcwKTknKmRCpyQCe65xuVNSSTTOmTlFrxr6EuSd0Z4Vblmad8EEa36ZCZ2XAG7np2BOKlHwpGYSnQ5ztkjPqTnUzZ35mdWdwR0pDx6CJBcPMskbmc6CI2ZZAQmjOMLnVnDBlYY2IqTDx+4ig/PjmjHRX0LMxzsFDISuonoWA98mqWr1IOMqTh1+SHxnis8EFzbXAMgMLgPsXUMCqlsbPHkgaxgjPmHc58SyyrOiQIHklitwuTgZieSX/xx2qHxKOMxu11zlLg8uARTDL48rSyso1sDg7kIOmPVtJdxte2jvmMKAPzMLnCTDY5wd2Xoe4rG/Epota5+wru7FotcgeRbiVgXSWNdbnbUEwDHKoxkLvpxnI6GRwuzmEsmYzlkDlJJBzZGHlWRPhEbKBgDy7ADbrVk8QXqxz276S+kOVVcZZm0RKBkgdX652GTSeSIz3MjSoiTrbo4hk0sunVLsxIyHz1ZSAMjr304pMysRuNvrX0JLWhuHM00rWxgZVG6Z1INWtidS4xIRjPc5Jpxw7iwJiBkSVZdQjlTYMUzqBGSM+VtwceU9KqXhqXeYrbozhySsr5eNRlcnOcjCFdj1A7HIlpJy7CCXSyiO6DjI0+WWZlGM740y04y4mZwvu/ReReqKKKucRFhsIlZmWNA7HLMAMknuT1qPxu/lhQukPMVVLN5tJGPQY32pXxfhF1LcM0M7QIUUEgZ1EFvqMDH3pZxjgDRxMbjiMvQ4BONRx0G+/ypDLf+NHt96K80/nE3ofsaKWYeUsPD+BcRESAXvLwo8hjB0+2e+Km2HCrxJ4mnuOcg1bBAuklSAff0+tb8Y4rcvKYLKNSyf7SR/hUncAepxv3+Va2txfQYa7MMkRIDMmQyaiAD0AKgnfvQBZqKKK0ZKrc8YaxWTXbSsvNZg6lNJ5jZXq2QcnHSuCiZJJTPpjFwwdYYyZZcqoR8EDC5AUFv0fUdabeMY9Vtv05kX/cSlPCeNRi4nlnyC7aY3wSqRIzRgMR8GqRZGydjtvUXo6s6oawzJa/wXWMcmmJJo+VyZDLySjku+osnnVSulTjGNROkZqBx25luLiNEuI4mkOp1lGlouSYmRfMASwJdwOhyevWvSLe/if4JFbP6pB/6VWfHNuipK5iR2liES6lDDmatMXXuC7H6Upw7u5vDxbnqtRHZSiWG1/Eo08ccczSE/mAtnEUjDroYczDH2O3Wtr3wuIYreLzvLIw5iqVJwPM2gNuAuwHmA6dSas3D/B0EaAHmamQLLiV1Em2DqAOD3Hy2rjxIixkjMKO4kUxKhYuQ2V0YLnyruc9ulLJSuQ+2TlUOtza5vLe6ngQNqXDnHnXfABXIxhhvlT6HalM3CY2uFjdQ+m7AiLeY8sRCSRST8SgnHmz1FdBKZVjsQFMysea65/LQbu+f12JKD1OT0Bqx8L8OW8CMiKxDZyWYsdznYncb7/PetVmMOSw1v4fkRXllHBOJoY1JicLHErYyHQ6iB0BBOewAQ/VOsclzNNdRpKZNWISpRo2QqFCMOpDDOc4AJ6g1O4lwgBWgCjnxsHimx53jlcq+W66l1sD/AFT32tssbDTFDIkeF+HRqIA2BG4HtSy2aeJlV7vbXl+/yUuXhKwq+XZZtiQELmNXYKWEpBygTO566Tn0ppDwl7qSaKa6lkgidAECxoGZQsu5VASAdHfsa63VktlILmRpJzJ+VKzDUwDfBpUDAXXhSo/WB7V08DxsguI9OlBMWTJBYBgDpbBI1LsMAnAx3oUdaCU3lcl14eHuWeiiirnEFKuM8YhgB5qk4XUvlzq7EKemr2rhc8UlhldpUJtyyqjLuwOBk6QMlSxI2ydulNoJkkUMpV1PQjcUgFf+mo/2E391RTqigCvXzXNs8jwwieORtZAbDK2Ap+anA9xvUO3W9u2UTxi3gVgzLnLPpOQvsuQM9KsPFOILAodwxXUFJUZxnYHA3O+Bt61GDXMvQC3T+lh5D9PhX7t9KBjWildlcukxglfWSmtGwASAcMGA2yDgg43z7U0piFHiv/dZPYofs6GlPhBCtzdxOMMmkD3QtKyn3+In61H8X8P/ANZV3aERyR6czBsBkJIUOrApqDe/w0nt+LtHdlUWV5sCItFILlWGGkAxJpbC5Yk6ts4zUJSqVs7IYd4bS46+h6LdWgeN0+EOpXK7EZGMj3FUi2nuZ7+2gudH+rF3bTn8xkAVJCCAAp1ggAncN6U1HieRNpEVu2DqgfPsso0E/J6wPEFublJJdUGImT85dIyzIQA+6HOD0Y1qTT4mYRlG9LLPPLpUt10jJx7bn60t4zbRuElk0mKJWc537eUj5dQeucYplDMrjKsGHqCCKQXfh+XTiK4Yqja44XA0bbhGIGsoD03222OMVuWxGFXq6FNrwplkh0yPby/hdcjKdWogqFDBshtI1DJ336004cvEZI42M8ADKGOYW1AEZxs+nPvj6UthN7fMk6LHbxqHibLZdxnD6ToKhMrscZ2NWzh9kIlADOdseZy3T57D6AVOKvbYtiSaWtX50LLtHhmhZPzGkBjJc6dRGZBuBhdhJgYx0FZ8NKXae4cgu8mjCnUqrHsFU4GcNqJOPiLelRvGd9GYNKyEyiSMhY/M/wAah8Bdx5C+/pmt34/FCoSKLSi7LrKwKPox1/ZDTtKRmm4aLV6ddcBpx+0EttNGf0kI+RxkH2IODms8DCfh4jGoVCisAPcA/wCPWqwfET3GY45VJJKFbeMyEEhjjmS6IwcBj07VnwpbXEd1ytTciKAKVaQSYOQIxgKFVgoOcE7EZO4ozpytA8JqDTe2pdKwxwM1moXF7IzRmMOUDEaiBk6epA7b9PvVTnKsnhu+kUF7sRjWZAgXJVmJPXbcaj3NMOC+GJIJOYbuRiTlxgYb55zv79amy30tv/ttMkY/TTCsB/SQ9fmp+lTeG8SjnBaJtSg41Y2JwDt8s7+9KkO2TKKKKYjnPCrqVcBlPUHcGqrccdvZHaC3twJEOl5GPkB7EfTB9d+lW6o1yyxLJKELHGSEHmbHT50mMScI4N+GL3N3PzJdOGdjhVHUge32+VP7W4WRFdDlWGQfnUCzjFzDG9xEhz5wp8wGfhznYnB9OtQOFzxi+litwAgjBkC7KJMnoBtqx19cD0oAf3BXSxbGACTn0714t4NgjMsTTAGLIU5OCHuNoyCMEEBIx7ZNem+Orlls5I4wTJMOUir1JYHVj+rqNU/wlwXlF5J45lkL4UC3D4RcBSCVOljvnHtUMXWaO3/M8uFJ8zn4vlEJNuZJXVJDMyO5cGJFEiDzZYZfEfXFMvC3CZY49GgSPoWWRhM8bZl1ELpOUbAXocDcUr4/wuae7ZxDcGN2ijLtGc8tTqlbGOnbTjfareHETTSQ8/VIQxDW7sMqNKqNhgYAGM1mK7zbNzlWGorp/QpnE+IiO6McNvoYFVbB5LhzksS0B0lQmDnB707tOOXTRyFGzHq/Dxl/MzSsVVSp0qdC5JJYZOKr/CLa/juDc/h8yaWY8xZMF5T5tOlTuqhU3wNjvvTeCGVYuHpypiyXBmuMRtsWLue2+GbtnpSi2bxIx0Wj668ydx7iVxaOLeLSkKW4ZG1KrMVyrLl8gnYHGP0hvSXhfFDdORK8pBjV1ULJPqDZB8oxGpDArupGxr0F+IRMQTFISOhMDnHy8tefW3DryO5JhSWNGaVGk5bHETuJVKrjOrUZANti2a3NNP5EsJpxaap8zXjuwURpeJHG4ExJSOPD4UDTEQA2WU9PnTbwfaStaJMJLeBVVld1gBkJjJRmZ2OMkqT8Jppx5Fawmt4IZsmMhBynGW+IEkjqW3LHuc1WYLW7HDbm2FtMryyDSNP6DlDKM9NhrHvms5csr+RtSzwrbXjy56mbq0CsJZC7pdKsx1YQnlOg30BcFoHcnGMYxXpFhYxQrphRUXrhRjJ9T6n3qo+KrdporcRQTExNgjRp8jI0b7n2NWTw5eGW3jLfGBokB2IdPK4P9YGqQVSaOfGblBPr5fYn3E6orO5AVRkk9gKrvHeDS3SiWC5lj1KDo1FVII9twfmDXfiXiCy1NDO4yp3V0bGQcjqMEd/Sl6+Iba3OYZ0eHvFq8ye8eeo/ofb0qrOZC+Dw9ZqQLkT8wkALIxOonbyldm++cdQKu9jZRwoI4lCoOgH371xtZobkLIvnVWJRsEDOCuR67EjPzqdQkDYUUUUxBRRRQBXbzw9MV5cN28UX6ugEgfqhsggVyuII+GWcjQrqbqS25Y7DJ9hnp/GrPVdv7YJNK86vLFNGEGlS2jGcphd8NkHPqPlSGQ77SIIpLl/xUMhUMpRdi3wtHpGdjtjc4/exHhGyP/x0/f8AxqN4O4KY4F5wOVkZ4lbqisABkdNXU+2o1ZqWVPdGlOS0TEg8JWQ6QL92/jXQeGLUdIh/ab+NNgwzjO47Vw/HR6zHzF1j9HIzvuNqMseQdpPmyAfDVt+zP94/+atT4Wtf2bf3sn+anNFGVcg7SfMS/wA1bT9mf7yT/NWw8L2n7L/nf/NTiijKuQdpPmxP/Ni1/Zf8zfxrP82bX9kP7TfxpvRRlXIO0nzEs/A7ONS7xqqruWLEY/fUCa6VIoJIGWK2MgyoGln1MRnPpkhiOpGc4qw3tjHKAsqK4G+GGR0I6fWqZxTwlJAWks8OhUhoX3wGGG0H1+x+dFVsgzN7ss/GeBxXGGKrzF+Fiob6EHZl9vtilVjw22ldopLKNXjHnZQNGTjTpI33BzjGR3pt4avjNbRuwIfGlwdiGXytkdtxn60yCgdB160zJrDEqqFUAKowANgAOgFb0UUxBRRRQAUUUUAFFFFABXG8RmjcKxVipAYdQSDg/Q12ooApH8mvA7uASyXZ802k6WYs+Rndj9ema049cQvxNBcFeTBFltQyup89foV+oq8SA4OkgHGxIyAe2RkZH1qv8C4RNFczyy6G52+pSRpx+jpI/wAe1YjHKqRTExHOTkyP4Lkd1uMFxb6yICc5C750k/ojbFZ8F3M0pmeSZnVJWjVSF6DvsM5qx3cwRGY5wB2BJ9Og3qs/yc7W7hgQ5lZ2UggjVgDr8q0YOUXFGmjkZLsRzguFiOgAaSyquCMkkAHOep+lPOMOwspSch+SfY6iv8arUlvZTiQ3MembW4yqspfDEKVxsxxgH3BphcRyJw1InDtIVVcAFmxqGc46EL/0pDO/gzi7SxmGbaeHyuD1IHRv8D/7pN/KBPfxXEEtrrEajSxHmUlmA86+g237ZO4qbc8BlFxDcWgKtj8wzOTqB20t1bOP8PSrZDq0jVjVjfHTPfGe1KUcyo3hzySzVZsmcDPXvWaKK2SCiiigAooooAKKKKA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AutoShape 21" descr="data:image/jpeg;base64,/9j/4AAQSkZJRgABAQAAAQABAAD/2wCEAAkGBxMTEhUUEhMWFhUXGCEaGRgYGB8ZIBwfGyIZGhodIB8gIi0hHxslHRwYITMiMSorLi4vHR8zODMsNygtLisBCgoKDg0OGxAQGzclHyQ0NywsNCw0MDQ0LCw1LC8sNSw3LCwsNC4sLDQ0NDQ0LCwsNDQsLDcsLCwsNy8sLzQsNP/AABEIAKAAoQMBIgACEQEDEQH/xAAbAAACAgMBAAAAAAAAAAAAAAAABQQGAQIDB//EAEMQAAIBAwIEBAQCBQgKAwAAAAECAwAEERIhBRMxQQYiUWEycYGRFCNCUlOh0QcWYoKSk8HSFSQzNEOisbPC4URkcv/EABgBAAMBAQAAAAAAAAAAAAAAAAABAwIE/8QALBEAAgIABAMGBwEAAAAAAAAAAAECEQMSITFBUfATInGRscEyYYGh0eHxBP/aAAwDAQACEQMRAD8A9xooooAKKKKACtJpVUFmYKo6knAH1qGvGbcy8kTIZP1dW+fT5+1VvxlCYJoLolnjWTEiMdSgHoVHQEb/AFxSsdFl4bxaGfXyXDaDg499x8x70k4pf3C3sVu0oSOYMVZFAYEZ2y2odhvjv0qTw7inmnlmjKaBqVyu5hOSOnoQ23ypZ/KKqaLeU6TolBwT8SnGRjuNhmh7Atxh4UvpmkuI5H5qRPpSXAGfUbbEjal13aRjjEQ0DDQ68f0wXOr57Cs2Vq0F2JrSNntZk3VNgrDbOGxtt19zUriVlM3EIbhISUjQoTqUZyGwRv0Bb91IZnxHeu91b2aMUEmXkZTg6RqOAe2dLDPyrXizCyntjEWCSvy3QsSDnowyThgfvUzjXDX/ABMN3EutowVdAcFlYHpnbIJJx3qPc2Mt3cwyPG0cMB1ANjU7dthnCjb570CGHijiTW1u0ylcqRswzqycadiMdc536dK5WHH8tFHPEYZJV1J5tSttkjO2G9iPvSbxXOt1cW9nG4I1lpCpB06M7H32P7vWscBgNxeyNPIzm0YpHgBV3yMkDv8A+qL1CtC60VWPF/EnDwQW5IuHcEYPwqM5LDoRjPX0PpTG14k6yrBOo1sCVdPhYL1yOqEem49+1OwobUUUUxBRRRQAUUUUAFFFFAGHYAEk4A3JPalPGbaS5gxbzaAykggfFkeXfqq/TO/35JxCC8eW3yGVMagG+PrkYHVBsD69PnuHa1wGJa32AY9YuwDesfo3bvtuEMqdnGLtIYOSIrmCQa2AC6VUjLe5PYeu9XXj9mJbeWMqW1KQAMZz2xnbY4pXxrgcj3UU9u3LfBEj7EFew092/d69BVhiTCgElsDGT1PucUJAyucM4NctbLBcyhUC6WWPdmHoXOwGNthn3p/DaIoQBR5BhSdyB8zv2Fd65yzKuAzAajhckDJ9B6n2oDc6Uq8UXJjtJmU6SExqzuAcAkerAEkDucDvSq78WJDcyrNJGkSDAX/iFgFbOnOSp1YG25FQpLySeSN5E8581vbN0Qft5/l2H0G+4xKa2RaGDJNSe2/XvyHPgriAmthhmbQzJqc+chScFh1UkdjT6qPc2syziSMpFeY7bQ3YHb+i+O3Ue43ra68bg6AMQyqTzoZB5zjH5aepbPlPSkppKmalguUrhx66foW6exjdg7IpZTkNjcY9+tQLbhP4dppIPMZTqMbEAau+GwSNs+tNVbP2zjvW1VOYoVhwtpnuXnbl3jHyAsVMajYMpHxDG2222D1NWzg9vCI0aHBCqUV+5GfNv3ywznv1rtxPhsVwmiZA6+/b3B6g1IhiCKFUYVQAAOwGwpJDs3oqv+JvEHJgmaHDPGVVjjIQscb9iR6e4zWlpe8p7cGd5kuFONQBIOAwYaQMIQSCO23vRYUWOiiimIKKKKACoPEOLQQsiSyKhfONXTbHU9hv1NTqqXF7qWBp8WrTPK35bhda4wAFbuNJzt3z86TGiTxzwwr6ZbUiGeMeQrsCB0U+3vXG2vbq5ja3ltmiYjTJIdk0nZinqxGcYyB61wsbG6t1jmluWaR5FDRHBUhiF0j0YAk5G23pVxoAwBWaKKYgqp+OjKGtuSqvIZMIrbYYDmalOcBsIRvtvVsqs+MJNM1if/sH/tyVjE+ErgfH5+gjktnaWW8uLNROzxRW8LsrYbcK7EdF1ZP9WoB4e/4i5WZ0aQMpaRwMsCqnyghvKM/CFyB3pjw/UOXLPNraT8PM7thQP94OAOiqAo/ee9bvI8k9xNHDK9vOukOq/ENEa5C/FjKnBwM5yDUKR2KTTa64aa9MgsjWkpWRBJbyxiV1A0MpTV50GlSGVRqIxnbI3GKd8b4eZ4SqBZJ1VJoZSAGcKwYKx7McY9DnO3SknHYbyfDGCRY0jOWOnmHSGztqydWSCAOmeppnNdLIkIil2aCMa0IyCs0Kn6gk7GmuKFK+7LibcCuZn4jrmtzCZYmI1NltMfKUrpGwGslg3Ug4x3q7VSOHTyfj7cSycxgLmPUQFzpaMjYbDYVd6rh7M5sfdeHu0FYYZ2rNFUIFYl4e0MU1uluZY5CxQhlGNfUNk5GD332x3ph4a4P+HgjV8NIq6S3sSW0g+mTTSVNSkZIyMZHUe496pvGriS3iV57pndW0vEjKmoHOnGkBgcaW3PTPtS2HuXTNZqo+DuAsD+KuNXMbdEYk8sH/APRJ1Y29QPfNW6mhMKKKKACsEUp4h4ltYWKSzBWHUYYkfYGllz4+tADoLucbYU4z23NK0OhpZeH4opeamrphULFlT1Kg/DttTatIWJUFhgkDI9D3Fb0xHOeZUUs7BVHUsQAPmTUaz4vBK2mKZHbGcKwJx6j1HvUDj2nnW3NAMeptj0Lhcp12zs+PfFKuDp+LieabySK+pSgyyJpDRiM4yNjknBydQ9qw5O6LRw042x5deIraOTlNKOZnGlVZzkDURhQd9O+PTekHi+9jkbh7xOrqbnYqcj4WB+u9LvCqs6ancmQTk5yF0PIudeAuWydSYJxgDApRxexke4ll1LiOeKMr5lBkc8vm+Rlw2MH3zUpTbidOHgxjPfb+Ei0vI5RGZEZ4RbRooyFDPHrDPvsQpkwMkDIJ7CpFuxlVZDlJANJt1cxpKAMFxIraWkz5sA9BjGd60bw4g/K50eIiU0qt1hTsSvllx6GobcJhDFEvUjk7hUuGY7dCru2dvbNT1W5buPa/JkyOOTdY1eQxA6LpMnUx6kjDF1XdOhU+oNR3tmVZbuIBRC6RSoEKcxQYmY4LH8wNo32yBjFbXHDV0ETXTMoGSWiu1GB66Sq4A9q3/wBDvFILcOgijNvMNPNwebNyx5WkKkjTncGimCaXH7dfqxg1yqX9u7sFX8RcgljjGYw2/wBcVfLa6SRdUbq6+qkEfuqj2EZN3fy8wg27nQo0/wDEVS5yVJBOANv8a43Rma4mCTEujor+YRJpCiVuYyL5nIOgYGcBjjbNVjLLZzzw1OlyX79z0SiqxwW9kjn5ExXEm6BckKdIYAFvMVIEh36FDjYgVZ6snZyTjlYUj43wqEyxXUuAItmyCQQdlO3oxBydsZp5XG8tllRo3GVcFT8jTMkJ+ORE4j1TH0iXUPq3wD6mofhrjxupJxpIVCAvQjuGGRsdxnr3pX4y40E02cDKrvgO3QIv8SP3fMVM4TKsCQxW8Uhi1gSSMhXOoEahnBJL6exGKV6jos9FFFMQu4twaG4xzF8y/C4+Jf4j2ORSZLRoX5UsSSieUYkUBQAANio3Bwmdtic9M1aQaTyPOlzErSK8UhbbRgqQMjfO+2ftSGOaKKKYhFxm6WZzZiNZWK6pNXwxr+iTjfUSDgDfbORVMsOHzaVeL8TFBIqhlC8zKgnJBjcuDgt1HfcGrj4bjJkvZTuXuCoP9GNUUD+1r+9cPDPGoEtbdGkAbAQjBGlgCxDbeXYHriotKTtnXGTgmoq9vQqNyk+JZbMtJbopJllBjI5Wr8sK2z43AIQEHq1SuM8EkiMMjxJ55oMtEzDQQ6DDAn8wH9Y7g/Ol93f6omj0ySBp2RACyxgyO2geQjUzas5c43GAcVYp2lW0jhnbVLFcwKTknKmRCpyQCe65xuVNSSTTOmTlFrxr6EuSd0Z4Vblmad8EEa36ZCZ2XAG7np2BOKlHwpGYSnQ5ztkjPqTnUzZ35mdWdwR0pDx6CJBcPMskbmc6CI2ZZAQmjOMLnVnDBlYY2IqTDx+4ig/PjmjHRX0LMxzsFDISuonoWA98mqWr1IOMqTh1+SHxnis8EFzbXAMgMLgPsXUMCqlsbPHkgaxgjPmHc58SyyrOiQIHklitwuTgZieSX/xx2qHxKOMxu11zlLg8uARTDL48rSyso1sDg7kIOmPVtJdxte2jvmMKAPzMLnCTDY5wd2Xoe4rG/Epota5+wru7FotcgeRbiVgXSWNdbnbUEwDHKoxkLvpxnI6GRwuzmEsmYzlkDlJJBzZGHlWRPhEbKBgDy7ADbrVk8QXqxz276S+kOVVcZZm0RKBkgdX652GTSeSIz3MjSoiTrbo4hk0sunVLsxIyHz1ZSAMjr304pMysRuNvrX0JLWhuHM00rWxgZVG6Z1INWtidS4xIRjPc5Jpxw7iwJiBkSVZdQjlTYMUzqBGSM+VtwceU9KqXhqXeYrbozhySsr5eNRlcnOcjCFdj1A7HIlpJy7CCXSyiO6DjI0+WWZlGM740y04y4mZwvu/ReReqKKKucRFhsIlZmWNA7HLMAMknuT1qPxu/lhQukPMVVLN5tJGPQY32pXxfhF1LcM0M7QIUUEgZ1EFvqMDH3pZxjgDRxMbjiMvQ4BONRx0G+/ypDLf+NHt96K80/nE3ofsaKWYeUsPD+BcRESAXvLwo8hjB0+2e+Km2HCrxJ4mnuOcg1bBAuklSAff0+tb8Y4rcvKYLKNSyf7SR/hUncAepxv3+Va2txfQYa7MMkRIDMmQyaiAD0AKgnfvQBZqKKK0ZKrc8YaxWTXbSsvNZg6lNJ5jZXq2QcnHSuCiZJJTPpjFwwdYYyZZcqoR8EDC5AUFv0fUdabeMY9Vtv05kX/cSlPCeNRi4nlnyC7aY3wSqRIzRgMR8GqRZGydjtvUXo6s6oawzJa/wXWMcmmJJo+VyZDLySjku+osnnVSulTjGNROkZqBx25luLiNEuI4mkOp1lGlouSYmRfMASwJdwOhyevWvSLe/if4JFbP6pB/6VWfHNuipK5iR2liES6lDDmatMXXuC7H6Upw7u5vDxbnqtRHZSiWG1/Eo08ccczSE/mAtnEUjDroYczDH2O3Wtr3wuIYreLzvLIw5iqVJwPM2gNuAuwHmA6dSas3D/B0EaAHmamQLLiV1Em2DqAOD3Hy2rjxIixkjMKO4kUxKhYuQ2V0YLnyruc9ulLJSuQ+2TlUOtza5vLe6ngQNqXDnHnXfABXIxhhvlT6HalM3CY2uFjdQ+m7AiLeY8sRCSRST8SgnHmz1FdBKZVjsQFMysea65/LQbu+f12JKD1OT0Bqx8L8OW8CMiKxDZyWYsdznYncb7/PetVmMOSw1v4fkRXllHBOJoY1JicLHErYyHQ6iB0BBOewAQ/VOsclzNNdRpKZNWISpRo2QqFCMOpDDOc4AJ6g1O4lwgBWgCjnxsHimx53jlcq+W66l1sD/AFT32tssbDTFDIkeF+HRqIA2BG4HtSy2aeJlV7vbXl+/yUuXhKwq+XZZtiQELmNXYKWEpBygTO566Tn0ppDwl7qSaKa6lkgidAECxoGZQsu5VASAdHfsa63VktlILmRpJzJ+VKzDUwDfBpUDAXXhSo/WB7V08DxsguI9OlBMWTJBYBgDpbBI1LsMAnAx3oUdaCU3lcl14eHuWeiiirnEFKuM8YhgB5qk4XUvlzq7EKemr2rhc8UlhldpUJtyyqjLuwOBk6QMlSxI2ydulNoJkkUMpV1PQjcUgFf+mo/2E391RTqigCvXzXNs8jwwieORtZAbDK2Ap+anA9xvUO3W9u2UTxi3gVgzLnLPpOQvsuQM9KsPFOILAodwxXUFJUZxnYHA3O+Bt61GDXMvQC3T+lh5D9PhX7t9KBjWildlcukxglfWSmtGwASAcMGA2yDgg43z7U0piFHiv/dZPYofs6GlPhBCtzdxOMMmkD3QtKyn3+In61H8X8P/ANZV3aERyR6czBsBkJIUOrApqDe/w0nt+LtHdlUWV5sCItFILlWGGkAxJpbC5Yk6ts4zUJSqVs7IYd4bS46+h6LdWgeN0+EOpXK7EZGMj3FUi2nuZ7+2gudH+rF3bTn8xkAVJCCAAp1ggAncN6U1HieRNpEVu2DqgfPsso0E/J6wPEFublJJdUGImT85dIyzIQA+6HOD0Y1qTT4mYRlG9LLPPLpUt10jJx7bn60t4zbRuElk0mKJWc537eUj5dQeucYplDMrjKsGHqCCKQXfh+XTiK4Yqja44XA0bbhGIGsoD03222OMVuWxGFXq6FNrwplkh0yPby/hdcjKdWogqFDBshtI1DJ336004cvEZI42M8ADKGOYW1AEZxs+nPvj6UthN7fMk6LHbxqHibLZdxnD6ToKhMrscZ2NWzh9kIlADOdseZy3T57D6AVOKvbYtiSaWtX50LLtHhmhZPzGkBjJc6dRGZBuBhdhJgYx0FZ8NKXae4cgu8mjCnUqrHsFU4GcNqJOPiLelRvGd9GYNKyEyiSMhY/M/wAah8Bdx5C+/pmt34/FCoSKLSi7LrKwKPox1/ZDTtKRmm4aLV6ddcBpx+0EttNGf0kI+RxkH2IODms8DCfh4jGoVCisAPcA/wCPWqwfET3GY45VJJKFbeMyEEhjjmS6IwcBj07VnwpbXEd1ytTciKAKVaQSYOQIxgKFVgoOcE7EZO4ozpytA8JqDTe2pdKwxwM1moXF7IzRmMOUDEaiBk6epA7b9PvVTnKsnhu+kUF7sRjWZAgXJVmJPXbcaj3NMOC+GJIJOYbuRiTlxgYb55zv79amy30tv/ttMkY/TTCsB/SQ9fmp+lTeG8SjnBaJtSg41Y2JwDt8s7+9KkO2TKKKKYjnPCrqVcBlPUHcGqrccdvZHaC3twJEOl5GPkB7EfTB9d+lW6o1yyxLJKELHGSEHmbHT50mMScI4N+GL3N3PzJdOGdjhVHUge32+VP7W4WRFdDlWGQfnUCzjFzDG9xEhz5wp8wGfhznYnB9OtQOFzxi+litwAgjBkC7KJMnoBtqx19cD0oAf3BXSxbGACTn0714t4NgjMsTTAGLIU5OCHuNoyCMEEBIx7ZNem+Orlls5I4wTJMOUir1JYHVj+rqNU/wlwXlF5J45lkL4UC3D4RcBSCVOljvnHtUMXWaO3/M8uFJ8zn4vlEJNuZJXVJDMyO5cGJFEiDzZYZfEfXFMvC3CZY49GgSPoWWRhM8bZl1ELpOUbAXocDcUr4/wuae7ZxDcGN2ijLtGc8tTqlbGOnbTjfareHETTSQ8/VIQxDW7sMqNKqNhgYAGM1mK7zbNzlWGorp/QpnE+IiO6McNvoYFVbB5LhzksS0B0lQmDnB707tOOXTRyFGzHq/Dxl/MzSsVVSp0qdC5JJYZOKr/CLa/juDc/h8yaWY8xZMF5T5tOlTuqhU3wNjvvTeCGVYuHpypiyXBmuMRtsWLue2+GbtnpSi2bxIx0Wj668ydx7iVxaOLeLSkKW4ZG1KrMVyrLl8gnYHGP0hvSXhfFDdORK8pBjV1ULJPqDZB8oxGpDArupGxr0F+IRMQTFISOhMDnHy8tefW3DryO5JhSWNGaVGk5bHETuJVKrjOrUZANti2a3NNP5EsJpxaap8zXjuwURpeJHG4ExJSOPD4UDTEQA2WU9PnTbwfaStaJMJLeBVVld1gBkJjJRmZ2OMkqT8Jppx5Fawmt4IZsmMhBynGW+IEkjqW3LHuc1WYLW7HDbm2FtMryyDSNP6DlDKM9NhrHvms5csr+RtSzwrbXjy56mbq0CsJZC7pdKsx1YQnlOg30BcFoHcnGMYxXpFhYxQrphRUXrhRjJ9T6n3qo+KrdporcRQTExNgjRp8jI0b7n2NWTw5eGW3jLfGBokB2IdPK4P9YGqQVSaOfGblBPr5fYn3E6orO5AVRkk9gKrvHeDS3SiWC5lj1KDo1FVII9twfmDXfiXiCy1NDO4yp3V0bGQcjqMEd/Sl6+Iba3OYZ0eHvFq8ye8eeo/ofb0qrOZC+Dw9ZqQLkT8wkALIxOonbyldm++cdQKu9jZRwoI4lCoOgH371xtZobkLIvnVWJRsEDOCuR67EjPzqdQkDYUUUUxBRRRQBXbzw9MV5cN28UX6ugEgfqhsggVyuII+GWcjQrqbqS25Y7DJ9hnp/GrPVdv7YJNK86vLFNGEGlS2jGcphd8NkHPqPlSGQ77SIIpLl/xUMhUMpRdi3wtHpGdjtjc4/exHhGyP/x0/f8AxqN4O4KY4F5wOVkZ4lbqisABkdNXU+2o1ZqWVPdGlOS0TEg8JWQ6QL92/jXQeGLUdIh/ab+NNgwzjO47Vw/HR6zHzF1j9HIzvuNqMseQdpPmyAfDVt+zP94/+atT4Wtf2bf3sn+anNFGVcg7SfMS/wA1bT9mf7yT/NWw8L2n7L/nf/NTiijKuQdpPmxP/Ni1/Zf8zfxrP82bX9kP7TfxpvRRlXIO0nzEs/A7ONS7xqqruWLEY/fUCa6VIoJIGWK2MgyoGln1MRnPpkhiOpGc4qw3tjHKAsqK4G+GGR0I6fWqZxTwlJAWks8OhUhoX3wGGG0H1+x+dFVsgzN7ss/GeBxXGGKrzF+Fiob6EHZl9vtilVjw22ldopLKNXjHnZQNGTjTpI33BzjGR3pt4avjNbRuwIfGlwdiGXytkdtxn60yCgdB160zJrDEqqFUAKowANgAOgFb0UUxBRRRQAUUUUAFFFFABXG8RmjcKxVipAYdQSDg/Q12ooApH8mvA7uASyXZ802k6WYs+Rndj9ema049cQvxNBcFeTBFltQyup89foV+oq8SA4OkgHGxIyAe2RkZH1qv8C4RNFczyy6G52+pSRpx+jpI/wAe1YjHKqRTExHOTkyP4Lkd1uMFxb6yICc5C750k/ojbFZ8F3M0pmeSZnVJWjVSF6DvsM5qx3cwRGY5wB2BJ9Og3qs/yc7W7hgQ5lZ2UggjVgDr8q0YOUXFGmjkZLsRzguFiOgAaSyquCMkkAHOep+lPOMOwspSch+SfY6iv8arUlvZTiQ3MembW4yqspfDEKVxsxxgH3BphcRyJw1InDtIVVcAFmxqGc46EL/0pDO/gzi7SxmGbaeHyuD1IHRv8D/7pN/KBPfxXEEtrrEajSxHmUlmA86+g237ZO4qbc8BlFxDcWgKtj8wzOTqB20t1bOP8PSrZDq0jVjVjfHTPfGe1KUcyo3hzySzVZsmcDPXvWaKK2SCiiigAooooAKKKKAP/9k="/>
          <p:cNvSpPr>
            <a:spLocks noChangeAspect="1" noChangeArrowheads="1"/>
          </p:cNvSpPr>
          <p:nvPr/>
        </p:nvSpPr>
        <p:spPr bwMode="auto">
          <a:xfrm>
            <a:off x="155575" y="-914400"/>
            <a:ext cx="19240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177" y="3401707"/>
            <a:ext cx="1306250" cy="9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5076056" y="127560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1997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IUSS Pavia</a:t>
            </a:r>
          </a:p>
          <a:p>
            <a:r>
              <a:rPr lang="it-IT" dirty="0" smtClean="0"/>
              <a:t>1998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Catania</a:t>
            </a:r>
            <a:r>
              <a:rPr lang="it-IT" dirty="0" smtClean="0"/>
              <a:t> e Bologna</a:t>
            </a:r>
          </a:p>
          <a:p>
            <a:r>
              <a:rPr lang="it-IT" dirty="0" smtClean="0"/>
              <a:t>1999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Lecce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5076056" y="2318558"/>
            <a:ext cx="3712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2004 </a:t>
            </a:r>
          </a:p>
          <a:p>
            <a:r>
              <a:rPr lang="it-IT" dirty="0" smtClean="0"/>
              <a:t>Padova</a:t>
            </a:r>
          </a:p>
          <a:p>
            <a:r>
              <a:rPr lang="it-IT" b="1" dirty="0" smtClean="0"/>
              <a:t>Udine</a:t>
            </a:r>
          </a:p>
          <a:p>
            <a:r>
              <a:rPr lang="it-IT" dirty="0" smtClean="0"/>
              <a:t>Alta Scuola Politecnica Torino</a:t>
            </a:r>
          </a:p>
          <a:p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107699" y="3918687"/>
            <a:ext cx="3424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2008 Macerata</a:t>
            </a:r>
          </a:p>
          <a:p>
            <a:r>
              <a:rPr lang="it-IT" dirty="0" smtClean="0"/>
              <a:t>2011 Roma Sapienza</a:t>
            </a:r>
          </a:p>
          <a:p>
            <a:r>
              <a:rPr lang="it-IT" dirty="0" smtClean="0"/>
              <a:t>2012 Venezia Ca’ </a:t>
            </a:r>
            <a:r>
              <a:rPr lang="it-IT" dirty="0" err="1" smtClean="0"/>
              <a:t>Foscari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9338941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olo 1"/>
          <p:cNvSpPr txBox="1">
            <a:spLocks/>
          </p:cNvSpPr>
          <p:nvPr/>
        </p:nvSpPr>
        <p:spPr bwMode="auto">
          <a:xfrm>
            <a:off x="1314450" y="554037"/>
            <a:ext cx="7315200" cy="86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3200" dirty="0">
                <a:solidFill>
                  <a:schemeClr val="tx2"/>
                </a:solidFill>
              </a:rPr>
              <a:t>la storia della Scuola</a:t>
            </a:r>
          </a:p>
        </p:txBody>
      </p:sp>
      <p:graphicFrame>
        <p:nvGraphicFramePr>
          <p:cNvPr id="8" name="Diagramma 7"/>
          <p:cNvGraphicFramePr/>
          <p:nvPr/>
        </p:nvGraphicFramePr>
        <p:xfrm>
          <a:off x="539552" y="897564"/>
          <a:ext cx="7848872" cy="1836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4" name="Connettore 1 13"/>
          <p:cNvCxnSpPr/>
          <p:nvPr/>
        </p:nvCxnSpPr>
        <p:spPr>
          <a:xfrm flipH="1">
            <a:off x="939974" y="2214336"/>
            <a:ext cx="31750" cy="2417422"/>
          </a:xfrm>
          <a:prstGeom prst="line">
            <a:avLst/>
          </a:prstGeom>
          <a:ln w="38100">
            <a:solidFill>
              <a:srgbClr val="FF8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78" name="CasellaDiTesto 14"/>
          <p:cNvSpPr txBox="1">
            <a:spLocks noChangeArrowheads="1"/>
          </p:cNvSpPr>
          <p:nvPr/>
        </p:nvSpPr>
        <p:spPr bwMode="auto">
          <a:xfrm>
            <a:off x="326749" y="4578682"/>
            <a:ext cx="13260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 b="1" dirty="0">
                <a:solidFill>
                  <a:srgbClr val="FF8600"/>
                </a:solidFill>
              </a:rPr>
              <a:t>istituzione</a:t>
            </a:r>
          </a:p>
        </p:txBody>
      </p:sp>
      <p:cxnSp>
        <p:nvCxnSpPr>
          <p:cNvPr id="20" name="Connettore 1 19"/>
          <p:cNvCxnSpPr/>
          <p:nvPr/>
        </p:nvCxnSpPr>
        <p:spPr>
          <a:xfrm flipH="1">
            <a:off x="2209295" y="2273282"/>
            <a:ext cx="31750" cy="2145873"/>
          </a:xfrm>
          <a:prstGeom prst="line">
            <a:avLst/>
          </a:prstGeom>
          <a:ln w="38100">
            <a:solidFill>
              <a:srgbClr val="FF8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80" name="CasellaDiTesto 21"/>
          <p:cNvSpPr txBox="1">
            <a:spLocks noChangeArrowheads="1"/>
          </p:cNvSpPr>
          <p:nvPr/>
        </p:nvSpPr>
        <p:spPr bwMode="auto">
          <a:xfrm>
            <a:off x="1586563" y="4290650"/>
            <a:ext cx="137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 b="1" dirty="0">
                <a:solidFill>
                  <a:srgbClr val="FF8600"/>
                </a:solidFill>
              </a:rPr>
              <a:t>attivazione</a:t>
            </a:r>
          </a:p>
        </p:txBody>
      </p:sp>
      <p:cxnSp>
        <p:nvCxnSpPr>
          <p:cNvPr id="16" name="Connettore 1 15"/>
          <p:cNvCxnSpPr/>
          <p:nvPr/>
        </p:nvCxnSpPr>
        <p:spPr>
          <a:xfrm flipH="1">
            <a:off x="3540126" y="2467885"/>
            <a:ext cx="3175" cy="530369"/>
          </a:xfrm>
          <a:prstGeom prst="line">
            <a:avLst/>
          </a:prstGeom>
          <a:ln w="38100">
            <a:solidFill>
              <a:srgbClr val="FF8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82" name="CasellaDiTesto 16"/>
          <p:cNvSpPr txBox="1">
            <a:spLocks noChangeArrowheads="1"/>
          </p:cNvSpPr>
          <p:nvPr/>
        </p:nvSpPr>
        <p:spPr bwMode="auto">
          <a:xfrm>
            <a:off x="2952642" y="2954974"/>
            <a:ext cx="1467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 b="1" dirty="0" smtClean="0">
                <a:solidFill>
                  <a:srgbClr val="FF8600"/>
                </a:solidFill>
              </a:rPr>
              <a:t> conferenze</a:t>
            </a:r>
            <a:endParaRPr lang="it-IT" altLang="it-IT" sz="1800" b="1" dirty="0">
              <a:solidFill>
                <a:srgbClr val="FF8600"/>
              </a:solidFill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8031163" y="2389585"/>
            <a:ext cx="0" cy="904875"/>
          </a:xfrm>
          <a:prstGeom prst="line">
            <a:avLst/>
          </a:prstGeom>
          <a:ln w="38100">
            <a:solidFill>
              <a:srgbClr val="FF8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84" name="CasellaDiTesto 20"/>
          <p:cNvSpPr txBox="1">
            <a:spLocks noChangeArrowheads="1"/>
          </p:cNvSpPr>
          <p:nvPr/>
        </p:nvSpPr>
        <p:spPr bwMode="auto">
          <a:xfrm>
            <a:off x="7340600" y="3294460"/>
            <a:ext cx="16391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 b="1" dirty="0">
                <a:solidFill>
                  <a:srgbClr val="FF8600"/>
                </a:solidFill>
              </a:rPr>
              <a:t>nuova sede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 b="1" dirty="0">
                <a:solidFill>
                  <a:srgbClr val="FF8600"/>
                </a:solidFill>
              </a:rPr>
              <a:t>Toppo Wassermann</a:t>
            </a:r>
          </a:p>
        </p:txBody>
      </p:sp>
      <p:cxnSp>
        <p:nvCxnSpPr>
          <p:cNvPr id="24" name="Connettore 1 23"/>
          <p:cNvCxnSpPr/>
          <p:nvPr/>
        </p:nvCxnSpPr>
        <p:spPr>
          <a:xfrm>
            <a:off x="2963863" y="2424112"/>
            <a:ext cx="0" cy="1077516"/>
          </a:xfrm>
          <a:prstGeom prst="line">
            <a:avLst/>
          </a:prstGeom>
          <a:ln w="38100">
            <a:solidFill>
              <a:srgbClr val="FF8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86" name="CasellaDiTesto 24"/>
          <p:cNvSpPr txBox="1">
            <a:spLocks noChangeArrowheads="1"/>
          </p:cNvSpPr>
          <p:nvPr/>
        </p:nvSpPr>
        <p:spPr bwMode="auto">
          <a:xfrm>
            <a:off x="2195736" y="3571459"/>
            <a:ext cx="15183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 b="1" dirty="0">
                <a:solidFill>
                  <a:srgbClr val="FF8600"/>
                </a:solidFill>
              </a:rPr>
              <a:t>primi allievi </a:t>
            </a:r>
            <a:endParaRPr lang="it-IT" altLang="it-IT" sz="1800" b="1" dirty="0" smtClean="0">
              <a:solidFill>
                <a:srgbClr val="FF86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 b="1" dirty="0" smtClean="0">
                <a:solidFill>
                  <a:srgbClr val="FF8600"/>
                </a:solidFill>
              </a:rPr>
              <a:t>in </a:t>
            </a:r>
            <a:r>
              <a:rPr lang="it-IT" altLang="it-IT" sz="1800" b="1" dirty="0">
                <a:solidFill>
                  <a:srgbClr val="FF8600"/>
                </a:solidFill>
              </a:rPr>
              <a:t>Erasmus</a:t>
            </a:r>
          </a:p>
        </p:txBody>
      </p:sp>
      <p:cxnSp>
        <p:nvCxnSpPr>
          <p:cNvPr id="27" name="Connettore 1 26"/>
          <p:cNvCxnSpPr/>
          <p:nvPr/>
        </p:nvCxnSpPr>
        <p:spPr>
          <a:xfrm>
            <a:off x="5497513" y="2395538"/>
            <a:ext cx="0" cy="417910"/>
          </a:xfrm>
          <a:prstGeom prst="line">
            <a:avLst/>
          </a:prstGeom>
          <a:ln w="38100">
            <a:solidFill>
              <a:srgbClr val="FF8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88" name="CasellaDiTesto 27"/>
          <p:cNvSpPr txBox="1">
            <a:spLocks noChangeArrowheads="1"/>
          </p:cNvSpPr>
          <p:nvPr/>
        </p:nvSpPr>
        <p:spPr bwMode="auto">
          <a:xfrm>
            <a:off x="4557876" y="2869406"/>
            <a:ext cx="19030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 b="1" dirty="0">
                <a:solidFill>
                  <a:srgbClr val="FF8600"/>
                </a:solidFill>
              </a:rPr>
              <a:t>primi diplomati </a:t>
            </a:r>
          </a:p>
        </p:txBody>
      </p:sp>
      <p:sp>
        <p:nvSpPr>
          <p:cNvPr id="10" name="Ellipse 34"/>
          <p:cNvSpPr/>
          <p:nvPr/>
        </p:nvSpPr>
        <p:spPr>
          <a:xfrm>
            <a:off x="755824" y="2099073"/>
            <a:ext cx="431800" cy="325040"/>
          </a:xfrm>
          <a:prstGeom prst="ellipse">
            <a:avLst/>
          </a:prstGeom>
          <a:solidFill>
            <a:srgbClr val="FF86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Ellipse 32"/>
          <p:cNvSpPr/>
          <p:nvPr/>
        </p:nvSpPr>
        <p:spPr>
          <a:xfrm>
            <a:off x="2030413" y="2099073"/>
            <a:ext cx="431800" cy="325040"/>
          </a:xfrm>
          <a:prstGeom prst="ellipse">
            <a:avLst/>
          </a:prstGeom>
          <a:solidFill>
            <a:srgbClr val="FF86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Ellipse 32"/>
          <p:cNvSpPr/>
          <p:nvPr/>
        </p:nvSpPr>
        <p:spPr>
          <a:xfrm>
            <a:off x="2744788" y="2099073"/>
            <a:ext cx="431800" cy="325040"/>
          </a:xfrm>
          <a:prstGeom prst="ellipse">
            <a:avLst/>
          </a:prstGeom>
          <a:solidFill>
            <a:srgbClr val="FF86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Ellipse 32"/>
          <p:cNvSpPr/>
          <p:nvPr/>
        </p:nvSpPr>
        <p:spPr>
          <a:xfrm>
            <a:off x="3327520" y="2099073"/>
            <a:ext cx="431800" cy="325040"/>
          </a:xfrm>
          <a:prstGeom prst="ellipse">
            <a:avLst/>
          </a:prstGeom>
          <a:solidFill>
            <a:srgbClr val="FF86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Ellipse 32"/>
          <p:cNvSpPr/>
          <p:nvPr/>
        </p:nvSpPr>
        <p:spPr>
          <a:xfrm>
            <a:off x="5292725" y="2071688"/>
            <a:ext cx="433388" cy="323850"/>
          </a:xfrm>
          <a:prstGeom prst="ellipse">
            <a:avLst/>
          </a:prstGeom>
          <a:solidFill>
            <a:srgbClr val="FF86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lipse 32"/>
          <p:cNvSpPr/>
          <p:nvPr/>
        </p:nvSpPr>
        <p:spPr>
          <a:xfrm>
            <a:off x="7812088" y="2065735"/>
            <a:ext cx="431800" cy="323850"/>
          </a:xfrm>
          <a:prstGeom prst="ellipse">
            <a:avLst/>
          </a:prstGeom>
          <a:solidFill>
            <a:srgbClr val="FF86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5" name="Picture 2" descr="Superio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351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4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Utenti\loris.menegon\Desktop\toppo 2013\UD_toppo_05.13 IMG_46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3" y="1347614"/>
            <a:ext cx="453650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75" y="1347614"/>
            <a:ext cx="4501600" cy="300228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3693" y="4419282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Palazzo </a:t>
            </a:r>
            <a:r>
              <a:rPr lang="it-IT" dirty="0" err="1" smtClean="0"/>
              <a:t>Garzolini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645275" y="4419282"/>
            <a:ext cx="4072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Complesso di Toppo - Wassermann</a:t>
            </a:r>
            <a:endParaRPr lang="it-IT" dirty="0"/>
          </a:p>
        </p:txBody>
      </p:sp>
      <p:pic>
        <p:nvPicPr>
          <p:cNvPr id="9" name="Picture 2" descr="Superi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351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58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70" y="699542"/>
            <a:ext cx="4628534" cy="30861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23678"/>
            <a:ext cx="4572508" cy="3048339"/>
          </a:xfrm>
          <a:prstGeom prst="rect">
            <a:avLst/>
          </a:prstGeom>
        </p:spPr>
      </p:pic>
      <p:pic>
        <p:nvPicPr>
          <p:cNvPr id="7" name="Picture 2" descr="Superi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351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90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6" y="771549"/>
            <a:ext cx="5456108" cy="363689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59582"/>
            <a:ext cx="5298949" cy="3532633"/>
          </a:xfrm>
          <a:prstGeom prst="rect">
            <a:avLst/>
          </a:prstGeom>
        </p:spPr>
      </p:pic>
      <p:pic>
        <p:nvPicPr>
          <p:cNvPr id="9" name="Picture 2" descr="Superi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351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35391"/>
            <a:ext cx="5190343" cy="346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0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olo 1"/>
          <p:cNvSpPr>
            <a:spLocks noGrp="1"/>
          </p:cNvSpPr>
          <p:nvPr>
            <p:ph type="title"/>
          </p:nvPr>
        </p:nvSpPr>
        <p:spPr>
          <a:xfrm>
            <a:off x="899592" y="525185"/>
            <a:ext cx="7315200" cy="865585"/>
          </a:xfrm>
        </p:spPr>
        <p:txBody>
          <a:bodyPr anchor="t"/>
          <a:lstStyle/>
          <a:p>
            <a:pPr eaLnBrk="1" hangingPunct="1"/>
            <a:r>
              <a:rPr lang="it-IT" altLang="it-IT" sz="3200" dirty="0" smtClean="0"/>
              <a:t>gli allievi suddivisi in aree</a:t>
            </a:r>
          </a:p>
        </p:txBody>
      </p:sp>
      <p:graphicFrame>
        <p:nvGraphicFramePr>
          <p:cNvPr id="4100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3125328"/>
              </p:ext>
            </p:extLst>
          </p:nvPr>
        </p:nvGraphicFramePr>
        <p:xfrm>
          <a:off x="1416837" y="1449705"/>
          <a:ext cx="5511800" cy="2813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4" imgW="5511262" imgH="3749365" progId="Excel.Chart.8">
                  <p:embed/>
                </p:oleObj>
              </mc:Choice>
              <mc:Fallback>
                <p:oleObj r:id="rId4" imgW="5511262" imgH="374936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837" y="1449705"/>
                        <a:ext cx="5511800" cy="2813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CasellaDiTesto 2"/>
          <p:cNvSpPr txBox="1">
            <a:spLocks noChangeArrowheads="1"/>
          </p:cNvSpPr>
          <p:nvPr/>
        </p:nvSpPr>
        <p:spPr bwMode="auto">
          <a:xfrm>
            <a:off x="4124326" y="1206104"/>
            <a:ext cx="11849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 dirty="0">
                <a:solidFill>
                  <a:srgbClr val="CC6600"/>
                </a:solidFill>
              </a:rPr>
              <a:t>economia</a:t>
            </a:r>
          </a:p>
        </p:txBody>
      </p:sp>
      <p:sp>
        <p:nvSpPr>
          <p:cNvPr id="4102" name="CasellaDiTesto 13"/>
          <p:cNvSpPr txBox="1">
            <a:spLocks noChangeArrowheads="1"/>
          </p:cNvSpPr>
          <p:nvPr/>
        </p:nvSpPr>
        <p:spPr bwMode="auto">
          <a:xfrm>
            <a:off x="5035551" y="1421607"/>
            <a:ext cx="1697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 dirty="0">
                <a:solidFill>
                  <a:srgbClr val="CC6600"/>
                </a:solidFill>
              </a:rPr>
              <a:t>giurisprudenza</a:t>
            </a:r>
          </a:p>
        </p:txBody>
      </p:sp>
      <p:sp>
        <p:nvSpPr>
          <p:cNvPr id="4103" name="CasellaDiTesto 14"/>
          <p:cNvSpPr txBox="1">
            <a:spLocks noChangeArrowheads="1"/>
          </p:cNvSpPr>
          <p:nvPr/>
        </p:nvSpPr>
        <p:spPr bwMode="auto">
          <a:xfrm>
            <a:off x="5657851" y="1700213"/>
            <a:ext cx="1261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 dirty="0">
                <a:solidFill>
                  <a:srgbClr val="CC6600"/>
                </a:solidFill>
              </a:rPr>
              <a:t>ingegneria</a:t>
            </a:r>
          </a:p>
        </p:txBody>
      </p:sp>
      <p:sp>
        <p:nvSpPr>
          <p:cNvPr id="4104" name="CasellaDiTesto 15"/>
          <p:cNvSpPr txBox="1">
            <a:spLocks noChangeArrowheads="1"/>
          </p:cNvSpPr>
          <p:nvPr/>
        </p:nvSpPr>
        <p:spPr bwMode="auto">
          <a:xfrm>
            <a:off x="5961064" y="2115742"/>
            <a:ext cx="1544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 dirty="0">
                <a:solidFill>
                  <a:srgbClr val="CC6600"/>
                </a:solidFill>
              </a:rPr>
              <a:t>biotecnologie</a:t>
            </a:r>
          </a:p>
        </p:txBody>
      </p:sp>
      <p:sp>
        <p:nvSpPr>
          <p:cNvPr id="4105" name="CasellaDiTesto 16"/>
          <p:cNvSpPr txBox="1">
            <a:spLocks noChangeArrowheads="1"/>
          </p:cNvSpPr>
          <p:nvPr/>
        </p:nvSpPr>
        <p:spPr bwMode="auto">
          <a:xfrm>
            <a:off x="6102770" y="2856429"/>
            <a:ext cx="8258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 dirty="0">
                <a:solidFill>
                  <a:srgbClr val="CC6600"/>
                </a:solidFill>
              </a:rPr>
              <a:t>lettere</a:t>
            </a:r>
          </a:p>
        </p:txBody>
      </p:sp>
      <p:sp>
        <p:nvSpPr>
          <p:cNvPr id="4106" name="CasellaDiTesto 18"/>
          <p:cNvSpPr txBox="1">
            <a:spLocks noChangeArrowheads="1"/>
          </p:cNvSpPr>
          <p:nvPr/>
        </p:nvSpPr>
        <p:spPr bwMode="auto">
          <a:xfrm>
            <a:off x="5084282" y="3905488"/>
            <a:ext cx="8002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 dirty="0">
                <a:solidFill>
                  <a:srgbClr val="CC6600"/>
                </a:solidFill>
              </a:rPr>
              <a:t>lingue</a:t>
            </a:r>
          </a:p>
        </p:txBody>
      </p:sp>
      <p:sp>
        <p:nvSpPr>
          <p:cNvPr id="4107" name="CasellaDiTesto 19"/>
          <p:cNvSpPr txBox="1">
            <a:spLocks noChangeArrowheads="1"/>
          </p:cNvSpPr>
          <p:nvPr/>
        </p:nvSpPr>
        <p:spPr bwMode="auto">
          <a:xfrm>
            <a:off x="1865314" y="3536156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 dirty="0">
                <a:solidFill>
                  <a:srgbClr val="CC6600"/>
                </a:solidFill>
              </a:rPr>
              <a:t>medicina</a:t>
            </a:r>
          </a:p>
        </p:txBody>
      </p:sp>
      <p:sp>
        <p:nvSpPr>
          <p:cNvPr id="4108" name="CasellaDiTesto 20"/>
          <p:cNvSpPr txBox="1">
            <a:spLocks noChangeArrowheads="1"/>
          </p:cNvSpPr>
          <p:nvPr/>
        </p:nvSpPr>
        <p:spPr bwMode="auto">
          <a:xfrm>
            <a:off x="1115616" y="1611701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 dirty="0">
                <a:solidFill>
                  <a:srgbClr val="CC6600"/>
                </a:solidFill>
              </a:rPr>
              <a:t>scienze MMFFNN</a:t>
            </a:r>
          </a:p>
        </p:txBody>
      </p:sp>
      <p:pic>
        <p:nvPicPr>
          <p:cNvPr id="13" name="Picture 2" descr="Superio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351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81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olo 1"/>
          <p:cNvSpPr>
            <a:spLocks noGrp="1"/>
          </p:cNvSpPr>
          <p:nvPr>
            <p:ph type="title"/>
          </p:nvPr>
        </p:nvSpPr>
        <p:spPr>
          <a:xfrm>
            <a:off x="1043608" y="609872"/>
            <a:ext cx="7315200" cy="865585"/>
          </a:xfrm>
        </p:spPr>
        <p:txBody>
          <a:bodyPr anchor="t"/>
          <a:lstStyle/>
          <a:p>
            <a:pPr eaLnBrk="1" hangingPunct="1"/>
            <a:r>
              <a:rPr lang="it-IT" altLang="it-IT" sz="3200" dirty="0" smtClean="0">
                <a:solidFill>
                  <a:schemeClr val="tx1"/>
                </a:solidFill>
              </a:rPr>
              <a:t>l’occupazione degli allievi laureati</a:t>
            </a:r>
          </a:p>
        </p:txBody>
      </p:sp>
      <p:graphicFrame>
        <p:nvGraphicFramePr>
          <p:cNvPr id="18436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634520"/>
              </p:ext>
            </p:extLst>
          </p:nvPr>
        </p:nvGraphicFramePr>
        <p:xfrm>
          <a:off x="1403648" y="1059582"/>
          <a:ext cx="6534150" cy="349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r:id="rId4" imgW="6535478" imgH="4651651" progId="Excel.Chart.8">
                  <p:embed/>
                </p:oleObj>
              </mc:Choice>
              <mc:Fallback>
                <p:oleObj r:id="rId4" imgW="6535478" imgH="465165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059582"/>
                        <a:ext cx="6534150" cy="349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6012160" y="321982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presso imprese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012160" y="355373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Ph.D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012160" y="395256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free-lance</a:t>
            </a:r>
            <a:endParaRPr lang="it-IT" dirty="0"/>
          </a:p>
        </p:txBody>
      </p:sp>
      <p:pic>
        <p:nvPicPr>
          <p:cNvPr id="8" name="Picture 2" descr="Superio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351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32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i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7451</TotalTime>
  <Words>226</Words>
  <Application>Microsoft Office PowerPoint</Application>
  <PresentationFormat>Presentazione su schermo (16:9)</PresentationFormat>
  <Paragraphs>76</Paragraphs>
  <Slides>11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3" baseType="lpstr">
      <vt:lpstr>Tema1</vt:lpstr>
      <vt:lpstr>Grafico di Microsoft Excel</vt:lpstr>
      <vt:lpstr>Presentazione standard di PowerPoint</vt:lpstr>
      <vt:lpstr>La missione della Scuola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gli allievi suddivisi in aree</vt:lpstr>
      <vt:lpstr>l’occupazione degli allievi laureati</vt:lpstr>
      <vt:lpstr>Agli studenti</vt:lpstr>
      <vt:lpstr>Alla Fondazione CRUP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manuela.croatto</dc:creator>
  <cp:lastModifiedBy>xxx</cp:lastModifiedBy>
  <cp:revision>289</cp:revision>
  <cp:lastPrinted>2012-07-11T06:56:16Z</cp:lastPrinted>
  <dcterms:created xsi:type="dcterms:W3CDTF">2011-05-03T09:42:11Z</dcterms:created>
  <dcterms:modified xsi:type="dcterms:W3CDTF">2014-07-14T06:00:56Z</dcterms:modified>
</cp:coreProperties>
</file>