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84" r:id="rId3"/>
    <p:sldId id="282" r:id="rId4"/>
    <p:sldId id="283" r:id="rId5"/>
    <p:sldId id="262" r:id="rId6"/>
    <p:sldId id="287" r:id="rId7"/>
    <p:sldId id="256" r:id="rId8"/>
    <p:sldId id="257" r:id="rId9"/>
    <p:sldId id="289" r:id="rId10"/>
    <p:sldId id="288" r:id="rId11"/>
    <p:sldId id="261" r:id="rId12"/>
    <p:sldId id="291" r:id="rId13"/>
    <p:sldId id="290" r:id="rId14"/>
    <p:sldId id="265" r:id="rId15"/>
    <p:sldId id="259" r:id="rId16"/>
    <p:sldId id="272" r:id="rId17"/>
    <p:sldId id="281" r:id="rId18"/>
    <p:sldId id="264" r:id="rId19"/>
    <p:sldId id="273" r:id="rId20"/>
    <p:sldId id="263" r:id="rId21"/>
    <p:sldId id="297" r:id="rId22"/>
    <p:sldId id="268" r:id="rId23"/>
    <p:sldId id="269" r:id="rId24"/>
    <p:sldId id="266" r:id="rId25"/>
    <p:sldId id="276" r:id="rId26"/>
    <p:sldId id="302" r:id="rId27"/>
    <p:sldId id="301" r:id="rId28"/>
    <p:sldId id="277" r:id="rId29"/>
    <p:sldId id="294" r:id="rId30"/>
    <p:sldId id="300" r:id="rId31"/>
    <p:sldId id="298" r:id="rId32"/>
    <p:sldId id="279" r:id="rId33"/>
    <p:sldId id="274" r:id="rId34"/>
    <p:sldId id="270" r:id="rId35"/>
    <p:sldId id="295" r:id="rId36"/>
    <p:sldId id="292" r:id="rId37"/>
    <p:sldId id="275" r:id="rId38"/>
    <p:sldId id="267" r:id="rId39"/>
    <p:sldId id="280" r:id="rId40"/>
    <p:sldId id="296" r:id="rId41"/>
    <p:sldId id="306" r:id="rId42"/>
    <p:sldId id="304" r:id="rId43"/>
    <p:sldId id="305" r:id="rId44"/>
    <p:sldId id="299" r:id="rId45"/>
    <p:sldId id="293" r:id="rId46"/>
    <p:sldId id="278" r:id="rId4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7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1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0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3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3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8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0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5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8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3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2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AAE3-434B-42F9-91EA-374DABEC753F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6F36-73BC-486E-B108-5611794D60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901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36382" y="824248"/>
            <a:ext cx="6104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kern="0" dirty="0" smtClean="0">
                <a:solidFill>
                  <a:srgbClr val="000000"/>
                </a:solidFill>
                <a:latin typeface="Arial"/>
                <a:ea typeface="ＭＳ Ｐゴシック"/>
                <a:cs typeface="+mj-cs"/>
              </a:rPr>
              <a:t> </a:t>
            </a:r>
            <a:r>
              <a:rPr lang="it-IT" sz="3200" b="1" kern="0" dirty="0" smtClean="0">
                <a:solidFill>
                  <a:schemeClr val="bg1"/>
                </a:solidFill>
                <a:latin typeface="Arial"/>
                <a:ea typeface="ＭＳ Ｐゴシック"/>
                <a:cs typeface="+mj-cs"/>
              </a:rPr>
              <a:t>UNIVERSITÀ  </a:t>
            </a:r>
            <a:r>
              <a:rPr lang="it-IT" sz="3200" b="1" kern="0" dirty="0">
                <a:solidFill>
                  <a:schemeClr val="bg1"/>
                </a:solidFill>
                <a:latin typeface="Arial"/>
                <a:ea typeface="ＭＳ Ｐゴシック"/>
                <a:cs typeface="+mj-cs"/>
              </a:rPr>
              <a:t>DEGLI </a:t>
            </a:r>
            <a:r>
              <a:rPr lang="it-IT" sz="3200" b="1" kern="0" dirty="0" smtClean="0">
                <a:solidFill>
                  <a:schemeClr val="bg1"/>
                </a:solidFill>
                <a:latin typeface="Arial"/>
                <a:ea typeface="ＭＳ Ｐゴシック"/>
                <a:cs typeface="+mj-cs"/>
              </a:rPr>
              <a:t> STUDI       DI </a:t>
            </a:r>
            <a:r>
              <a:rPr lang="it-IT" sz="3200" b="1" kern="0" dirty="0">
                <a:solidFill>
                  <a:schemeClr val="bg1"/>
                </a:solidFill>
                <a:latin typeface="Arial"/>
                <a:ea typeface="ＭＳ Ｐゴシック"/>
                <a:cs typeface="+mj-cs"/>
              </a:rPr>
              <a:t>UDINE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68" y="2069587"/>
            <a:ext cx="11686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524260" y="3429000"/>
            <a:ext cx="7031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Aft>
                <a:spcPct val="0"/>
              </a:spcAft>
            </a:pPr>
            <a:r>
              <a:rPr lang="it-IT" sz="2000" b="1" kern="0" dirty="0">
                <a:solidFill>
                  <a:schemeClr val="bg2">
                    <a:lumMod val="75000"/>
                  </a:schemeClr>
                </a:solidFill>
                <a:latin typeface="HelveticaNeue-Medium"/>
                <a:ea typeface="ＭＳ Ｐゴシック"/>
              </a:rPr>
              <a:t>CERIMONIA DI </a:t>
            </a:r>
            <a:r>
              <a:rPr lang="it-IT" sz="2000" b="1" kern="0" dirty="0" smtClean="0">
                <a:solidFill>
                  <a:schemeClr val="bg2">
                    <a:lumMod val="75000"/>
                  </a:schemeClr>
                </a:solidFill>
                <a:latin typeface="HelveticaNeue-Medium"/>
                <a:ea typeface="ＭＳ Ｐゴシック"/>
              </a:rPr>
              <a:t>CONFERIMENTO DELLA </a:t>
            </a:r>
          </a:p>
          <a:p>
            <a:pPr lvl="0" algn="ctr" fontAlgn="base">
              <a:lnSpc>
                <a:spcPct val="150000"/>
              </a:lnSpc>
              <a:spcAft>
                <a:spcPct val="0"/>
              </a:spcAft>
            </a:pPr>
            <a:r>
              <a:rPr lang="it-IT" sz="2000" b="1" kern="0" dirty="0" smtClean="0">
                <a:solidFill>
                  <a:schemeClr val="bg2">
                    <a:lumMod val="75000"/>
                  </a:schemeClr>
                </a:solidFill>
                <a:latin typeface="HelveticaNeue-Medium"/>
                <a:ea typeface="ＭＳ Ｐゴシック"/>
              </a:rPr>
              <a:t>LAUREA MAGISTRALE AD </a:t>
            </a:r>
            <a:r>
              <a:rPr lang="it-IT" sz="2000" b="1" kern="0" dirty="0">
                <a:solidFill>
                  <a:schemeClr val="bg2">
                    <a:lumMod val="75000"/>
                  </a:schemeClr>
                </a:solidFill>
                <a:latin typeface="HelveticaNeue-Medium"/>
                <a:ea typeface="ＭＳ Ｐゴシック"/>
              </a:rPr>
              <a:t>HONOREM IN </a:t>
            </a:r>
            <a:r>
              <a:rPr lang="it-IT" sz="2000" b="1" kern="0" dirty="0" smtClean="0">
                <a:solidFill>
                  <a:schemeClr val="bg2">
                    <a:lumMod val="75000"/>
                  </a:schemeClr>
                </a:solidFill>
                <a:latin typeface="HelveticaNeue-Medium"/>
                <a:ea typeface="ＭＳ Ｐゴシック"/>
              </a:rPr>
              <a:t>COMUNICAZIONE INTEGRATA </a:t>
            </a:r>
            <a:r>
              <a:rPr lang="it-IT" sz="2000" b="1" kern="0" dirty="0">
                <a:solidFill>
                  <a:schemeClr val="bg2">
                    <a:lumMod val="75000"/>
                  </a:schemeClr>
                </a:solidFill>
                <a:latin typeface="HelveticaNeue-Medium"/>
                <a:ea typeface="ＭＳ Ｐゴシック"/>
              </a:rPr>
              <a:t>PER LE IMPRESE</a:t>
            </a:r>
          </a:p>
          <a:p>
            <a:pPr lvl="0" algn="ctr" fontAlgn="base">
              <a:lnSpc>
                <a:spcPct val="150000"/>
              </a:lnSpc>
              <a:spcAft>
                <a:spcPct val="0"/>
              </a:spcAft>
            </a:pPr>
            <a:r>
              <a:rPr lang="it-IT" sz="2000" b="1" kern="0" dirty="0">
                <a:solidFill>
                  <a:schemeClr val="bg2">
                    <a:lumMod val="75000"/>
                  </a:schemeClr>
                </a:solidFill>
                <a:latin typeface="HelveticaNeue-Medium"/>
                <a:ea typeface="ＭＳ Ｐゴシック"/>
              </a:rPr>
              <a:t>E LE ORGANIZZAZIONI A</a:t>
            </a:r>
          </a:p>
          <a:p>
            <a:pPr lvl="0" algn="ctr" fontAlgn="base">
              <a:lnSpc>
                <a:spcPct val="150000"/>
              </a:lnSpc>
              <a:spcAft>
                <a:spcPct val="0"/>
              </a:spcAft>
            </a:pPr>
            <a:r>
              <a:rPr lang="it-IT" sz="2000" b="1" kern="0" dirty="0">
                <a:solidFill>
                  <a:srgbClr val="FF5200"/>
                </a:solidFill>
                <a:latin typeface="HelveticaNeue-Heavy"/>
                <a:ea typeface="ＭＳ Ｐゴシック"/>
              </a:rPr>
              <a:t>BRUNO PIZZUL</a:t>
            </a:r>
            <a:endParaRPr lang="it-IT" sz="20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6996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0">
        <p14:reveal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6" y="-34553"/>
            <a:ext cx="3271234" cy="690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9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6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605082"/>
            <a:ext cx="8448540" cy="557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7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3" y="169362"/>
            <a:ext cx="9028092" cy="653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4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12192000" cy="697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6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03031"/>
            <a:ext cx="12192000" cy="694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1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4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30" y="0"/>
            <a:ext cx="550468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4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62"/>
            <a:ext cx="12192000" cy="708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7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" y="0"/>
            <a:ext cx="121915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7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47" y="-115910"/>
            <a:ext cx="5132798" cy="697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0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4" y="587829"/>
            <a:ext cx="10089618" cy="568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0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7" y="622736"/>
            <a:ext cx="7508382" cy="557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0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2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" y="1"/>
            <a:ext cx="12191070" cy="696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9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-541" r="-541" b="7524"/>
          <a:stretch/>
        </p:blipFill>
        <p:spPr>
          <a:xfrm>
            <a:off x="-90150" y="-90152"/>
            <a:ext cx="12440990" cy="696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1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2000" cy="687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1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6" y="262876"/>
            <a:ext cx="9409508" cy="627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2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98" y="602673"/>
            <a:ext cx="8394510" cy="5584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7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7" y="0"/>
            <a:ext cx="12195367" cy="687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8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" y="197207"/>
            <a:ext cx="10844012" cy="653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1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191998" cy="687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1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23" y="883842"/>
            <a:ext cx="6475262" cy="4795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0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34" y="0"/>
            <a:ext cx="65314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8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58"/>
            <a:ext cx="12192000" cy="693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9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2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191998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0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06" y="-27660"/>
            <a:ext cx="4539995" cy="688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6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13" y="1"/>
            <a:ext cx="7232558" cy="698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4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6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26"/>
            <a:ext cx="12192000" cy="6907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5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9793"/>
            <a:ext cx="12191998" cy="690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1"/>
            <a:ext cx="12192000" cy="687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87" y="0"/>
            <a:ext cx="488588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0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94" y="1197735"/>
            <a:ext cx="7023831" cy="431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9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-137" b="4625"/>
          <a:stretch/>
        </p:blipFill>
        <p:spPr>
          <a:xfrm>
            <a:off x="605307" y="-115910"/>
            <a:ext cx="10740980" cy="697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7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5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191998" cy="684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7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73" y="1019808"/>
            <a:ext cx="6965380" cy="474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0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"/>
            <a:ext cx="12299324" cy="685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4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6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7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19" y="0"/>
            <a:ext cx="45171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3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26</Words>
  <Application>Microsoft Office PowerPoint</Application>
  <PresentationFormat>Personalizzato</PresentationFormat>
  <Paragraphs>5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 dorigo</dc:creator>
  <cp:lastModifiedBy>utente</cp:lastModifiedBy>
  <cp:revision>27</cp:revision>
  <dcterms:created xsi:type="dcterms:W3CDTF">2015-04-20T19:53:23Z</dcterms:created>
  <dcterms:modified xsi:type="dcterms:W3CDTF">2015-04-29T09:25:21Z</dcterms:modified>
</cp:coreProperties>
</file>