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theme/themeOverride2.xml" ContentType="application/vnd.openxmlformats-officedocument.themeOverride+xml"/>
  <Override PartName="/ppt/notesSlides/notesSlide21.xml" ContentType="application/vnd.openxmlformats-officedocument.presentationml.notesSlide+xml"/>
  <Override PartName="/ppt/theme/themeOverride3.xml" ContentType="application/vnd.openxmlformats-officedocument.themeOverr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5.xml" ContentType="application/vnd.openxmlformats-officedocument.themeOverride+xml"/>
  <Override PartName="/ppt/charts/chart3.xml" ContentType="application/vnd.openxmlformats-officedocument.drawingml.chart+xml"/>
  <Override PartName="/ppt/theme/themeOverride6.xml" ContentType="application/vnd.openxmlformats-officedocument.themeOverride+xml"/>
  <Override PartName="/ppt/charts/chart4.xml" ContentType="application/vnd.openxmlformats-officedocument.drawingml.chart+xml"/>
  <Override PartName="/ppt/theme/themeOverride7.xml" ContentType="application/vnd.openxmlformats-officedocument.themeOverride+xml"/>
  <Override PartName="/ppt/charts/chart5.xml" ContentType="application/vnd.openxmlformats-officedocument.drawingml.chart+xml"/>
  <Override PartName="/ppt/theme/themeOverride8.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drawings/drawing1.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98"/>
  </p:notesMasterIdLst>
  <p:handoutMasterIdLst>
    <p:handoutMasterId r:id="rId99"/>
  </p:handoutMasterIdLst>
  <p:sldIdLst>
    <p:sldId id="1174" r:id="rId2"/>
    <p:sldId id="1039" r:id="rId3"/>
    <p:sldId id="1431" r:id="rId4"/>
    <p:sldId id="1252" r:id="rId5"/>
    <p:sldId id="1408" r:id="rId6"/>
    <p:sldId id="1154" r:id="rId7"/>
    <p:sldId id="1143" r:id="rId8"/>
    <p:sldId id="1144" r:id="rId9"/>
    <p:sldId id="997" r:id="rId10"/>
    <p:sldId id="996" r:id="rId11"/>
    <p:sldId id="1073" r:id="rId12"/>
    <p:sldId id="1233" r:id="rId13"/>
    <p:sldId id="1234" r:id="rId14"/>
    <p:sldId id="1223" r:id="rId15"/>
    <p:sldId id="1224" r:id="rId16"/>
    <p:sldId id="1225" r:id="rId17"/>
    <p:sldId id="1226" r:id="rId18"/>
    <p:sldId id="1227" r:id="rId19"/>
    <p:sldId id="1229" r:id="rId20"/>
    <p:sldId id="1230" r:id="rId21"/>
    <p:sldId id="1416" r:id="rId22"/>
    <p:sldId id="1417" r:id="rId23"/>
    <p:sldId id="1420" r:id="rId24"/>
    <p:sldId id="1419" r:id="rId25"/>
    <p:sldId id="1421" r:id="rId26"/>
    <p:sldId id="1422" r:id="rId27"/>
    <p:sldId id="1423" r:id="rId28"/>
    <p:sldId id="1424" r:id="rId29"/>
    <p:sldId id="1425" r:id="rId30"/>
    <p:sldId id="1429" r:id="rId31"/>
    <p:sldId id="1432" r:id="rId32"/>
    <p:sldId id="1400" r:id="rId33"/>
    <p:sldId id="1389" r:id="rId34"/>
    <p:sldId id="1401" r:id="rId35"/>
    <p:sldId id="1402" r:id="rId36"/>
    <p:sldId id="1403" r:id="rId37"/>
    <p:sldId id="1409" r:id="rId38"/>
    <p:sldId id="1410" r:id="rId39"/>
    <p:sldId id="1411" r:id="rId40"/>
    <p:sldId id="1390" r:id="rId41"/>
    <p:sldId id="1391" r:id="rId42"/>
    <p:sldId id="1251" r:id="rId43"/>
    <p:sldId id="1412" r:id="rId44"/>
    <p:sldId id="1413" r:id="rId45"/>
    <p:sldId id="940" r:id="rId46"/>
    <p:sldId id="761" r:id="rId47"/>
    <p:sldId id="860" r:id="rId48"/>
    <p:sldId id="1044" r:id="rId49"/>
    <p:sldId id="1175" r:id="rId50"/>
    <p:sldId id="1102" r:id="rId51"/>
    <p:sldId id="869" r:id="rId52"/>
    <p:sldId id="798" r:id="rId53"/>
    <p:sldId id="805" r:id="rId54"/>
    <p:sldId id="1108" r:id="rId55"/>
    <p:sldId id="1236" r:id="rId56"/>
    <p:sldId id="1237" r:id="rId57"/>
    <p:sldId id="1238" r:id="rId58"/>
    <p:sldId id="1248" r:id="rId59"/>
    <p:sldId id="1240" r:id="rId60"/>
    <p:sldId id="1241" r:id="rId61"/>
    <p:sldId id="1242" r:id="rId62"/>
    <p:sldId id="1245" r:id="rId63"/>
    <p:sldId id="1246" r:id="rId64"/>
    <p:sldId id="1176" r:id="rId65"/>
    <p:sldId id="1218" r:id="rId66"/>
    <p:sldId id="1351" r:id="rId67"/>
    <p:sldId id="1396" r:id="rId68"/>
    <p:sldId id="1393" r:id="rId69"/>
    <p:sldId id="1394" r:id="rId70"/>
    <p:sldId id="1395" r:id="rId71"/>
    <p:sldId id="1397" r:id="rId72"/>
    <p:sldId id="1398" r:id="rId73"/>
    <p:sldId id="1392" r:id="rId74"/>
    <p:sldId id="1352" r:id="rId75"/>
    <p:sldId id="1430" r:id="rId76"/>
    <p:sldId id="1384" r:id="rId77"/>
    <p:sldId id="1355" r:id="rId78"/>
    <p:sldId id="1356" r:id="rId79"/>
    <p:sldId id="1358" r:id="rId80"/>
    <p:sldId id="1365" r:id="rId81"/>
    <p:sldId id="1367" r:id="rId82"/>
    <p:sldId id="1370" r:id="rId83"/>
    <p:sldId id="1371" r:id="rId84"/>
    <p:sldId id="1373" r:id="rId85"/>
    <p:sldId id="1414" r:id="rId86"/>
    <p:sldId id="1216" r:id="rId87"/>
    <p:sldId id="1087" r:id="rId88"/>
    <p:sldId id="969" r:id="rId89"/>
    <p:sldId id="1388" r:id="rId90"/>
    <p:sldId id="1138" r:id="rId91"/>
    <p:sldId id="1387" r:id="rId92"/>
    <p:sldId id="961" r:id="rId93"/>
    <p:sldId id="861" r:id="rId94"/>
    <p:sldId id="953" r:id="rId95"/>
    <p:sldId id="1415" r:id="rId96"/>
    <p:sldId id="1405" r:id="rId97"/>
  </p:sldIdLst>
  <p:sldSz cx="9144000" cy="6858000" type="screen4x3"/>
  <p:notesSz cx="7315200" cy="9601200"/>
  <p:defaultTextStyle>
    <a:defPPr>
      <a:defRPr lang="en-US"/>
    </a:defPPr>
    <a:lvl1pPr algn="ctr"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9pPr>
  </p:defaultTextStyle>
  <p:extLst>
    <p:ext uri="{EFAFB233-063F-42B5-8137-9DF3F51BA10A}">
      <p15:sldGuideLst xmlns:p15="http://schemas.microsoft.com/office/powerpoint/2012/main">
        <p15:guide id="1" orient="horz" pos="2048">
          <p15:clr>
            <a:srgbClr val="A4A3A4"/>
          </p15:clr>
        </p15:guide>
        <p15:guide id="2" pos="2880">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99"/>
    <a:srgbClr val="FF00FF"/>
    <a:srgbClr val="89CC40"/>
    <a:srgbClr val="CCFF99"/>
    <a:srgbClr val="CCFF66"/>
    <a:srgbClr val="0000CC"/>
    <a:srgbClr val="3333CC"/>
    <a:srgbClr val="FFFF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56" autoAdjust="0"/>
    <p:restoredTop sz="91043" autoAdjust="0"/>
  </p:normalViewPr>
  <p:slideViewPr>
    <p:cSldViewPr snapToGrid="0">
      <p:cViewPr varScale="1">
        <p:scale>
          <a:sx n="105" d="100"/>
          <a:sy n="105" d="100"/>
        </p:scale>
        <p:origin x="1572" y="102"/>
      </p:cViewPr>
      <p:guideLst>
        <p:guide orient="horz" pos="2048"/>
        <p:guide pos="2880"/>
      </p:guideLst>
    </p:cSldViewPr>
  </p:slideViewPr>
  <p:outlineViewPr>
    <p:cViewPr>
      <p:scale>
        <a:sx n="33" d="100"/>
        <a:sy n="33" d="100"/>
      </p:scale>
      <p:origin x="0" y="11778"/>
    </p:cViewPr>
  </p:outlineViewPr>
  <p:notesTextViewPr>
    <p:cViewPr>
      <p:scale>
        <a:sx n="75" d="100"/>
        <a:sy n="75" d="100"/>
      </p:scale>
      <p:origin x="0" y="0"/>
    </p:cViewPr>
  </p:notesTextViewPr>
  <p:sorterViewPr>
    <p:cViewPr varScale="1">
      <p:scale>
        <a:sx n="100" d="100"/>
        <a:sy n="100" d="100"/>
      </p:scale>
      <p:origin x="0" y="0"/>
    </p:cViewPr>
  </p:sorterViewPr>
  <p:notesViewPr>
    <p:cSldViewPr snapToGrid="0">
      <p:cViewPr varScale="1">
        <p:scale>
          <a:sx n="79" d="100"/>
          <a:sy n="79" d="100"/>
        </p:scale>
        <p:origin x="2538" y="108"/>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vagopian:Desktop:5000%20OLTs:2013%20ASA%20Presentation:Excel%20Data%20for%20KM%20Curves%20for%205000%20OLT%20Presentation%20031213.xlsx" TargetMode="External"/><Relationship Id="rId1" Type="http://schemas.openxmlformats.org/officeDocument/2006/relationships/themeOverride" Target="../theme/themeOverride5.xm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vagopian:Desktop:5000%20OLTs:2013%20ASA%20Presentation:Excel%20Data%20for%20KM%20Curves%20for%205000%20OLT%20Presentation%20022513.xlsx" TargetMode="External"/><Relationship Id="rId1" Type="http://schemas.openxmlformats.org/officeDocument/2006/relationships/themeOverride" Target="../theme/themeOverride6.xml"/></Relationships>
</file>

<file path=ppt/charts/_rels/chart4.xml.rels><?xml version="1.0" encoding="UTF-8" standalone="yes"?>
<Relationships xmlns="http://schemas.openxmlformats.org/package/2006/relationships"><Relationship Id="rId2" Type="http://schemas.openxmlformats.org/officeDocument/2006/relationships/oleObject" Target="Macintosh%20HD:Users:vagopian:Desktop:5000%20OLTs:2013%20ASA%20Presentation:Excel%20Data%20for%20KM%20Curves%20for%205000%20OLT%20Presentation%20022513.xlsx" TargetMode="External"/><Relationship Id="rId1" Type="http://schemas.openxmlformats.org/officeDocument/2006/relationships/themeOverride" Target="../theme/themeOverride7.xml"/></Relationships>
</file>

<file path=ppt/charts/_rels/chart5.xml.rels><?xml version="1.0" encoding="UTF-8" standalone="yes"?>
<Relationships xmlns="http://schemas.openxmlformats.org/package/2006/relationships"><Relationship Id="rId2" Type="http://schemas.openxmlformats.org/officeDocument/2006/relationships/oleObject" Target="Macintosh%20HD:Users:vagopian:Desktop:5000%20OLTs:2013%20ASA%20Presentation:Excel%20Data%20for%20KM%20Curves%20for%205000%20OLT%20Presentation%20022513.xlsx" TargetMode="External"/><Relationship Id="rId1" Type="http://schemas.openxmlformats.org/officeDocument/2006/relationships/themeOverride" Target="../theme/themeOverride8.xm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vagopian:Desktop:HCC%20Project:Complete%20Path%20Response%20Project:ASA%20cPR%20Presentation:Figures%20for%20ASA%20cPR%20Presentation%20040615.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vagopian:Desktop:HCC%20Project:Complete%20Path%20Response%20Project:ASA%20cPR%20Presentation:Figures%20for%20ASA%20cPR%20Presentation%20040615.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jhong:Desktop:PredIndexCCA_JACS%2012-1-2010:Stats:KM%20surv%20plot%20weighted.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spPr>
            <a:solidFill>
              <a:schemeClr val="accent2">
                <a:lumMod val="60000"/>
                <a:lumOff val="40000"/>
              </a:schemeClr>
            </a:solidFill>
          </c:spPr>
          <c:invertIfNegative val="0"/>
          <c:dPt>
            <c:idx val="0"/>
            <c:invertIfNegative val="0"/>
            <c:bubble3D val="0"/>
            <c:extLst>
              <c:ext xmlns:c16="http://schemas.microsoft.com/office/drawing/2014/chart" uri="{C3380CC4-5D6E-409C-BE32-E72D297353CC}">
                <c16:uniqueId val="{00000001-CABE-4B33-AD54-E5F17E800B93}"/>
              </c:ext>
            </c:extLst>
          </c:dPt>
          <c:dPt>
            <c:idx val="1"/>
            <c:invertIfNegative val="0"/>
            <c:bubble3D val="0"/>
            <c:extLst>
              <c:ext xmlns:c16="http://schemas.microsoft.com/office/drawing/2014/chart" uri="{C3380CC4-5D6E-409C-BE32-E72D297353CC}">
                <c16:uniqueId val="{00000003-CABE-4B33-AD54-E5F17E800B93}"/>
              </c:ext>
            </c:extLst>
          </c:dPt>
          <c:dPt>
            <c:idx val="2"/>
            <c:invertIfNegative val="0"/>
            <c:bubble3D val="0"/>
            <c:extLst>
              <c:ext xmlns:c16="http://schemas.microsoft.com/office/drawing/2014/chart" uri="{C3380CC4-5D6E-409C-BE32-E72D297353CC}">
                <c16:uniqueId val="{00000005-CABE-4B33-AD54-E5F17E800B93}"/>
              </c:ext>
            </c:extLst>
          </c:dPt>
          <c:dPt>
            <c:idx val="3"/>
            <c:invertIfNegative val="0"/>
            <c:bubble3D val="0"/>
            <c:extLst>
              <c:ext xmlns:c16="http://schemas.microsoft.com/office/drawing/2014/chart" uri="{C3380CC4-5D6E-409C-BE32-E72D297353CC}">
                <c16:uniqueId val="{00000007-CABE-4B33-AD54-E5F17E800B93}"/>
              </c:ext>
            </c:extLst>
          </c:dPt>
          <c:dPt>
            <c:idx val="4"/>
            <c:invertIfNegative val="0"/>
            <c:bubble3D val="0"/>
            <c:extLst>
              <c:ext xmlns:c16="http://schemas.microsoft.com/office/drawing/2014/chart" uri="{C3380CC4-5D6E-409C-BE32-E72D297353CC}">
                <c16:uniqueId val="{00000009-CABE-4B33-AD54-E5F17E800B93}"/>
              </c:ext>
            </c:extLst>
          </c:dPt>
          <c:dPt>
            <c:idx val="5"/>
            <c:invertIfNegative val="0"/>
            <c:bubble3D val="0"/>
            <c:extLst>
              <c:ext xmlns:c16="http://schemas.microsoft.com/office/drawing/2014/chart" uri="{C3380CC4-5D6E-409C-BE32-E72D297353CC}">
                <c16:uniqueId val="{0000000B-CABE-4B33-AD54-E5F17E800B93}"/>
              </c:ext>
            </c:extLst>
          </c:dPt>
          <c:dPt>
            <c:idx val="6"/>
            <c:invertIfNegative val="0"/>
            <c:bubble3D val="0"/>
            <c:extLst>
              <c:ext xmlns:c16="http://schemas.microsoft.com/office/drawing/2014/chart" uri="{C3380CC4-5D6E-409C-BE32-E72D297353CC}">
                <c16:uniqueId val="{0000000D-CABE-4B33-AD54-E5F17E800B93}"/>
              </c:ext>
            </c:extLst>
          </c:dPt>
          <c:dPt>
            <c:idx val="7"/>
            <c:invertIfNegative val="0"/>
            <c:bubble3D val="0"/>
            <c:extLst>
              <c:ext xmlns:c16="http://schemas.microsoft.com/office/drawing/2014/chart" uri="{C3380CC4-5D6E-409C-BE32-E72D297353CC}">
                <c16:uniqueId val="{0000000F-CABE-4B33-AD54-E5F17E800B93}"/>
              </c:ext>
            </c:extLst>
          </c:dPt>
          <c:dPt>
            <c:idx val="8"/>
            <c:invertIfNegative val="0"/>
            <c:bubble3D val="0"/>
            <c:extLst>
              <c:ext xmlns:c16="http://schemas.microsoft.com/office/drawing/2014/chart" uri="{C3380CC4-5D6E-409C-BE32-E72D297353CC}">
                <c16:uniqueId val="{00000011-CABE-4B33-AD54-E5F17E800B93}"/>
              </c:ext>
            </c:extLst>
          </c:dPt>
          <c:dPt>
            <c:idx val="9"/>
            <c:invertIfNegative val="0"/>
            <c:bubble3D val="0"/>
            <c:extLst>
              <c:ext xmlns:c16="http://schemas.microsoft.com/office/drawing/2014/chart" uri="{C3380CC4-5D6E-409C-BE32-E72D297353CC}">
                <c16:uniqueId val="{00000013-CABE-4B33-AD54-E5F17E800B93}"/>
              </c:ext>
            </c:extLst>
          </c:dPt>
          <c:dPt>
            <c:idx val="10"/>
            <c:invertIfNegative val="0"/>
            <c:bubble3D val="0"/>
            <c:extLst>
              <c:ext xmlns:c16="http://schemas.microsoft.com/office/drawing/2014/chart" uri="{C3380CC4-5D6E-409C-BE32-E72D297353CC}">
                <c16:uniqueId val="{00000015-CABE-4B33-AD54-E5F17E800B93}"/>
              </c:ext>
            </c:extLst>
          </c:dPt>
          <c:dPt>
            <c:idx val="11"/>
            <c:invertIfNegative val="0"/>
            <c:bubble3D val="0"/>
            <c:extLst>
              <c:ext xmlns:c16="http://schemas.microsoft.com/office/drawing/2014/chart" uri="{C3380CC4-5D6E-409C-BE32-E72D297353CC}">
                <c16:uniqueId val="{00000017-CABE-4B33-AD54-E5F17E800B93}"/>
              </c:ext>
            </c:extLst>
          </c:dPt>
          <c:cat>
            <c:strRef>
              <c:f>Sheet2!$A$1:$L$1</c:f>
              <c:strCache>
                <c:ptCount val="12"/>
                <c:pt idx="0">
                  <c:v>HCV</c:v>
                </c:pt>
                <c:pt idx="1">
                  <c:v>Alcohol</c:v>
                </c:pt>
                <c:pt idx="2">
                  <c:v>Biliary Atresia</c:v>
                </c:pt>
                <c:pt idx="3">
                  <c:v>Hepatitis B</c:v>
                </c:pt>
                <c:pt idx="4">
                  <c:v>Fulminant</c:v>
                </c:pt>
                <c:pt idx="5">
                  <c:v>Cryptogenic</c:v>
                </c:pt>
                <c:pt idx="6">
                  <c:v>PSC</c:v>
                </c:pt>
                <c:pt idx="7">
                  <c:v>PBC</c:v>
                </c:pt>
                <c:pt idx="8">
                  <c:v>NASH</c:v>
                </c:pt>
                <c:pt idx="9">
                  <c:v>Metabolic</c:v>
                </c:pt>
                <c:pt idx="10">
                  <c:v>Autoimmune</c:v>
                </c:pt>
                <c:pt idx="11">
                  <c:v>Other</c:v>
                </c:pt>
              </c:strCache>
            </c:strRef>
          </c:cat>
          <c:val>
            <c:numRef>
              <c:f>Sheet2!$A$2:$L$2</c:f>
              <c:numCache>
                <c:formatCode>General</c:formatCode>
                <c:ptCount val="12"/>
                <c:pt idx="0">
                  <c:v>999</c:v>
                </c:pt>
                <c:pt idx="1">
                  <c:v>450</c:v>
                </c:pt>
                <c:pt idx="2">
                  <c:v>370</c:v>
                </c:pt>
                <c:pt idx="3">
                  <c:v>211</c:v>
                </c:pt>
                <c:pt idx="4">
                  <c:v>315</c:v>
                </c:pt>
                <c:pt idx="5">
                  <c:v>242</c:v>
                </c:pt>
                <c:pt idx="6">
                  <c:v>223</c:v>
                </c:pt>
                <c:pt idx="7">
                  <c:v>220</c:v>
                </c:pt>
                <c:pt idx="8">
                  <c:v>119</c:v>
                </c:pt>
                <c:pt idx="9">
                  <c:v>136</c:v>
                </c:pt>
                <c:pt idx="10">
                  <c:v>126</c:v>
                </c:pt>
                <c:pt idx="11">
                  <c:v>208</c:v>
                </c:pt>
              </c:numCache>
            </c:numRef>
          </c:val>
          <c:extLst>
            <c:ext xmlns:c16="http://schemas.microsoft.com/office/drawing/2014/chart" uri="{C3380CC4-5D6E-409C-BE32-E72D297353CC}">
              <c16:uniqueId val="{00000018-CABE-4B33-AD54-E5F17E800B93}"/>
            </c:ext>
          </c:extLst>
        </c:ser>
        <c:ser>
          <c:idx val="1"/>
          <c:order val="1"/>
          <c:spPr>
            <a:solidFill>
              <a:schemeClr val="accent1">
                <a:lumMod val="60000"/>
                <a:lumOff val="40000"/>
              </a:schemeClr>
            </a:solidFill>
          </c:spPr>
          <c:invertIfNegative val="0"/>
          <c:cat>
            <c:strRef>
              <c:f>Sheet2!$A$1:$L$1</c:f>
              <c:strCache>
                <c:ptCount val="12"/>
                <c:pt idx="0">
                  <c:v>HCV</c:v>
                </c:pt>
                <c:pt idx="1">
                  <c:v>Alcohol</c:v>
                </c:pt>
                <c:pt idx="2">
                  <c:v>Biliary Atresia</c:v>
                </c:pt>
                <c:pt idx="3">
                  <c:v>Hepatitis B</c:v>
                </c:pt>
                <c:pt idx="4">
                  <c:v>Fulminant</c:v>
                </c:pt>
                <c:pt idx="5">
                  <c:v>Cryptogenic</c:v>
                </c:pt>
                <c:pt idx="6">
                  <c:v>PSC</c:v>
                </c:pt>
                <c:pt idx="7">
                  <c:v>PBC</c:v>
                </c:pt>
                <c:pt idx="8">
                  <c:v>NASH</c:v>
                </c:pt>
                <c:pt idx="9">
                  <c:v>Metabolic</c:v>
                </c:pt>
                <c:pt idx="10">
                  <c:v>Autoimmune</c:v>
                </c:pt>
                <c:pt idx="11">
                  <c:v>Other</c:v>
                </c:pt>
              </c:strCache>
            </c:strRef>
          </c:cat>
          <c:val>
            <c:numRef>
              <c:f>Sheet2!$A$3:$L$3</c:f>
              <c:numCache>
                <c:formatCode>General</c:formatCode>
                <c:ptCount val="12"/>
                <c:pt idx="0">
                  <c:v>497</c:v>
                </c:pt>
                <c:pt idx="1">
                  <c:v>83</c:v>
                </c:pt>
                <c:pt idx="2">
                  <c:v>0</c:v>
                </c:pt>
                <c:pt idx="3">
                  <c:v>132</c:v>
                </c:pt>
                <c:pt idx="4">
                  <c:v>6</c:v>
                </c:pt>
                <c:pt idx="5">
                  <c:v>31</c:v>
                </c:pt>
                <c:pt idx="6">
                  <c:v>15</c:v>
                </c:pt>
                <c:pt idx="7">
                  <c:v>7</c:v>
                </c:pt>
                <c:pt idx="8">
                  <c:v>35</c:v>
                </c:pt>
                <c:pt idx="9">
                  <c:v>8</c:v>
                </c:pt>
                <c:pt idx="10">
                  <c:v>8</c:v>
                </c:pt>
                <c:pt idx="11">
                  <c:v>133</c:v>
                </c:pt>
              </c:numCache>
            </c:numRef>
          </c:val>
          <c:extLst>
            <c:ext xmlns:c16="http://schemas.microsoft.com/office/drawing/2014/chart" uri="{C3380CC4-5D6E-409C-BE32-E72D297353CC}">
              <c16:uniqueId val="{00000019-CABE-4B33-AD54-E5F17E800B93}"/>
            </c:ext>
          </c:extLst>
        </c:ser>
        <c:dLbls>
          <c:showLegendKey val="0"/>
          <c:showVal val="0"/>
          <c:showCatName val="0"/>
          <c:showSerName val="0"/>
          <c:showPercent val="0"/>
          <c:showBubbleSize val="0"/>
        </c:dLbls>
        <c:gapWidth val="50"/>
        <c:overlap val="100"/>
        <c:axId val="994246400"/>
        <c:axId val="994248448"/>
      </c:barChart>
      <c:catAx>
        <c:axId val="994246400"/>
        <c:scaling>
          <c:orientation val="minMax"/>
        </c:scaling>
        <c:delete val="0"/>
        <c:axPos val="b"/>
        <c:numFmt formatCode="General" sourceLinked="0"/>
        <c:majorTickMark val="out"/>
        <c:minorTickMark val="none"/>
        <c:tickLblPos val="nextTo"/>
        <c:txPr>
          <a:bodyPr/>
          <a:lstStyle/>
          <a:p>
            <a:pPr>
              <a:defRPr sz="1800" b="1">
                <a:solidFill>
                  <a:srgbClr val="FFFFFF"/>
                </a:solidFill>
                <a:latin typeface="Arial"/>
                <a:cs typeface="Arial"/>
              </a:defRPr>
            </a:pPr>
            <a:endParaRPr lang="it-IT"/>
          </a:p>
        </c:txPr>
        <c:crossAx val="994248448"/>
        <c:crosses val="autoZero"/>
        <c:auto val="1"/>
        <c:lblAlgn val="ctr"/>
        <c:lblOffset val="100"/>
        <c:noMultiLvlLbl val="0"/>
      </c:catAx>
      <c:valAx>
        <c:axId val="994248448"/>
        <c:scaling>
          <c:orientation val="minMax"/>
          <c:max val="1500"/>
        </c:scaling>
        <c:delete val="0"/>
        <c:axPos val="l"/>
        <c:majorGridlines>
          <c:spPr>
            <a:ln>
              <a:noFill/>
            </a:ln>
          </c:spPr>
        </c:majorGridlines>
        <c:numFmt formatCode="General" sourceLinked="1"/>
        <c:majorTickMark val="out"/>
        <c:minorTickMark val="none"/>
        <c:tickLblPos val="nextTo"/>
        <c:txPr>
          <a:bodyPr/>
          <a:lstStyle/>
          <a:p>
            <a:pPr>
              <a:defRPr sz="2000" b="1">
                <a:solidFill>
                  <a:srgbClr val="FFFFFF"/>
                </a:solidFill>
                <a:latin typeface="Arial"/>
                <a:cs typeface="Arial"/>
              </a:defRPr>
            </a:pPr>
            <a:endParaRPr lang="it-IT"/>
          </a:p>
        </c:txPr>
        <c:crossAx val="994246400"/>
        <c:crosses val="autoZero"/>
        <c:crossBetween val="between"/>
        <c:majorUnit val="500"/>
      </c:valAx>
      <c:spPr>
        <a:noFill/>
      </c:spPr>
    </c:plotArea>
    <c:plotVisOnly val="1"/>
    <c:dispBlanksAs val="gap"/>
    <c:showDLblsOverMax val="0"/>
  </c:chart>
  <c:spPr>
    <a:no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plotArea>
      <c:layout/>
      <c:scatterChart>
        <c:scatterStyle val="lineMarker"/>
        <c:varyColors val="0"/>
        <c:ser>
          <c:idx val="0"/>
          <c:order val="0"/>
          <c:tx>
            <c:strRef>
              <c:f>Sheet4!$B$1</c:f>
              <c:strCache>
                <c:ptCount val="1"/>
                <c:pt idx="0">
                  <c:v>PBC</c:v>
                </c:pt>
              </c:strCache>
            </c:strRef>
          </c:tx>
          <c:spPr>
            <a:ln w="63500">
              <a:solidFill>
                <a:schemeClr val="accent2">
                  <a:lumMod val="75000"/>
                </a:schemeClr>
              </a:solidFill>
            </a:ln>
          </c:spPr>
          <c:marker>
            <c:symbol val="none"/>
          </c:marker>
          <c:xVal>
            <c:numRef>
              <c:f>'[Excel Data for KM Curves for 5000 OLT Presentation 031213.xlsx]Sheet4'!$A$2:$A$2546</c:f>
              <c:numCache>
                <c:formatCode>General</c:formatCode>
                <c:ptCount val="2545"/>
                <c:pt idx="0">
                  <c:v>0</c:v>
                </c:pt>
                <c:pt idx="1">
                  <c:v>2.7397260273973002E-3</c:v>
                </c:pt>
                <c:pt idx="2">
                  <c:v>5.4794520547947097E-3</c:v>
                </c:pt>
                <c:pt idx="3">
                  <c:v>8.2191780821917696E-3</c:v>
                </c:pt>
                <c:pt idx="4">
                  <c:v>1.0958904109589E-2</c:v>
                </c:pt>
                <c:pt idx="5">
                  <c:v>1.3698630136986301E-2</c:v>
                </c:pt>
                <c:pt idx="6">
                  <c:v>1.6438356164383602E-2</c:v>
                </c:pt>
                <c:pt idx="7">
                  <c:v>1.9178082191780799E-2</c:v>
                </c:pt>
                <c:pt idx="8">
                  <c:v>2.19178082191782E-2</c:v>
                </c:pt>
                <c:pt idx="9">
                  <c:v>2.46575342465753E-2</c:v>
                </c:pt>
                <c:pt idx="10">
                  <c:v>2.7397260273972601E-2</c:v>
                </c:pt>
                <c:pt idx="11">
                  <c:v>3.0136986301369899E-2</c:v>
                </c:pt>
                <c:pt idx="12">
                  <c:v>3.28767123287678E-2</c:v>
                </c:pt>
                <c:pt idx="13">
                  <c:v>3.5616438356164397E-2</c:v>
                </c:pt>
                <c:pt idx="14">
                  <c:v>3.8356164383561597E-2</c:v>
                </c:pt>
                <c:pt idx="15">
                  <c:v>4.1095890410958902E-2</c:v>
                </c:pt>
                <c:pt idx="16">
                  <c:v>4.3835616438356297E-2</c:v>
                </c:pt>
                <c:pt idx="17">
                  <c:v>4.65753424657517E-2</c:v>
                </c:pt>
                <c:pt idx="18">
                  <c:v>4.9315068493150697E-2</c:v>
                </c:pt>
                <c:pt idx="19">
                  <c:v>5.2054794520549098E-2</c:v>
                </c:pt>
                <c:pt idx="20">
                  <c:v>5.4794520547947E-2</c:v>
                </c:pt>
                <c:pt idx="21">
                  <c:v>5.75342465753425E-2</c:v>
                </c:pt>
                <c:pt idx="22">
                  <c:v>6.02739726027397E-2</c:v>
                </c:pt>
                <c:pt idx="23">
                  <c:v>6.3013698630137505E-2</c:v>
                </c:pt>
                <c:pt idx="24">
                  <c:v>6.57534246575356E-2</c:v>
                </c:pt>
                <c:pt idx="25">
                  <c:v>6.8493150684931503E-2</c:v>
                </c:pt>
                <c:pt idx="26">
                  <c:v>7.1232876712328794E-2</c:v>
                </c:pt>
                <c:pt idx="27">
                  <c:v>7.3972602739726098E-2</c:v>
                </c:pt>
                <c:pt idx="28">
                  <c:v>7.6712328767123403E-2</c:v>
                </c:pt>
                <c:pt idx="29">
                  <c:v>7.9452054794520804E-2</c:v>
                </c:pt>
                <c:pt idx="30">
                  <c:v>8.2191780821916499E-2</c:v>
                </c:pt>
                <c:pt idx="31">
                  <c:v>8.4931506849314997E-2</c:v>
                </c:pt>
                <c:pt idx="32">
                  <c:v>8.7671232876712302E-2</c:v>
                </c:pt>
                <c:pt idx="33">
                  <c:v>9.0410958904109606E-2</c:v>
                </c:pt>
                <c:pt idx="34">
                  <c:v>9.31506849315068E-2</c:v>
                </c:pt>
                <c:pt idx="35">
                  <c:v>9.5890410958904201E-2</c:v>
                </c:pt>
                <c:pt idx="36">
                  <c:v>9.8630136986301506E-2</c:v>
                </c:pt>
                <c:pt idx="37">
                  <c:v>0.101369863013699</c:v>
                </c:pt>
                <c:pt idx="38">
                  <c:v>0.104109589041096</c:v>
                </c:pt>
                <c:pt idx="39">
                  <c:v>0.106849315068493</c:v>
                </c:pt>
                <c:pt idx="40">
                  <c:v>0.10958904109589</c:v>
                </c:pt>
                <c:pt idx="41">
                  <c:v>0.112328767123288</c:v>
                </c:pt>
                <c:pt idx="42">
                  <c:v>0.115068493150685</c:v>
                </c:pt>
                <c:pt idx="43">
                  <c:v>0.117808219178082</c:v>
                </c:pt>
                <c:pt idx="44">
                  <c:v>0.120547945205479</c:v>
                </c:pt>
                <c:pt idx="45">
                  <c:v>0.123287671232877</c:v>
                </c:pt>
                <c:pt idx="46">
                  <c:v>0.12876712328767101</c:v>
                </c:pt>
                <c:pt idx="47">
                  <c:v>0.13150684931506801</c:v>
                </c:pt>
                <c:pt idx="48">
                  <c:v>0.13424657534246801</c:v>
                </c:pt>
                <c:pt idx="49">
                  <c:v>0.136986301369865</c:v>
                </c:pt>
                <c:pt idx="50">
                  <c:v>0.139726027397262</c:v>
                </c:pt>
                <c:pt idx="51">
                  <c:v>0.142465753424658</c:v>
                </c:pt>
                <c:pt idx="52">
                  <c:v>0.145205479452056</c:v>
                </c:pt>
                <c:pt idx="53">
                  <c:v>0.147945205479456</c:v>
                </c:pt>
                <c:pt idx="54">
                  <c:v>0.15068493150685</c:v>
                </c:pt>
                <c:pt idx="55">
                  <c:v>0.156164383561647</c:v>
                </c:pt>
                <c:pt idx="56">
                  <c:v>0.158904109589044</c:v>
                </c:pt>
                <c:pt idx="57">
                  <c:v>0.161643835616438</c:v>
                </c:pt>
                <c:pt idx="58">
                  <c:v>0.164383561643835</c:v>
                </c:pt>
                <c:pt idx="59">
                  <c:v>0.167123287671233</c:v>
                </c:pt>
                <c:pt idx="60">
                  <c:v>0.16986301369862999</c:v>
                </c:pt>
                <c:pt idx="61">
                  <c:v>0.17260273972602699</c:v>
                </c:pt>
                <c:pt idx="62">
                  <c:v>0.17534246575342799</c:v>
                </c:pt>
                <c:pt idx="63">
                  <c:v>0.17808219178082499</c:v>
                </c:pt>
                <c:pt idx="64">
                  <c:v>0.18082191780821899</c:v>
                </c:pt>
                <c:pt idx="65">
                  <c:v>0.18356164383561599</c:v>
                </c:pt>
                <c:pt idx="66">
                  <c:v>0.18630136986301399</c:v>
                </c:pt>
                <c:pt idx="67">
                  <c:v>0.18904109589041501</c:v>
                </c:pt>
                <c:pt idx="68">
                  <c:v>0.19178082191780799</c:v>
                </c:pt>
                <c:pt idx="69">
                  <c:v>0.19452054794520501</c:v>
                </c:pt>
                <c:pt idx="70">
                  <c:v>0.19726027397260301</c:v>
                </c:pt>
                <c:pt idx="71">
                  <c:v>0.2</c:v>
                </c:pt>
                <c:pt idx="72">
                  <c:v>0.20273972602739901</c:v>
                </c:pt>
                <c:pt idx="73">
                  <c:v>0.20547945205479601</c:v>
                </c:pt>
                <c:pt idx="74">
                  <c:v>0.208219178082196</c:v>
                </c:pt>
                <c:pt idx="75">
                  <c:v>0.21095890410958901</c:v>
                </c:pt>
                <c:pt idx="76">
                  <c:v>0.219178082191782</c:v>
                </c:pt>
                <c:pt idx="77">
                  <c:v>0.224657534246575</c:v>
                </c:pt>
                <c:pt idx="78">
                  <c:v>0.227397260273973</c:v>
                </c:pt>
                <c:pt idx="79">
                  <c:v>0.23013698630137</c:v>
                </c:pt>
                <c:pt idx="80">
                  <c:v>0.232876712328767</c:v>
                </c:pt>
                <c:pt idx="81">
                  <c:v>0.235616438356167</c:v>
                </c:pt>
                <c:pt idx="82">
                  <c:v>0.238356164383562</c:v>
                </c:pt>
                <c:pt idx="83">
                  <c:v>0.241095890410959</c:v>
                </c:pt>
                <c:pt idx="84">
                  <c:v>0.243835616438356</c:v>
                </c:pt>
                <c:pt idx="85">
                  <c:v>0.24657534246575299</c:v>
                </c:pt>
                <c:pt idx="86">
                  <c:v>0.24931506849315099</c:v>
                </c:pt>
                <c:pt idx="87">
                  <c:v>0.25205479452054802</c:v>
                </c:pt>
                <c:pt idx="88">
                  <c:v>0.25479452054794499</c:v>
                </c:pt>
                <c:pt idx="89">
                  <c:v>0.25753424657534202</c:v>
                </c:pt>
                <c:pt idx="90">
                  <c:v>0.26027397260273999</c:v>
                </c:pt>
                <c:pt idx="91">
                  <c:v>0.26301369863013702</c:v>
                </c:pt>
                <c:pt idx="92">
                  <c:v>0.26575342465752999</c:v>
                </c:pt>
                <c:pt idx="93">
                  <c:v>0.26849315068493101</c:v>
                </c:pt>
                <c:pt idx="94">
                  <c:v>0.27397260273973001</c:v>
                </c:pt>
                <c:pt idx="95">
                  <c:v>0.27671232876712298</c:v>
                </c:pt>
                <c:pt idx="96">
                  <c:v>0.28219178082191798</c:v>
                </c:pt>
                <c:pt idx="97">
                  <c:v>0.28767123287671198</c:v>
                </c:pt>
                <c:pt idx="98">
                  <c:v>0.290410958904114</c:v>
                </c:pt>
                <c:pt idx="99">
                  <c:v>0.29315068493150698</c:v>
                </c:pt>
                <c:pt idx="100">
                  <c:v>0.295890410958908</c:v>
                </c:pt>
                <c:pt idx="101">
                  <c:v>0.29863013698630098</c:v>
                </c:pt>
                <c:pt idx="102">
                  <c:v>0.30410958904109597</c:v>
                </c:pt>
                <c:pt idx="103">
                  <c:v>0.306849315068497</c:v>
                </c:pt>
                <c:pt idx="104">
                  <c:v>0.30958904109589502</c:v>
                </c:pt>
                <c:pt idx="105">
                  <c:v>0.31232876712329999</c:v>
                </c:pt>
                <c:pt idx="106">
                  <c:v>0.31506849315069402</c:v>
                </c:pt>
                <c:pt idx="107">
                  <c:v>0.32054794520548302</c:v>
                </c:pt>
                <c:pt idx="108">
                  <c:v>0.32602739726028301</c:v>
                </c:pt>
                <c:pt idx="109">
                  <c:v>0.32876712328767799</c:v>
                </c:pt>
                <c:pt idx="110">
                  <c:v>0.33150684931507701</c:v>
                </c:pt>
                <c:pt idx="111">
                  <c:v>0.33424657534247798</c:v>
                </c:pt>
                <c:pt idx="112">
                  <c:v>0.33698630136988</c:v>
                </c:pt>
                <c:pt idx="113">
                  <c:v>0.33972602739727098</c:v>
                </c:pt>
                <c:pt idx="114">
                  <c:v>0.34246575342466201</c:v>
                </c:pt>
                <c:pt idx="115">
                  <c:v>0.35068493150685398</c:v>
                </c:pt>
                <c:pt idx="116">
                  <c:v>0.353424657534256</c:v>
                </c:pt>
                <c:pt idx="117">
                  <c:v>0.35616438356164898</c:v>
                </c:pt>
                <c:pt idx="118">
                  <c:v>0.35890410958905</c:v>
                </c:pt>
                <c:pt idx="119">
                  <c:v>0.36164383561643798</c:v>
                </c:pt>
                <c:pt idx="120">
                  <c:v>0.364383561643846</c:v>
                </c:pt>
                <c:pt idx="121">
                  <c:v>0.37260273972602698</c:v>
                </c:pt>
                <c:pt idx="122">
                  <c:v>0.37808219178083102</c:v>
                </c:pt>
                <c:pt idx="123">
                  <c:v>0.380821917808226</c:v>
                </c:pt>
                <c:pt idx="124">
                  <c:v>0.38356164383562102</c:v>
                </c:pt>
                <c:pt idx="125">
                  <c:v>0.39178082191781999</c:v>
                </c:pt>
                <c:pt idx="126">
                  <c:v>0.39452054794521402</c:v>
                </c:pt>
                <c:pt idx="127">
                  <c:v>0.39726027397261499</c:v>
                </c:pt>
                <c:pt idx="128">
                  <c:v>0.4</c:v>
                </c:pt>
                <c:pt idx="129">
                  <c:v>0.402739726027393</c:v>
                </c:pt>
                <c:pt idx="130">
                  <c:v>0.40547945205479402</c:v>
                </c:pt>
                <c:pt idx="131">
                  <c:v>0.40821917808219199</c:v>
                </c:pt>
                <c:pt idx="132">
                  <c:v>0.41095890410959302</c:v>
                </c:pt>
                <c:pt idx="133">
                  <c:v>0.41369863013698599</c:v>
                </c:pt>
                <c:pt idx="134">
                  <c:v>0.41643835616438402</c:v>
                </c:pt>
                <c:pt idx="135">
                  <c:v>0.41917808219178099</c:v>
                </c:pt>
                <c:pt idx="136">
                  <c:v>0.42191780821918201</c:v>
                </c:pt>
                <c:pt idx="137">
                  <c:v>0.42465753424657499</c:v>
                </c:pt>
                <c:pt idx="138">
                  <c:v>0.42739726027397701</c:v>
                </c:pt>
                <c:pt idx="139">
                  <c:v>0.43013698630136998</c:v>
                </c:pt>
                <c:pt idx="140">
                  <c:v>0.432876712328776</c:v>
                </c:pt>
                <c:pt idx="141">
                  <c:v>0.43561643835616398</c:v>
                </c:pt>
                <c:pt idx="142">
                  <c:v>0.438356164383571</c:v>
                </c:pt>
                <c:pt idx="143">
                  <c:v>0.44109589041095898</c:v>
                </c:pt>
                <c:pt idx="144">
                  <c:v>0.44657534246575298</c:v>
                </c:pt>
                <c:pt idx="145">
                  <c:v>0.449315068493151</c:v>
                </c:pt>
                <c:pt idx="146">
                  <c:v>0.45205479452054798</c:v>
                </c:pt>
                <c:pt idx="147">
                  <c:v>0.454794520547945</c:v>
                </c:pt>
                <c:pt idx="148">
                  <c:v>0.45753424657534197</c:v>
                </c:pt>
                <c:pt idx="149">
                  <c:v>0.460273972602744</c:v>
                </c:pt>
                <c:pt idx="150">
                  <c:v>0.46301369863013703</c:v>
                </c:pt>
                <c:pt idx="151">
                  <c:v>0.471232876712329</c:v>
                </c:pt>
                <c:pt idx="152">
                  <c:v>0.47397260273973002</c:v>
                </c:pt>
                <c:pt idx="153">
                  <c:v>0.48219178082191799</c:v>
                </c:pt>
                <c:pt idx="154">
                  <c:v>0.48493150684931502</c:v>
                </c:pt>
                <c:pt idx="155">
                  <c:v>0.48767123287671199</c:v>
                </c:pt>
                <c:pt idx="156">
                  <c:v>0.49041095890411401</c:v>
                </c:pt>
                <c:pt idx="157">
                  <c:v>0.49315068493150699</c:v>
                </c:pt>
                <c:pt idx="158">
                  <c:v>0.49589041095890801</c:v>
                </c:pt>
                <c:pt idx="159">
                  <c:v>0.49863013698630099</c:v>
                </c:pt>
                <c:pt idx="160">
                  <c:v>0.50136986301369901</c:v>
                </c:pt>
                <c:pt idx="161">
                  <c:v>0.50410958904109304</c:v>
                </c:pt>
                <c:pt idx="162">
                  <c:v>0.50684931506850495</c:v>
                </c:pt>
                <c:pt idx="163">
                  <c:v>0.50958904109588998</c:v>
                </c:pt>
                <c:pt idx="164">
                  <c:v>0.51232876712328801</c:v>
                </c:pt>
                <c:pt idx="165">
                  <c:v>0.51506849315068504</c:v>
                </c:pt>
                <c:pt idx="166">
                  <c:v>0.52054794520547898</c:v>
                </c:pt>
                <c:pt idx="167">
                  <c:v>0.52328767123287701</c:v>
                </c:pt>
                <c:pt idx="168">
                  <c:v>0.52602739726027403</c:v>
                </c:pt>
                <c:pt idx="169">
                  <c:v>0.52876712328765996</c:v>
                </c:pt>
                <c:pt idx="170">
                  <c:v>0.53150684931505898</c:v>
                </c:pt>
                <c:pt idx="171">
                  <c:v>0.534246575342466</c:v>
                </c:pt>
                <c:pt idx="172">
                  <c:v>0.53698630136986303</c:v>
                </c:pt>
                <c:pt idx="173">
                  <c:v>0.545205479452055</c:v>
                </c:pt>
                <c:pt idx="174">
                  <c:v>0.54794520547946202</c:v>
                </c:pt>
                <c:pt idx="175">
                  <c:v>0.55068493150684905</c:v>
                </c:pt>
                <c:pt idx="176">
                  <c:v>0.556164383561637</c:v>
                </c:pt>
                <c:pt idx="177">
                  <c:v>0.55890410958904102</c:v>
                </c:pt>
                <c:pt idx="178">
                  <c:v>0.56164383561644904</c:v>
                </c:pt>
                <c:pt idx="179">
                  <c:v>0.56438356164383596</c:v>
                </c:pt>
                <c:pt idx="180">
                  <c:v>0.57260273972602405</c:v>
                </c:pt>
                <c:pt idx="181">
                  <c:v>0.57534246575342496</c:v>
                </c:pt>
                <c:pt idx="182">
                  <c:v>0.57808219178081299</c:v>
                </c:pt>
                <c:pt idx="183">
                  <c:v>0.58082191780822001</c:v>
                </c:pt>
                <c:pt idx="184">
                  <c:v>0.58356164383560405</c:v>
                </c:pt>
                <c:pt idx="185">
                  <c:v>0.58630136986300296</c:v>
                </c:pt>
                <c:pt idx="186">
                  <c:v>0.58904109589041198</c:v>
                </c:pt>
                <c:pt idx="187">
                  <c:v>0.59178082191780801</c:v>
                </c:pt>
                <c:pt idx="188">
                  <c:v>0.59726027397259995</c:v>
                </c:pt>
                <c:pt idx="189">
                  <c:v>0.60547945205481102</c:v>
                </c:pt>
                <c:pt idx="190">
                  <c:v>0.61095890410960096</c:v>
                </c:pt>
                <c:pt idx="191">
                  <c:v>0.61643835616439202</c:v>
                </c:pt>
                <c:pt idx="192">
                  <c:v>0.61917808219179205</c:v>
                </c:pt>
                <c:pt idx="193">
                  <c:v>0.62465753424658998</c:v>
                </c:pt>
                <c:pt idx="194">
                  <c:v>0.62739726027398102</c:v>
                </c:pt>
                <c:pt idx="195">
                  <c:v>0.63013698630137005</c:v>
                </c:pt>
                <c:pt idx="196">
                  <c:v>0.63287671232878495</c:v>
                </c:pt>
                <c:pt idx="197">
                  <c:v>0.63561643835617199</c:v>
                </c:pt>
                <c:pt idx="198">
                  <c:v>0.63835616438356202</c:v>
                </c:pt>
                <c:pt idx="199">
                  <c:v>0.64109589041097004</c:v>
                </c:pt>
                <c:pt idx="200">
                  <c:v>0.64383561643837905</c:v>
                </c:pt>
                <c:pt idx="201">
                  <c:v>0.64657534246575599</c:v>
                </c:pt>
                <c:pt idx="202">
                  <c:v>0.64931506849316001</c:v>
                </c:pt>
                <c:pt idx="203">
                  <c:v>0.65479452054794796</c:v>
                </c:pt>
                <c:pt idx="204">
                  <c:v>0.65753424657534498</c:v>
                </c:pt>
                <c:pt idx="205">
                  <c:v>0.660273972602748</c:v>
                </c:pt>
                <c:pt idx="206">
                  <c:v>0.66575342465754594</c:v>
                </c:pt>
                <c:pt idx="207">
                  <c:v>0.66849315068493398</c:v>
                </c:pt>
                <c:pt idx="208">
                  <c:v>0.67945205479452297</c:v>
                </c:pt>
                <c:pt idx="209">
                  <c:v>0.68767123287672405</c:v>
                </c:pt>
                <c:pt idx="210">
                  <c:v>0.69041095890410997</c:v>
                </c:pt>
                <c:pt idx="211">
                  <c:v>0.704109589041096</c:v>
                </c:pt>
                <c:pt idx="212">
                  <c:v>0.70684931506850901</c:v>
                </c:pt>
                <c:pt idx="213">
                  <c:v>0.70958904109589005</c:v>
                </c:pt>
                <c:pt idx="214">
                  <c:v>0.71232876712329096</c:v>
                </c:pt>
                <c:pt idx="215">
                  <c:v>0.71506849315068999</c:v>
                </c:pt>
                <c:pt idx="216">
                  <c:v>0.71780821917809801</c:v>
                </c:pt>
                <c:pt idx="217">
                  <c:v>0.72328767123287996</c:v>
                </c:pt>
                <c:pt idx="218">
                  <c:v>0.72602739726027699</c:v>
                </c:pt>
                <c:pt idx="219">
                  <c:v>0.73150684931506504</c:v>
                </c:pt>
                <c:pt idx="220">
                  <c:v>0.73424657534246596</c:v>
                </c:pt>
                <c:pt idx="221">
                  <c:v>0.73698630136986298</c:v>
                </c:pt>
                <c:pt idx="222">
                  <c:v>0.73972602739726001</c:v>
                </c:pt>
                <c:pt idx="223">
                  <c:v>0.74246575342465704</c:v>
                </c:pt>
                <c:pt idx="224">
                  <c:v>0.74520547945205595</c:v>
                </c:pt>
                <c:pt idx="225">
                  <c:v>0.74794520547946497</c:v>
                </c:pt>
                <c:pt idx="226">
                  <c:v>0.75616438356164095</c:v>
                </c:pt>
                <c:pt idx="227">
                  <c:v>0.75890410958904397</c:v>
                </c:pt>
                <c:pt idx="228">
                  <c:v>0.76438356164383603</c:v>
                </c:pt>
                <c:pt idx="229">
                  <c:v>0.76712328767123505</c:v>
                </c:pt>
                <c:pt idx="230">
                  <c:v>0.76986301369864196</c:v>
                </c:pt>
                <c:pt idx="231">
                  <c:v>0.772602739726026</c:v>
                </c:pt>
                <c:pt idx="232">
                  <c:v>0.77534246575342503</c:v>
                </c:pt>
                <c:pt idx="233">
                  <c:v>0.77808219178081806</c:v>
                </c:pt>
                <c:pt idx="234">
                  <c:v>0.78082191780822197</c:v>
                </c:pt>
                <c:pt idx="235">
                  <c:v>0.78630136986301002</c:v>
                </c:pt>
                <c:pt idx="236">
                  <c:v>0.7945205479452</c:v>
                </c:pt>
                <c:pt idx="237">
                  <c:v>0.79726027397260002</c:v>
                </c:pt>
                <c:pt idx="238">
                  <c:v>0.8</c:v>
                </c:pt>
                <c:pt idx="239">
                  <c:v>0.80821917808219201</c:v>
                </c:pt>
                <c:pt idx="240">
                  <c:v>0.81095890410960003</c:v>
                </c:pt>
                <c:pt idx="241">
                  <c:v>0.81369863013699795</c:v>
                </c:pt>
                <c:pt idx="242">
                  <c:v>0.81643835616438598</c:v>
                </c:pt>
                <c:pt idx="243">
                  <c:v>0.82191780821918903</c:v>
                </c:pt>
                <c:pt idx="244">
                  <c:v>0.83013698630137001</c:v>
                </c:pt>
                <c:pt idx="245">
                  <c:v>0.83835616438356197</c:v>
                </c:pt>
                <c:pt idx="246">
                  <c:v>0.84383561643837401</c:v>
                </c:pt>
                <c:pt idx="247">
                  <c:v>0.84657534246575405</c:v>
                </c:pt>
                <c:pt idx="248">
                  <c:v>0.85205479452055499</c:v>
                </c:pt>
                <c:pt idx="249">
                  <c:v>0.85479452054794502</c:v>
                </c:pt>
                <c:pt idx="250">
                  <c:v>0.86027397260274296</c:v>
                </c:pt>
                <c:pt idx="251">
                  <c:v>0.86575342465754301</c:v>
                </c:pt>
                <c:pt idx="252">
                  <c:v>0.86849315068493105</c:v>
                </c:pt>
                <c:pt idx="253">
                  <c:v>0.87123287671232896</c:v>
                </c:pt>
                <c:pt idx="254">
                  <c:v>0.87671232876712302</c:v>
                </c:pt>
                <c:pt idx="255">
                  <c:v>0.87945205479452104</c:v>
                </c:pt>
                <c:pt idx="256">
                  <c:v>0.88219178082190797</c:v>
                </c:pt>
                <c:pt idx="257">
                  <c:v>0.88493150684931499</c:v>
                </c:pt>
                <c:pt idx="258">
                  <c:v>0.89863013698630101</c:v>
                </c:pt>
                <c:pt idx="259">
                  <c:v>0.90136986301369904</c:v>
                </c:pt>
                <c:pt idx="260">
                  <c:v>0.90410958904109295</c:v>
                </c:pt>
                <c:pt idx="261">
                  <c:v>0.90684931506850697</c:v>
                </c:pt>
                <c:pt idx="262">
                  <c:v>0.90958904109589001</c:v>
                </c:pt>
                <c:pt idx="263">
                  <c:v>0.91232876712328803</c:v>
                </c:pt>
                <c:pt idx="264">
                  <c:v>0.920547945205479</c:v>
                </c:pt>
                <c:pt idx="265">
                  <c:v>0.92602739726027405</c:v>
                </c:pt>
                <c:pt idx="266">
                  <c:v>0.92876712328767097</c:v>
                </c:pt>
                <c:pt idx="267">
                  <c:v>0.93424657534246602</c:v>
                </c:pt>
                <c:pt idx="268">
                  <c:v>0.94246575342465799</c:v>
                </c:pt>
                <c:pt idx="269">
                  <c:v>0.94520547945205502</c:v>
                </c:pt>
                <c:pt idx="270">
                  <c:v>0.95068493150685196</c:v>
                </c:pt>
                <c:pt idx="271">
                  <c:v>0.95616438356164402</c:v>
                </c:pt>
                <c:pt idx="272">
                  <c:v>0.95890410958904104</c:v>
                </c:pt>
                <c:pt idx="273">
                  <c:v>0.96986301369864103</c:v>
                </c:pt>
                <c:pt idx="274">
                  <c:v>0.97808219178081801</c:v>
                </c:pt>
                <c:pt idx="275">
                  <c:v>0.98082191780821903</c:v>
                </c:pt>
                <c:pt idx="276">
                  <c:v>0.98356164383560496</c:v>
                </c:pt>
                <c:pt idx="277">
                  <c:v>0.99452054794519895</c:v>
                </c:pt>
                <c:pt idx="278">
                  <c:v>0.99726027397259998</c:v>
                </c:pt>
                <c:pt idx="279">
                  <c:v>1.002739726027396</c:v>
                </c:pt>
                <c:pt idx="280">
                  <c:v>1.005479452054773</c:v>
                </c:pt>
                <c:pt idx="281">
                  <c:v>1.0082191780821921</c:v>
                </c:pt>
                <c:pt idx="282">
                  <c:v>1.016438356164368</c:v>
                </c:pt>
                <c:pt idx="283">
                  <c:v>1.021917808219178</c:v>
                </c:pt>
                <c:pt idx="284">
                  <c:v>1.02465753424661</c:v>
                </c:pt>
                <c:pt idx="285">
                  <c:v>1.0301369863013701</c:v>
                </c:pt>
                <c:pt idx="286">
                  <c:v>1.032876712328767</c:v>
                </c:pt>
                <c:pt idx="287">
                  <c:v>1.0356164383561639</c:v>
                </c:pt>
                <c:pt idx="288">
                  <c:v>1.038356164383591</c:v>
                </c:pt>
                <c:pt idx="289">
                  <c:v>1.043835616438356</c:v>
                </c:pt>
                <c:pt idx="290">
                  <c:v>1.0493150684931509</c:v>
                </c:pt>
                <c:pt idx="291">
                  <c:v>1.0520547945205481</c:v>
                </c:pt>
                <c:pt idx="292">
                  <c:v>1.057534246575325</c:v>
                </c:pt>
                <c:pt idx="293">
                  <c:v>1.0602739726027399</c:v>
                </c:pt>
                <c:pt idx="294">
                  <c:v>1.063013698630122</c:v>
                </c:pt>
                <c:pt idx="295">
                  <c:v>1.07123287671233</c:v>
                </c:pt>
                <c:pt idx="296">
                  <c:v>1.087671232876712</c:v>
                </c:pt>
                <c:pt idx="297">
                  <c:v>1.0931506849315269</c:v>
                </c:pt>
                <c:pt idx="298">
                  <c:v>1.1041095890410959</c:v>
                </c:pt>
                <c:pt idx="299">
                  <c:v>1.1068493150684771</c:v>
                </c:pt>
                <c:pt idx="300">
                  <c:v>1.10958904109589</c:v>
                </c:pt>
                <c:pt idx="301">
                  <c:v>1.112328767123288</c:v>
                </c:pt>
                <c:pt idx="302">
                  <c:v>1.115068493150684</c:v>
                </c:pt>
                <c:pt idx="303">
                  <c:v>1.117808219178082</c:v>
                </c:pt>
                <c:pt idx="304">
                  <c:v>1.1205479452054801</c:v>
                </c:pt>
                <c:pt idx="305">
                  <c:v>1.1232876712328781</c:v>
                </c:pt>
                <c:pt idx="306">
                  <c:v>1.134246575342466</c:v>
                </c:pt>
                <c:pt idx="307">
                  <c:v>1.13972602739726</c:v>
                </c:pt>
                <c:pt idx="308">
                  <c:v>1.1424657534246581</c:v>
                </c:pt>
                <c:pt idx="309">
                  <c:v>1.147945205479435</c:v>
                </c:pt>
                <c:pt idx="310">
                  <c:v>1.1589041095890411</c:v>
                </c:pt>
                <c:pt idx="311">
                  <c:v>1.16438356164387</c:v>
                </c:pt>
                <c:pt idx="312">
                  <c:v>1.167123287671233</c:v>
                </c:pt>
                <c:pt idx="313">
                  <c:v>1.1698630136986301</c:v>
                </c:pt>
                <c:pt idx="314">
                  <c:v>1.1726027397260561</c:v>
                </c:pt>
                <c:pt idx="315">
                  <c:v>1.1780821917808539</c:v>
                </c:pt>
                <c:pt idx="316">
                  <c:v>1.186301369863034</c:v>
                </c:pt>
                <c:pt idx="317">
                  <c:v>1.191780821917831</c:v>
                </c:pt>
                <c:pt idx="318">
                  <c:v>1.1945205479452059</c:v>
                </c:pt>
                <c:pt idx="319">
                  <c:v>1.197260273972603</c:v>
                </c:pt>
                <c:pt idx="320">
                  <c:v>1.2</c:v>
                </c:pt>
                <c:pt idx="321">
                  <c:v>1.202739726027396</c:v>
                </c:pt>
                <c:pt idx="322">
                  <c:v>1.2054794520547689</c:v>
                </c:pt>
                <c:pt idx="323">
                  <c:v>1.208219178082192</c:v>
                </c:pt>
                <c:pt idx="324">
                  <c:v>1.2109589041095901</c:v>
                </c:pt>
                <c:pt idx="325">
                  <c:v>1.216438356164367</c:v>
                </c:pt>
                <c:pt idx="326">
                  <c:v>1.219178082191781</c:v>
                </c:pt>
                <c:pt idx="327">
                  <c:v>1.2246575342466071</c:v>
                </c:pt>
                <c:pt idx="328">
                  <c:v>1.2328767123287661</c:v>
                </c:pt>
                <c:pt idx="329">
                  <c:v>1.2356164383561641</c:v>
                </c:pt>
                <c:pt idx="330">
                  <c:v>1.2438356164383411</c:v>
                </c:pt>
                <c:pt idx="331">
                  <c:v>1.257534246575321</c:v>
                </c:pt>
                <c:pt idx="332">
                  <c:v>1.2657534246575399</c:v>
                </c:pt>
                <c:pt idx="333">
                  <c:v>1.27123287671233</c:v>
                </c:pt>
                <c:pt idx="334">
                  <c:v>1.276712328767124</c:v>
                </c:pt>
                <c:pt idx="335">
                  <c:v>1.2794520547945201</c:v>
                </c:pt>
                <c:pt idx="336">
                  <c:v>1.2821917808219181</c:v>
                </c:pt>
                <c:pt idx="337">
                  <c:v>1.284931506849315</c:v>
                </c:pt>
                <c:pt idx="338">
                  <c:v>1.29041095890411</c:v>
                </c:pt>
                <c:pt idx="339">
                  <c:v>1.29863013698632</c:v>
                </c:pt>
                <c:pt idx="340">
                  <c:v>1.3041095890410961</c:v>
                </c:pt>
                <c:pt idx="341">
                  <c:v>1.3095890410958899</c:v>
                </c:pt>
                <c:pt idx="342">
                  <c:v>1.317808219178082</c:v>
                </c:pt>
                <c:pt idx="343">
                  <c:v>1.32054794520548</c:v>
                </c:pt>
                <c:pt idx="344">
                  <c:v>1.323287671232878</c:v>
                </c:pt>
                <c:pt idx="345">
                  <c:v>1.3260273972602741</c:v>
                </c:pt>
                <c:pt idx="346">
                  <c:v>1.3287671232876721</c:v>
                </c:pt>
                <c:pt idx="347">
                  <c:v>1.331506849315069</c:v>
                </c:pt>
                <c:pt idx="348">
                  <c:v>1.3342465753424659</c:v>
                </c:pt>
                <c:pt idx="349">
                  <c:v>1.3369863013698631</c:v>
                </c:pt>
                <c:pt idx="350">
                  <c:v>1.345205479452056</c:v>
                </c:pt>
                <c:pt idx="351">
                  <c:v>1.347945205479431</c:v>
                </c:pt>
                <c:pt idx="352">
                  <c:v>1.350684931506873</c:v>
                </c:pt>
                <c:pt idx="353">
                  <c:v>1.3561643835616439</c:v>
                </c:pt>
                <c:pt idx="354">
                  <c:v>1.3589041095890411</c:v>
                </c:pt>
                <c:pt idx="355">
                  <c:v>1.361643835616438</c:v>
                </c:pt>
                <c:pt idx="356">
                  <c:v>1.3780821917808499</c:v>
                </c:pt>
                <c:pt idx="357">
                  <c:v>1.3808219178082191</c:v>
                </c:pt>
                <c:pt idx="358">
                  <c:v>1.383561643835616</c:v>
                </c:pt>
                <c:pt idx="359">
                  <c:v>1.3863013698630311</c:v>
                </c:pt>
                <c:pt idx="360">
                  <c:v>1.391780821917828</c:v>
                </c:pt>
                <c:pt idx="361">
                  <c:v>1.397260273972603</c:v>
                </c:pt>
                <c:pt idx="362">
                  <c:v>1.4</c:v>
                </c:pt>
                <c:pt idx="363">
                  <c:v>1.4054794520547651</c:v>
                </c:pt>
                <c:pt idx="364">
                  <c:v>1.41095890410959</c:v>
                </c:pt>
                <c:pt idx="365">
                  <c:v>1.416438356164363</c:v>
                </c:pt>
                <c:pt idx="366">
                  <c:v>1.419178082191781</c:v>
                </c:pt>
                <c:pt idx="367">
                  <c:v>1.4273972602739571</c:v>
                </c:pt>
                <c:pt idx="368">
                  <c:v>1.43013698630137</c:v>
                </c:pt>
                <c:pt idx="369">
                  <c:v>1.432876712328766</c:v>
                </c:pt>
                <c:pt idx="370">
                  <c:v>1.435616438356164</c:v>
                </c:pt>
                <c:pt idx="371">
                  <c:v>1.446575342465753</c:v>
                </c:pt>
                <c:pt idx="372">
                  <c:v>1.4493150684931511</c:v>
                </c:pt>
                <c:pt idx="373">
                  <c:v>1.452054794520548</c:v>
                </c:pt>
                <c:pt idx="374">
                  <c:v>1.4602739726027401</c:v>
                </c:pt>
                <c:pt idx="375">
                  <c:v>1.4657534246575341</c:v>
                </c:pt>
                <c:pt idx="376">
                  <c:v>1.47397260273972</c:v>
                </c:pt>
                <c:pt idx="377">
                  <c:v>1.484931506849315</c:v>
                </c:pt>
                <c:pt idx="378">
                  <c:v>1.4931506849315139</c:v>
                </c:pt>
                <c:pt idx="379">
                  <c:v>1.4958904109588891</c:v>
                </c:pt>
                <c:pt idx="380">
                  <c:v>1.506849315068473</c:v>
                </c:pt>
                <c:pt idx="381">
                  <c:v>1.5095890410958901</c:v>
                </c:pt>
                <c:pt idx="382">
                  <c:v>1.5123287671232879</c:v>
                </c:pt>
                <c:pt idx="383">
                  <c:v>1.5178082191780671</c:v>
                </c:pt>
                <c:pt idx="384">
                  <c:v>1.5232876712328769</c:v>
                </c:pt>
                <c:pt idx="385">
                  <c:v>1.526027397260274</c:v>
                </c:pt>
                <c:pt idx="386">
                  <c:v>1.531506849315069</c:v>
                </c:pt>
                <c:pt idx="387">
                  <c:v>1.536986301369863</c:v>
                </c:pt>
                <c:pt idx="388">
                  <c:v>1.5397260273972451</c:v>
                </c:pt>
                <c:pt idx="389">
                  <c:v>1.542465753424654</c:v>
                </c:pt>
                <c:pt idx="390">
                  <c:v>1.553424657534211</c:v>
                </c:pt>
                <c:pt idx="391">
                  <c:v>1.5561643835616441</c:v>
                </c:pt>
                <c:pt idx="392">
                  <c:v>1.5616438356164379</c:v>
                </c:pt>
                <c:pt idx="393">
                  <c:v>1.564383561643867</c:v>
                </c:pt>
                <c:pt idx="394">
                  <c:v>1.567123287671232</c:v>
                </c:pt>
                <c:pt idx="395">
                  <c:v>1.578082191780845</c:v>
                </c:pt>
                <c:pt idx="396">
                  <c:v>1.580821917808219</c:v>
                </c:pt>
                <c:pt idx="397">
                  <c:v>1.5863013698630291</c:v>
                </c:pt>
                <c:pt idx="398">
                  <c:v>1.591780821917826</c:v>
                </c:pt>
                <c:pt idx="399">
                  <c:v>1.6</c:v>
                </c:pt>
                <c:pt idx="400">
                  <c:v>1.6082191780821919</c:v>
                </c:pt>
                <c:pt idx="401">
                  <c:v>1.613698630136986</c:v>
                </c:pt>
                <c:pt idx="402">
                  <c:v>1.6219178082191781</c:v>
                </c:pt>
                <c:pt idx="403">
                  <c:v>1.6273972602739719</c:v>
                </c:pt>
                <c:pt idx="404">
                  <c:v>1.641095890410958</c:v>
                </c:pt>
                <c:pt idx="405">
                  <c:v>1.6465753424657541</c:v>
                </c:pt>
                <c:pt idx="406">
                  <c:v>1.6493150684931519</c:v>
                </c:pt>
                <c:pt idx="407">
                  <c:v>1.6520547945205539</c:v>
                </c:pt>
                <c:pt idx="408">
                  <c:v>1.6547945205479451</c:v>
                </c:pt>
                <c:pt idx="409">
                  <c:v>1.6602739726027571</c:v>
                </c:pt>
                <c:pt idx="410">
                  <c:v>1.663013698630136</c:v>
                </c:pt>
                <c:pt idx="411">
                  <c:v>1.665753424657554</c:v>
                </c:pt>
                <c:pt idx="412">
                  <c:v>1.668493150684931</c:v>
                </c:pt>
                <c:pt idx="413">
                  <c:v>1.6712328767123299</c:v>
                </c:pt>
                <c:pt idx="414">
                  <c:v>1.6767123287671379</c:v>
                </c:pt>
                <c:pt idx="415">
                  <c:v>1.6794520547945371</c:v>
                </c:pt>
                <c:pt idx="416">
                  <c:v>1.682191780821918</c:v>
                </c:pt>
                <c:pt idx="417">
                  <c:v>1.6876712328767121</c:v>
                </c:pt>
                <c:pt idx="418">
                  <c:v>1.6904109589041101</c:v>
                </c:pt>
                <c:pt idx="419">
                  <c:v>1.6931506849315321</c:v>
                </c:pt>
                <c:pt idx="420">
                  <c:v>1.6986301369863319</c:v>
                </c:pt>
                <c:pt idx="421">
                  <c:v>1.7068493150684709</c:v>
                </c:pt>
                <c:pt idx="422">
                  <c:v>1.70958904109589</c:v>
                </c:pt>
                <c:pt idx="423">
                  <c:v>1.7123287671232881</c:v>
                </c:pt>
                <c:pt idx="424">
                  <c:v>1.720547945205481</c:v>
                </c:pt>
                <c:pt idx="425">
                  <c:v>1.728767123287672</c:v>
                </c:pt>
                <c:pt idx="426">
                  <c:v>1.7342465753424661</c:v>
                </c:pt>
                <c:pt idx="427">
                  <c:v>1.7424657534246439</c:v>
                </c:pt>
                <c:pt idx="428">
                  <c:v>1.745205479452056</c:v>
                </c:pt>
                <c:pt idx="429">
                  <c:v>1.7479452054794271</c:v>
                </c:pt>
                <c:pt idx="430">
                  <c:v>1.7643835616438639</c:v>
                </c:pt>
                <c:pt idx="431">
                  <c:v>1.76986301369863</c:v>
                </c:pt>
                <c:pt idx="432">
                  <c:v>1.7780821917808449</c:v>
                </c:pt>
                <c:pt idx="433">
                  <c:v>1.7808219178082201</c:v>
                </c:pt>
                <c:pt idx="434">
                  <c:v>1.7835616438355999</c:v>
                </c:pt>
                <c:pt idx="435">
                  <c:v>1.7890410958903979</c:v>
                </c:pt>
                <c:pt idx="436">
                  <c:v>1.7917808219178251</c:v>
                </c:pt>
                <c:pt idx="437">
                  <c:v>1.802739726027397</c:v>
                </c:pt>
                <c:pt idx="438">
                  <c:v>1.8109589041095919</c:v>
                </c:pt>
                <c:pt idx="439">
                  <c:v>1.816438356164382</c:v>
                </c:pt>
                <c:pt idx="440">
                  <c:v>1.8191780821917809</c:v>
                </c:pt>
                <c:pt idx="441">
                  <c:v>1.821917808219178</c:v>
                </c:pt>
                <c:pt idx="442">
                  <c:v>1.82465753424661</c:v>
                </c:pt>
                <c:pt idx="443">
                  <c:v>1.8273972602739721</c:v>
                </c:pt>
                <c:pt idx="444">
                  <c:v>1.8301369863013699</c:v>
                </c:pt>
                <c:pt idx="445">
                  <c:v>1.832876712328767</c:v>
                </c:pt>
                <c:pt idx="446">
                  <c:v>1.8356164383561639</c:v>
                </c:pt>
                <c:pt idx="447">
                  <c:v>1.841095890410958</c:v>
                </c:pt>
                <c:pt idx="448">
                  <c:v>1.8465753424657541</c:v>
                </c:pt>
                <c:pt idx="449">
                  <c:v>1.8520547945205481</c:v>
                </c:pt>
                <c:pt idx="450">
                  <c:v>1.8575342465753271</c:v>
                </c:pt>
                <c:pt idx="451">
                  <c:v>1.865753424657552</c:v>
                </c:pt>
                <c:pt idx="452">
                  <c:v>1.8739726027397261</c:v>
                </c:pt>
                <c:pt idx="453">
                  <c:v>1.8849315068493151</c:v>
                </c:pt>
                <c:pt idx="454">
                  <c:v>1.887671232876712</c:v>
                </c:pt>
                <c:pt idx="455">
                  <c:v>1.893150684931528</c:v>
                </c:pt>
                <c:pt idx="456">
                  <c:v>1.8958904109589041</c:v>
                </c:pt>
                <c:pt idx="457">
                  <c:v>1.8986301369863261</c:v>
                </c:pt>
                <c:pt idx="458">
                  <c:v>1.9041095890411091</c:v>
                </c:pt>
                <c:pt idx="459">
                  <c:v>1.90684931506849</c:v>
                </c:pt>
                <c:pt idx="460">
                  <c:v>1.912328767123288</c:v>
                </c:pt>
                <c:pt idx="461">
                  <c:v>1.917808219178081</c:v>
                </c:pt>
                <c:pt idx="462">
                  <c:v>1.928767123287684</c:v>
                </c:pt>
                <c:pt idx="463">
                  <c:v>1.9369863013698621</c:v>
                </c:pt>
                <c:pt idx="464">
                  <c:v>1.9534246575342069</c:v>
                </c:pt>
                <c:pt idx="465">
                  <c:v>1.95890410958904</c:v>
                </c:pt>
                <c:pt idx="466">
                  <c:v>1.9616438356164381</c:v>
                </c:pt>
                <c:pt idx="467">
                  <c:v>1.9643835616438741</c:v>
                </c:pt>
                <c:pt idx="468">
                  <c:v>1.967123287671231</c:v>
                </c:pt>
                <c:pt idx="469">
                  <c:v>1.969863013698629</c:v>
                </c:pt>
                <c:pt idx="470">
                  <c:v>1.980821917808218</c:v>
                </c:pt>
                <c:pt idx="471">
                  <c:v>1.986301369863033</c:v>
                </c:pt>
                <c:pt idx="472">
                  <c:v>1.989041095890409</c:v>
                </c:pt>
                <c:pt idx="473">
                  <c:v>2</c:v>
                </c:pt>
                <c:pt idx="474">
                  <c:v>2.0109589041095361</c:v>
                </c:pt>
                <c:pt idx="475">
                  <c:v>2.0136986301369841</c:v>
                </c:pt>
                <c:pt idx="476">
                  <c:v>2.0164383561643842</c:v>
                </c:pt>
                <c:pt idx="477">
                  <c:v>2.0191780821917802</c:v>
                </c:pt>
                <c:pt idx="478">
                  <c:v>2.0219178082191802</c:v>
                </c:pt>
                <c:pt idx="479">
                  <c:v>2.0246575342465749</c:v>
                </c:pt>
                <c:pt idx="480">
                  <c:v>2.0273972602740322</c:v>
                </c:pt>
                <c:pt idx="481">
                  <c:v>2.0301369863013812</c:v>
                </c:pt>
                <c:pt idx="482">
                  <c:v>2.0356164383561581</c:v>
                </c:pt>
                <c:pt idx="483">
                  <c:v>2.0383561643835582</c:v>
                </c:pt>
                <c:pt idx="484">
                  <c:v>2.0493150684931511</c:v>
                </c:pt>
                <c:pt idx="485">
                  <c:v>2.0712328767123398</c:v>
                </c:pt>
                <c:pt idx="486">
                  <c:v>2.0849315068493781</c:v>
                </c:pt>
                <c:pt idx="487">
                  <c:v>2.1095890410959299</c:v>
                </c:pt>
                <c:pt idx="488">
                  <c:v>2.1150684931506092</c:v>
                </c:pt>
                <c:pt idx="489">
                  <c:v>2.1178082191780772</c:v>
                </c:pt>
                <c:pt idx="490">
                  <c:v>2.1205479452054812</c:v>
                </c:pt>
                <c:pt idx="491">
                  <c:v>2.131506849315068</c:v>
                </c:pt>
                <c:pt idx="492">
                  <c:v>2.1342465753424662</c:v>
                </c:pt>
                <c:pt idx="493">
                  <c:v>2.13972602739726</c:v>
                </c:pt>
                <c:pt idx="494">
                  <c:v>2.1424657534246569</c:v>
                </c:pt>
                <c:pt idx="495">
                  <c:v>2.1561643835616442</c:v>
                </c:pt>
                <c:pt idx="496">
                  <c:v>2.1589041095890411</c:v>
                </c:pt>
                <c:pt idx="497">
                  <c:v>2.1671232876712918</c:v>
                </c:pt>
                <c:pt idx="498">
                  <c:v>2.1753424657534182</c:v>
                </c:pt>
                <c:pt idx="499">
                  <c:v>2.18082191780822</c:v>
                </c:pt>
                <c:pt idx="500">
                  <c:v>2.1835616438356569</c:v>
                </c:pt>
                <c:pt idx="501">
                  <c:v>2.1863013698630152</c:v>
                </c:pt>
                <c:pt idx="502">
                  <c:v>2.1917808219178081</c:v>
                </c:pt>
                <c:pt idx="503">
                  <c:v>2.1945205479452481</c:v>
                </c:pt>
                <c:pt idx="504">
                  <c:v>2.2000000000000002</c:v>
                </c:pt>
                <c:pt idx="505">
                  <c:v>2.205479452054794</c:v>
                </c:pt>
                <c:pt idx="506">
                  <c:v>2.2109589041095772</c:v>
                </c:pt>
                <c:pt idx="507">
                  <c:v>2.2219178082192101</c:v>
                </c:pt>
                <c:pt idx="508">
                  <c:v>2.2328767123287672</c:v>
                </c:pt>
                <c:pt idx="509">
                  <c:v>2.2410958904109601</c:v>
                </c:pt>
                <c:pt idx="510">
                  <c:v>2.2520547945205478</c:v>
                </c:pt>
                <c:pt idx="511">
                  <c:v>2.2547945205480011</c:v>
                </c:pt>
                <c:pt idx="512">
                  <c:v>2.2575342465754442</c:v>
                </c:pt>
                <c:pt idx="513">
                  <c:v>2.2602739726027412</c:v>
                </c:pt>
                <c:pt idx="514">
                  <c:v>2.2630136986301408</c:v>
                </c:pt>
                <c:pt idx="515">
                  <c:v>2.2657534246575342</c:v>
                </c:pt>
                <c:pt idx="516">
                  <c:v>2.2821917808219929</c:v>
                </c:pt>
                <c:pt idx="517">
                  <c:v>2.2904109589041202</c:v>
                </c:pt>
                <c:pt idx="518">
                  <c:v>2.2931506849315082</c:v>
                </c:pt>
                <c:pt idx="519">
                  <c:v>2.3041095890410972</c:v>
                </c:pt>
                <c:pt idx="520">
                  <c:v>2.3068493150684239</c:v>
                </c:pt>
                <c:pt idx="521">
                  <c:v>2.3123287671232782</c:v>
                </c:pt>
                <c:pt idx="522">
                  <c:v>2.3178082191780258</c:v>
                </c:pt>
                <c:pt idx="523">
                  <c:v>2.32054794520548</c:v>
                </c:pt>
                <c:pt idx="524">
                  <c:v>2.32328767123288</c:v>
                </c:pt>
                <c:pt idx="525">
                  <c:v>2.3342465753424642</c:v>
                </c:pt>
                <c:pt idx="526">
                  <c:v>2.3424657534246571</c:v>
                </c:pt>
                <c:pt idx="527">
                  <c:v>2.3479452054794532</c:v>
                </c:pt>
                <c:pt idx="528">
                  <c:v>2.3506849315068381</c:v>
                </c:pt>
                <c:pt idx="529">
                  <c:v>2.3589041095890382</c:v>
                </c:pt>
                <c:pt idx="530">
                  <c:v>2.367123287671272</c:v>
                </c:pt>
                <c:pt idx="531">
                  <c:v>2.3698630136985721</c:v>
                </c:pt>
                <c:pt idx="532">
                  <c:v>2.3753424657533762</c:v>
                </c:pt>
                <c:pt idx="533">
                  <c:v>2.3835616438356202</c:v>
                </c:pt>
                <c:pt idx="534">
                  <c:v>2.3863013698630131</c:v>
                </c:pt>
                <c:pt idx="535">
                  <c:v>2.3890410958904109</c:v>
                </c:pt>
                <c:pt idx="536">
                  <c:v>2.3972602739726021</c:v>
                </c:pt>
                <c:pt idx="537">
                  <c:v>2.4136986301369832</c:v>
                </c:pt>
                <c:pt idx="538">
                  <c:v>2.4191780821917801</c:v>
                </c:pt>
                <c:pt idx="539">
                  <c:v>2.4246575342465748</c:v>
                </c:pt>
                <c:pt idx="540">
                  <c:v>2.4438356164383568</c:v>
                </c:pt>
                <c:pt idx="541">
                  <c:v>2.4465753424657541</c:v>
                </c:pt>
                <c:pt idx="542">
                  <c:v>2.4520547945205382</c:v>
                </c:pt>
                <c:pt idx="543">
                  <c:v>2.4575342465754151</c:v>
                </c:pt>
                <c:pt idx="544">
                  <c:v>2.4602739726027401</c:v>
                </c:pt>
                <c:pt idx="545">
                  <c:v>2.4630136986301401</c:v>
                </c:pt>
                <c:pt idx="546">
                  <c:v>2.4712328767123402</c:v>
                </c:pt>
                <c:pt idx="547">
                  <c:v>2.4821917808219749</c:v>
                </c:pt>
                <c:pt idx="548">
                  <c:v>2.4849315068493718</c:v>
                </c:pt>
                <c:pt idx="549">
                  <c:v>2.4904109589041101</c:v>
                </c:pt>
                <c:pt idx="550">
                  <c:v>2.5068493150684419</c:v>
                </c:pt>
                <c:pt idx="551">
                  <c:v>2.5123287671232881</c:v>
                </c:pt>
                <c:pt idx="552">
                  <c:v>2.5232876712328798</c:v>
                </c:pt>
                <c:pt idx="553">
                  <c:v>2.526027397260274</c:v>
                </c:pt>
                <c:pt idx="554">
                  <c:v>2.5506849315068472</c:v>
                </c:pt>
                <c:pt idx="555">
                  <c:v>2.5753424657534172</c:v>
                </c:pt>
                <c:pt idx="556">
                  <c:v>2.5780821917808181</c:v>
                </c:pt>
                <c:pt idx="557">
                  <c:v>2.580821917808219</c:v>
                </c:pt>
                <c:pt idx="558">
                  <c:v>2.5972602739726032</c:v>
                </c:pt>
                <c:pt idx="559">
                  <c:v>2.6</c:v>
                </c:pt>
                <c:pt idx="560">
                  <c:v>2.6027397260274401</c:v>
                </c:pt>
                <c:pt idx="561">
                  <c:v>2.613698630136986</c:v>
                </c:pt>
                <c:pt idx="562">
                  <c:v>2.6164383561643829</c:v>
                </c:pt>
                <c:pt idx="563">
                  <c:v>2.6191780821917812</c:v>
                </c:pt>
                <c:pt idx="564">
                  <c:v>2.6356164383561631</c:v>
                </c:pt>
                <c:pt idx="565">
                  <c:v>2.64109589041096</c:v>
                </c:pt>
                <c:pt idx="566">
                  <c:v>2.6438356164383601</c:v>
                </c:pt>
                <c:pt idx="567">
                  <c:v>2.6465753424657552</c:v>
                </c:pt>
                <c:pt idx="568">
                  <c:v>2.6712328767123412</c:v>
                </c:pt>
                <c:pt idx="569">
                  <c:v>2.6794520547945182</c:v>
                </c:pt>
                <c:pt idx="570">
                  <c:v>2.6849315068493862</c:v>
                </c:pt>
                <c:pt idx="571">
                  <c:v>2.6958904109589041</c:v>
                </c:pt>
                <c:pt idx="572">
                  <c:v>2.7095890410959411</c:v>
                </c:pt>
                <c:pt idx="573">
                  <c:v>2.715068493150615</c:v>
                </c:pt>
                <c:pt idx="574">
                  <c:v>2.7205479452055048</c:v>
                </c:pt>
                <c:pt idx="575">
                  <c:v>2.7232876712329208</c:v>
                </c:pt>
                <c:pt idx="576">
                  <c:v>2.7260273972602742</c:v>
                </c:pt>
                <c:pt idx="577">
                  <c:v>2.7342465753424672</c:v>
                </c:pt>
                <c:pt idx="578">
                  <c:v>2.7369863013698632</c:v>
                </c:pt>
                <c:pt idx="579">
                  <c:v>2.742465753424657</c:v>
                </c:pt>
                <c:pt idx="580">
                  <c:v>2.7452054794520548</c:v>
                </c:pt>
                <c:pt idx="581">
                  <c:v>2.7506849315068491</c:v>
                </c:pt>
                <c:pt idx="582">
                  <c:v>2.7534246575342598</c:v>
                </c:pt>
                <c:pt idx="583">
                  <c:v>2.7561643835616438</c:v>
                </c:pt>
                <c:pt idx="584">
                  <c:v>2.7589041095890412</c:v>
                </c:pt>
                <c:pt idx="585">
                  <c:v>2.7643835616438408</c:v>
                </c:pt>
                <c:pt idx="586">
                  <c:v>2.7671232876712981</c:v>
                </c:pt>
                <c:pt idx="587">
                  <c:v>2.7726027397260271</c:v>
                </c:pt>
                <c:pt idx="588">
                  <c:v>2.7753424657534231</c:v>
                </c:pt>
                <c:pt idx="589">
                  <c:v>2.7780821917808192</c:v>
                </c:pt>
                <c:pt idx="590">
                  <c:v>2.7808219178082201</c:v>
                </c:pt>
                <c:pt idx="591">
                  <c:v>2.7835616438356601</c:v>
                </c:pt>
                <c:pt idx="592">
                  <c:v>2.7890410958904202</c:v>
                </c:pt>
                <c:pt idx="593">
                  <c:v>2.8</c:v>
                </c:pt>
                <c:pt idx="594">
                  <c:v>2.8027397260274012</c:v>
                </c:pt>
                <c:pt idx="595">
                  <c:v>2.8054794520547941</c:v>
                </c:pt>
                <c:pt idx="596">
                  <c:v>2.8164383561643831</c:v>
                </c:pt>
                <c:pt idx="597">
                  <c:v>2.8191780821917791</c:v>
                </c:pt>
                <c:pt idx="598">
                  <c:v>2.8246575342465752</c:v>
                </c:pt>
                <c:pt idx="599">
                  <c:v>2.8383561643835371</c:v>
                </c:pt>
                <c:pt idx="600">
                  <c:v>2.8410958904109589</c:v>
                </c:pt>
                <c:pt idx="601">
                  <c:v>2.8520547945205381</c:v>
                </c:pt>
                <c:pt idx="602">
                  <c:v>2.8547945205479448</c:v>
                </c:pt>
                <c:pt idx="603">
                  <c:v>2.8575342465754048</c:v>
                </c:pt>
                <c:pt idx="604">
                  <c:v>2.8630136986301382</c:v>
                </c:pt>
                <c:pt idx="605">
                  <c:v>2.8767123287671228</c:v>
                </c:pt>
                <c:pt idx="606">
                  <c:v>2.8876712328767198</c:v>
                </c:pt>
                <c:pt idx="607">
                  <c:v>2.9013698630136981</c:v>
                </c:pt>
                <c:pt idx="608">
                  <c:v>2.906849315068436</c:v>
                </c:pt>
                <c:pt idx="609">
                  <c:v>2.9287671232876709</c:v>
                </c:pt>
                <c:pt idx="610">
                  <c:v>2.9397260273972599</c:v>
                </c:pt>
                <c:pt idx="611">
                  <c:v>2.9479452054794542</c:v>
                </c:pt>
                <c:pt idx="612">
                  <c:v>2.9506849315068382</c:v>
                </c:pt>
                <c:pt idx="613">
                  <c:v>2.9616438356164378</c:v>
                </c:pt>
                <c:pt idx="614">
                  <c:v>2.989041095890411</c:v>
                </c:pt>
                <c:pt idx="615">
                  <c:v>2.9917808219178079</c:v>
                </c:pt>
                <c:pt idx="616">
                  <c:v>2.9945205479452399</c:v>
                </c:pt>
                <c:pt idx="617">
                  <c:v>3.0027397260274369</c:v>
                </c:pt>
                <c:pt idx="618">
                  <c:v>3.0054794520547952</c:v>
                </c:pt>
                <c:pt idx="619">
                  <c:v>3.0219178082191802</c:v>
                </c:pt>
                <c:pt idx="620">
                  <c:v>3.0273972602740322</c:v>
                </c:pt>
                <c:pt idx="621">
                  <c:v>3.0328767123287581</c:v>
                </c:pt>
                <c:pt idx="622">
                  <c:v>3.0383561643835582</c:v>
                </c:pt>
                <c:pt idx="623">
                  <c:v>3.0465753424657538</c:v>
                </c:pt>
                <c:pt idx="624">
                  <c:v>3.0520547945205472</c:v>
                </c:pt>
                <c:pt idx="625">
                  <c:v>3.0602739726027401</c:v>
                </c:pt>
                <c:pt idx="626">
                  <c:v>3.0630136986301402</c:v>
                </c:pt>
                <c:pt idx="627">
                  <c:v>3.065753424657534</c:v>
                </c:pt>
                <c:pt idx="628">
                  <c:v>3.0684931506849402</c:v>
                </c:pt>
                <c:pt idx="629">
                  <c:v>3.076712328767123</c:v>
                </c:pt>
                <c:pt idx="630">
                  <c:v>3.0876712328767502</c:v>
                </c:pt>
                <c:pt idx="631">
                  <c:v>3.0958904109589032</c:v>
                </c:pt>
                <c:pt idx="632">
                  <c:v>3.1013698630136992</c:v>
                </c:pt>
                <c:pt idx="633">
                  <c:v>3.1041095890411001</c:v>
                </c:pt>
                <c:pt idx="634">
                  <c:v>3.1178082191780772</c:v>
                </c:pt>
                <c:pt idx="635">
                  <c:v>3.1260273972602741</c:v>
                </c:pt>
                <c:pt idx="636">
                  <c:v>3.128767123287671</c:v>
                </c:pt>
                <c:pt idx="637">
                  <c:v>3.1342465753424662</c:v>
                </c:pt>
                <c:pt idx="638">
                  <c:v>3.13972602739726</c:v>
                </c:pt>
                <c:pt idx="639">
                  <c:v>3.1452054794520552</c:v>
                </c:pt>
                <c:pt idx="640">
                  <c:v>3.1561643835616442</c:v>
                </c:pt>
                <c:pt idx="641">
                  <c:v>3.161643835616438</c:v>
                </c:pt>
                <c:pt idx="642">
                  <c:v>3.1671232876712918</c:v>
                </c:pt>
                <c:pt idx="643">
                  <c:v>3.1698630136986181</c:v>
                </c:pt>
                <c:pt idx="644">
                  <c:v>3.18082191780822</c:v>
                </c:pt>
                <c:pt idx="645">
                  <c:v>3.1835616438356569</c:v>
                </c:pt>
                <c:pt idx="646">
                  <c:v>3.1863013698630152</c:v>
                </c:pt>
                <c:pt idx="647">
                  <c:v>3.1917808219178081</c:v>
                </c:pt>
                <c:pt idx="648">
                  <c:v>3.1945205479452481</c:v>
                </c:pt>
                <c:pt idx="649">
                  <c:v>3.1972602739726041</c:v>
                </c:pt>
                <c:pt idx="650">
                  <c:v>3.2</c:v>
                </c:pt>
                <c:pt idx="651">
                  <c:v>3.2027397260274451</c:v>
                </c:pt>
                <c:pt idx="652">
                  <c:v>3.205479452054794</c:v>
                </c:pt>
                <c:pt idx="653">
                  <c:v>3.2328767123287672</c:v>
                </c:pt>
                <c:pt idx="654">
                  <c:v>3.2356164383561632</c:v>
                </c:pt>
                <c:pt idx="655">
                  <c:v>3.2383561643835601</c:v>
                </c:pt>
                <c:pt idx="656">
                  <c:v>3.2520547945205478</c:v>
                </c:pt>
                <c:pt idx="657">
                  <c:v>3.2657534246575342</c:v>
                </c:pt>
                <c:pt idx="658">
                  <c:v>3.2684931506849662</c:v>
                </c:pt>
                <c:pt idx="659">
                  <c:v>3.2739726027397258</c:v>
                </c:pt>
                <c:pt idx="660">
                  <c:v>3.2794520547945192</c:v>
                </c:pt>
                <c:pt idx="661">
                  <c:v>3.2904109589041202</c:v>
                </c:pt>
                <c:pt idx="662">
                  <c:v>3.2958904109589038</c:v>
                </c:pt>
                <c:pt idx="663">
                  <c:v>3.2986301369863051</c:v>
                </c:pt>
                <c:pt idx="664">
                  <c:v>3.3013698630136972</c:v>
                </c:pt>
                <c:pt idx="665">
                  <c:v>3.3068493150684239</c:v>
                </c:pt>
                <c:pt idx="666">
                  <c:v>3.315068493150588</c:v>
                </c:pt>
                <c:pt idx="667">
                  <c:v>3.3178082191780258</c:v>
                </c:pt>
                <c:pt idx="668">
                  <c:v>3.3342465753424642</c:v>
                </c:pt>
                <c:pt idx="669">
                  <c:v>3.3369863013698331</c:v>
                </c:pt>
                <c:pt idx="670">
                  <c:v>3.3397260273972602</c:v>
                </c:pt>
                <c:pt idx="671">
                  <c:v>3.3452054794520532</c:v>
                </c:pt>
                <c:pt idx="672">
                  <c:v>3.3479452054794532</c:v>
                </c:pt>
                <c:pt idx="673">
                  <c:v>3.353424657534247</c:v>
                </c:pt>
                <c:pt idx="674">
                  <c:v>3.3561643835616382</c:v>
                </c:pt>
                <c:pt idx="675">
                  <c:v>3.3616438356164382</c:v>
                </c:pt>
                <c:pt idx="676">
                  <c:v>3.3698630136985721</c:v>
                </c:pt>
                <c:pt idx="677">
                  <c:v>3.3753424657533762</c:v>
                </c:pt>
                <c:pt idx="678">
                  <c:v>3.3780821917807731</c:v>
                </c:pt>
                <c:pt idx="679">
                  <c:v>3.3917808219178078</c:v>
                </c:pt>
                <c:pt idx="680">
                  <c:v>3.3945205479452212</c:v>
                </c:pt>
                <c:pt idx="681">
                  <c:v>3.3972602739726021</c:v>
                </c:pt>
                <c:pt idx="682">
                  <c:v>3.4027397260274248</c:v>
                </c:pt>
                <c:pt idx="683">
                  <c:v>3.4164383561643832</c:v>
                </c:pt>
                <c:pt idx="684">
                  <c:v>3.4219178082191801</c:v>
                </c:pt>
                <c:pt idx="685">
                  <c:v>3.4246575342465748</c:v>
                </c:pt>
                <c:pt idx="686">
                  <c:v>3.4328767123287571</c:v>
                </c:pt>
                <c:pt idx="687">
                  <c:v>3.4383561643835572</c:v>
                </c:pt>
                <c:pt idx="688">
                  <c:v>3.4657534246575339</c:v>
                </c:pt>
                <c:pt idx="689">
                  <c:v>3.4684931506849348</c:v>
                </c:pt>
                <c:pt idx="690">
                  <c:v>3.4794520547945171</c:v>
                </c:pt>
                <c:pt idx="691">
                  <c:v>3.4821917808219749</c:v>
                </c:pt>
                <c:pt idx="692">
                  <c:v>3.4876712328767212</c:v>
                </c:pt>
                <c:pt idx="693">
                  <c:v>3.5013698630136991</c:v>
                </c:pt>
                <c:pt idx="694">
                  <c:v>3.5041095890411</c:v>
                </c:pt>
                <c:pt idx="695">
                  <c:v>3.5095890410958912</c:v>
                </c:pt>
                <c:pt idx="696">
                  <c:v>3.5150684931506051</c:v>
                </c:pt>
                <c:pt idx="697">
                  <c:v>3.5205479452054802</c:v>
                </c:pt>
                <c:pt idx="698">
                  <c:v>3.526027397260274</c:v>
                </c:pt>
                <c:pt idx="699">
                  <c:v>3.5315068493150679</c:v>
                </c:pt>
                <c:pt idx="700">
                  <c:v>3.5424657534246582</c:v>
                </c:pt>
                <c:pt idx="701">
                  <c:v>3.5452054794520551</c:v>
                </c:pt>
                <c:pt idx="702">
                  <c:v>3.5616438356164379</c:v>
                </c:pt>
                <c:pt idx="703">
                  <c:v>3.5671232876712851</c:v>
                </c:pt>
                <c:pt idx="704">
                  <c:v>3.5698630136986171</c:v>
                </c:pt>
                <c:pt idx="705">
                  <c:v>3.5753424657534172</c:v>
                </c:pt>
                <c:pt idx="706">
                  <c:v>3.580821917808219</c:v>
                </c:pt>
                <c:pt idx="707">
                  <c:v>3.5835616438356408</c:v>
                </c:pt>
                <c:pt idx="708">
                  <c:v>3.5863013698630142</c:v>
                </c:pt>
                <c:pt idx="709">
                  <c:v>3.5890410958904111</c:v>
                </c:pt>
                <c:pt idx="710">
                  <c:v>3.6</c:v>
                </c:pt>
                <c:pt idx="711">
                  <c:v>3.6027397260274401</c:v>
                </c:pt>
                <c:pt idx="712">
                  <c:v>3.6054794520547939</c:v>
                </c:pt>
                <c:pt idx="713">
                  <c:v>3.6082191780822002</c:v>
                </c:pt>
                <c:pt idx="714">
                  <c:v>3.6164383561643829</c:v>
                </c:pt>
                <c:pt idx="715">
                  <c:v>3.6383561643835591</c:v>
                </c:pt>
                <c:pt idx="716">
                  <c:v>3.64109589041096</c:v>
                </c:pt>
                <c:pt idx="717">
                  <c:v>3.6575342465754281</c:v>
                </c:pt>
                <c:pt idx="718">
                  <c:v>3.6684931506849412</c:v>
                </c:pt>
                <c:pt idx="719">
                  <c:v>3.6767123287671231</c:v>
                </c:pt>
                <c:pt idx="720">
                  <c:v>3.6794520547945182</c:v>
                </c:pt>
                <c:pt idx="721">
                  <c:v>3.6849315068493862</c:v>
                </c:pt>
                <c:pt idx="722">
                  <c:v>3.6931506849315072</c:v>
                </c:pt>
                <c:pt idx="723">
                  <c:v>3.6958904109589041</c:v>
                </c:pt>
                <c:pt idx="724">
                  <c:v>3.6986301369863011</c:v>
                </c:pt>
                <c:pt idx="725">
                  <c:v>3.7041095890411002</c:v>
                </c:pt>
                <c:pt idx="726">
                  <c:v>3.7479452054794602</c:v>
                </c:pt>
                <c:pt idx="727">
                  <c:v>3.7506849315068491</c:v>
                </c:pt>
                <c:pt idx="728">
                  <c:v>3.7561643835616438</c:v>
                </c:pt>
                <c:pt idx="729">
                  <c:v>3.7589041095890412</c:v>
                </c:pt>
                <c:pt idx="730">
                  <c:v>3.7616438356164381</c:v>
                </c:pt>
                <c:pt idx="731">
                  <c:v>3.7808219178082201</c:v>
                </c:pt>
                <c:pt idx="732">
                  <c:v>3.7835616438356601</c:v>
                </c:pt>
                <c:pt idx="733">
                  <c:v>3.7917808219178082</c:v>
                </c:pt>
                <c:pt idx="734">
                  <c:v>3.8027397260274012</c:v>
                </c:pt>
                <c:pt idx="735">
                  <c:v>3.8082191780821928</c:v>
                </c:pt>
                <c:pt idx="736">
                  <c:v>3.8136986301369782</c:v>
                </c:pt>
                <c:pt idx="737">
                  <c:v>3.8246575342465752</c:v>
                </c:pt>
                <c:pt idx="738">
                  <c:v>3.8273972602740121</c:v>
                </c:pt>
                <c:pt idx="739">
                  <c:v>3.8301369863013708</c:v>
                </c:pt>
                <c:pt idx="740">
                  <c:v>3.8328767123287202</c:v>
                </c:pt>
                <c:pt idx="741">
                  <c:v>3.8383561643835371</c:v>
                </c:pt>
                <c:pt idx="742">
                  <c:v>3.8410958904109589</c:v>
                </c:pt>
                <c:pt idx="743">
                  <c:v>3.8438356164383571</c:v>
                </c:pt>
                <c:pt idx="744">
                  <c:v>3.8493150684931501</c:v>
                </c:pt>
                <c:pt idx="745">
                  <c:v>3.8575342465754048</c:v>
                </c:pt>
                <c:pt idx="746">
                  <c:v>3.8767123287671228</c:v>
                </c:pt>
                <c:pt idx="747">
                  <c:v>3.8821917808219641</c:v>
                </c:pt>
                <c:pt idx="748">
                  <c:v>3.8849315068493651</c:v>
                </c:pt>
                <c:pt idx="749">
                  <c:v>3.8876712328767198</c:v>
                </c:pt>
                <c:pt idx="750">
                  <c:v>3.89041095890411</c:v>
                </c:pt>
                <c:pt idx="751">
                  <c:v>3.893150684931507</c:v>
                </c:pt>
                <c:pt idx="752">
                  <c:v>3.895890410958835</c:v>
                </c:pt>
                <c:pt idx="753">
                  <c:v>3.8986301369863008</c:v>
                </c:pt>
                <c:pt idx="754">
                  <c:v>3.906849315068436</c:v>
                </c:pt>
                <c:pt idx="755">
                  <c:v>3.9178082191780281</c:v>
                </c:pt>
                <c:pt idx="756">
                  <c:v>3.9205479452054801</c:v>
                </c:pt>
                <c:pt idx="757">
                  <c:v>3.934246575342466</c:v>
                </c:pt>
                <c:pt idx="758">
                  <c:v>3.9369863013698572</c:v>
                </c:pt>
                <c:pt idx="759">
                  <c:v>3.9397260273972599</c:v>
                </c:pt>
                <c:pt idx="760">
                  <c:v>3.9424657534246581</c:v>
                </c:pt>
                <c:pt idx="761">
                  <c:v>3.9452054794520541</c:v>
                </c:pt>
                <c:pt idx="762">
                  <c:v>3.9534246575342471</c:v>
                </c:pt>
                <c:pt idx="763">
                  <c:v>3.9589041095890392</c:v>
                </c:pt>
                <c:pt idx="764">
                  <c:v>3.967123287671277</c:v>
                </c:pt>
                <c:pt idx="765">
                  <c:v>3.9753424657534171</c:v>
                </c:pt>
                <c:pt idx="766">
                  <c:v>3.9780821917808171</c:v>
                </c:pt>
                <c:pt idx="767">
                  <c:v>3.9808219178082189</c:v>
                </c:pt>
                <c:pt idx="768">
                  <c:v>3.9863013698630141</c:v>
                </c:pt>
                <c:pt idx="769">
                  <c:v>3.9972602739726031</c:v>
                </c:pt>
                <c:pt idx="770">
                  <c:v>4.0082191780821921</c:v>
                </c:pt>
                <c:pt idx="771">
                  <c:v>4.0109589041095894</c:v>
                </c:pt>
                <c:pt idx="772">
                  <c:v>4.0410958904109586</c:v>
                </c:pt>
                <c:pt idx="773">
                  <c:v>4.0575342465751332</c:v>
                </c:pt>
                <c:pt idx="774">
                  <c:v>4.0602739726027401</c:v>
                </c:pt>
                <c:pt idx="775">
                  <c:v>4.0684931506849313</c:v>
                </c:pt>
                <c:pt idx="776">
                  <c:v>4.0739726027397314</c:v>
                </c:pt>
                <c:pt idx="777">
                  <c:v>4.095890410958904</c:v>
                </c:pt>
                <c:pt idx="778">
                  <c:v>4.1041095890410846</c:v>
                </c:pt>
                <c:pt idx="779">
                  <c:v>4.1205479452053817</c:v>
                </c:pt>
                <c:pt idx="780">
                  <c:v>4.1315068493149836</c:v>
                </c:pt>
                <c:pt idx="781">
                  <c:v>4.1369863013698627</c:v>
                </c:pt>
                <c:pt idx="782">
                  <c:v>4.13972602739726</c:v>
                </c:pt>
                <c:pt idx="783">
                  <c:v>4.1452054794520548</c:v>
                </c:pt>
                <c:pt idx="784">
                  <c:v>4.1534246575342264</c:v>
                </c:pt>
                <c:pt idx="785">
                  <c:v>4.1589041095890256</c:v>
                </c:pt>
                <c:pt idx="786">
                  <c:v>4.161643835616438</c:v>
                </c:pt>
                <c:pt idx="787">
                  <c:v>4.1698630136986434</c:v>
                </c:pt>
                <c:pt idx="788">
                  <c:v>4.183561643835616</c:v>
                </c:pt>
                <c:pt idx="789">
                  <c:v>4.2</c:v>
                </c:pt>
                <c:pt idx="790">
                  <c:v>4.2082191780821914</c:v>
                </c:pt>
                <c:pt idx="791">
                  <c:v>4.2164383561643826</c:v>
                </c:pt>
                <c:pt idx="792">
                  <c:v>4.2219178082191746</c:v>
                </c:pt>
                <c:pt idx="793">
                  <c:v>4.2328767123287703</c:v>
                </c:pt>
                <c:pt idx="794">
                  <c:v>4.2356164383561703</c:v>
                </c:pt>
                <c:pt idx="795">
                  <c:v>4.2383561643835934</c:v>
                </c:pt>
                <c:pt idx="796">
                  <c:v>4.2410958904109588</c:v>
                </c:pt>
                <c:pt idx="797">
                  <c:v>4.2465753424657464</c:v>
                </c:pt>
                <c:pt idx="798">
                  <c:v>4.2520547945205482</c:v>
                </c:pt>
                <c:pt idx="799">
                  <c:v>4.2602739726027403</c:v>
                </c:pt>
                <c:pt idx="800">
                  <c:v>4.2630136986301403</c:v>
                </c:pt>
                <c:pt idx="801">
                  <c:v>4.2657534246575404</c:v>
                </c:pt>
                <c:pt idx="802">
                  <c:v>4.2739726027397333</c:v>
                </c:pt>
                <c:pt idx="803">
                  <c:v>4.2904109589041086</c:v>
                </c:pt>
                <c:pt idx="804">
                  <c:v>4.2986301369863016</c:v>
                </c:pt>
                <c:pt idx="805">
                  <c:v>4.3041095890410856</c:v>
                </c:pt>
                <c:pt idx="806">
                  <c:v>4.3150684931507124</c:v>
                </c:pt>
                <c:pt idx="807">
                  <c:v>4.3205479452054236</c:v>
                </c:pt>
                <c:pt idx="808">
                  <c:v>4.3342465753424664</c:v>
                </c:pt>
                <c:pt idx="809">
                  <c:v>4.3397260273972602</c:v>
                </c:pt>
                <c:pt idx="810">
                  <c:v>4.3424657534246824</c:v>
                </c:pt>
                <c:pt idx="811">
                  <c:v>4.3452054794520549</c:v>
                </c:pt>
                <c:pt idx="812">
                  <c:v>4.3506849315068266</c:v>
                </c:pt>
                <c:pt idx="813">
                  <c:v>4.3534246575342346</c:v>
                </c:pt>
                <c:pt idx="814">
                  <c:v>4.3561643835616524</c:v>
                </c:pt>
                <c:pt idx="815">
                  <c:v>4.3616438356164382</c:v>
                </c:pt>
                <c:pt idx="816">
                  <c:v>4.3643835616438356</c:v>
                </c:pt>
                <c:pt idx="817">
                  <c:v>4.3698630136986534</c:v>
                </c:pt>
                <c:pt idx="818">
                  <c:v>4.3753424657534534</c:v>
                </c:pt>
                <c:pt idx="819">
                  <c:v>4.3780821917808526</c:v>
                </c:pt>
                <c:pt idx="820">
                  <c:v>4.3835616438356162</c:v>
                </c:pt>
                <c:pt idx="821">
                  <c:v>4.3917808219178056</c:v>
                </c:pt>
                <c:pt idx="822">
                  <c:v>4.4000000000000004</c:v>
                </c:pt>
                <c:pt idx="823">
                  <c:v>4.4054794520548821</c:v>
                </c:pt>
                <c:pt idx="824">
                  <c:v>4.4082191780821924</c:v>
                </c:pt>
                <c:pt idx="825">
                  <c:v>4.4136986301369863</c:v>
                </c:pt>
                <c:pt idx="826">
                  <c:v>4.4164383561643854</c:v>
                </c:pt>
                <c:pt idx="827">
                  <c:v>4.4219178082191766</c:v>
                </c:pt>
                <c:pt idx="828">
                  <c:v>4.4246575342465757</c:v>
                </c:pt>
                <c:pt idx="829">
                  <c:v>4.4301369863013704</c:v>
                </c:pt>
                <c:pt idx="830">
                  <c:v>4.4328767123287713</c:v>
                </c:pt>
                <c:pt idx="831">
                  <c:v>4.4356164383561714</c:v>
                </c:pt>
                <c:pt idx="832">
                  <c:v>4.4383561643836602</c:v>
                </c:pt>
                <c:pt idx="833">
                  <c:v>4.441095890410959</c:v>
                </c:pt>
                <c:pt idx="834">
                  <c:v>4.4438356164383546</c:v>
                </c:pt>
                <c:pt idx="835">
                  <c:v>4.4465753424657466</c:v>
                </c:pt>
                <c:pt idx="836">
                  <c:v>4.457534246575162</c:v>
                </c:pt>
                <c:pt idx="837">
                  <c:v>4.4684931506849423</c:v>
                </c:pt>
                <c:pt idx="838">
                  <c:v>4.4821917808219434</c:v>
                </c:pt>
                <c:pt idx="839">
                  <c:v>4.4849315068492164</c:v>
                </c:pt>
                <c:pt idx="840">
                  <c:v>4.5041095890410956</c:v>
                </c:pt>
                <c:pt idx="841">
                  <c:v>4.5095890410958894</c:v>
                </c:pt>
                <c:pt idx="842">
                  <c:v>4.5123287671232877</c:v>
                </c:pt>
                <c:pt idx="843">
                  <c:v>4.5150684931507534</c:v>
                </c:pt>
                <c:pt idx="844">
                  <c:v>4.5315068493150674</c:v>
                </c:pt>
                <c:pt idx="845">
                  <c:v>4.5397260273972604</c:v>
                </c:pt>
                <c:pt idx="846">
                  <c:v>4.5452054794520551</c:v>
                </c:pt>
                <c:pt idx="847">
                  <c:v>4.5506849315068356</c:v>
                </c:pt>
                <c:pt idx="848">
                  <c:v>4.5534246575342454</c:v>
                </c:pt>
                <c:pt idx="849">
                  <c:v>4.5616438356164384</c:v>
                </c:pt>
                <c:pt idx="850">
                  <c:v>4.5698630136987024</c:v>
                </c:pt>
                <c:pt idx="851">
                  <c:v>4.5863013698630164</c:v>
                </c:pt>
                <c:pt idx="852">
                  <c:v>4.5890410958905044</c:v>
                </c:pt>
                <c:pt idx="853">
                  <c:v>4.5945205479450717</c:v>
                </c:pt>
                <c:pt idx="854">
                  <c:v>4.5999999999999996</c:v>
                </c:pt>
                <c:pt idx="855">
                  <c:v>4.6027397260273757</c:v>
                </c:pt>
                <c:pt idx="856">
                  <c:v>4.6082191780821917</c:v>
                </c:pt>
                <c:pt idx="857">
                  <c:v>4.6109589041095846</c:v>
                </c:pt>
                <c:pt idx="858">
                  <c:v>4.6219178082190666</c:v>
                </c:pt>
                <c:pt idx="859">
                  <c:v>4.6301369863013697</c:v>
                </c:pt>
                <c:pt idx="860">
                  <c:v>4.6575342465751017</c:v>
                </c:pt>
                <c:pt idx="861">
                  <c:v>4.6657534246575354</c:v>
                </c:pt>
                <c:pt idx="862">
                  <c:v>4.6684931506849319</c:v>
                </c:pt>
                <c:pt idx="863">
                  <c:v>4.6712328767123283</c:v>
                </c:pt>
                <c:pt idx="864">
                  <c:v>4.6876712328766956</c:v>
                </c:pt>
                <c:pt idx="865">
                  <c:v>4.6958904109588957</c:v>
                </c:pt>
                <c:pt idx="866">
                  <c:v>4.7013698630137757</c:v>
                </c:pt>
                <c:pt idx="867">
                  <c:v>4.7150684931507749</c:v>
                </c:pt>
                <c:pt idx="868">
                  <c:v>4.7178082191780746</c:v>
                </c:pt>
                <c:pt idx="869">
                  <c:v>4.7205479452054746</c:v>
                </c:pt>
                <c:pt idx="870">
                  <c:v>4.7260273972602764</c:v>
                </c:pt>
                <c:pt idx="871">
                  <c:v>4.7287671232876924</c:v>
                </c:pt>
                <c:pt idx="872">
                  <c:v>4.7342465753424703</c:v>
                </c:pt>
                <c:pt idx="873">
                  <c:v>4.7479452054794447</c:v>
                </c:pt>
                <c:pt idx="874">
                  <c:v>4.7753424657535239</c:v>
                </c:pt>
                <c:pt idx="875">
                  <c:v>4.7835616438356174</c:v>
                </c:pt>
                <c:pt idx="876">
                  <c:v>4.8054794520547954</c:v>
                </c:pt>
                <c:pt idx="877">
                  <c:v>4.816438356164384</c:v>
                </c:pt>
                <c:pt idx="878">
                  <c:v>4.8191780821917813</c:v>
                </c:pt>
                <c:pt idx="879">
                  <c:v>4.8219178082191236</c:v>
                </c:pt>
                <c:pt idx="880">
                  <c:v>4.8246575342465237</c:v>
                </c:pt>
                <c:pt idx="881">
                  <c:v>4.8301369863013699</c:v>
                </c:pt>
                <c:pt idx="882">
                  <c:v>4.8383561643835824</c:v>
                </c:pt>
                <c:pt idx="883">
                  <c:v>4.8438356164383256</c:v>
                </c:pt>
                <c:pt idx="884">
                  <c:v>4.8465753424657256</c:v>
                </c:pt>
                <c:pt idx="885">
                  <c:v>4.8575342465751223</c:v>
                </c:pt>
                <c:pt idx="886">
                  <c:v>4.8684931506849312</c:v>
                </c:pt>
                <c:pt idx="887">
                  <c:v>4.8712328767123303</c:v>
                </c:pt>
                <c:pt idx="888">
                  <c:v>4.8739726027397303</c:v>
                </c:pt>
                <c:pt idx="889">
                  <c:v>4.8986301369862746</c:v>
                </c:pt>
                <c:pt idx="890">
                  <c:v>4.904109589041096</c:v>
                </c:pt>
                <c:pt idx="891">
                  <c:v>4.9095890410958907</c:v>
                </c:pt>
                <c:pt idx="892">
                  <c:v>4.9232876712328784</c:v>
                </c:pt>
                <c:pt idx="893">
                  <c:v>4.9287671232877024</c:v>
                </c:pt>
                <c:pt idx="894">
                  <c:v>4.9452054794520564</c:v>
                </c:pt>
                <c:pt idx="895">
                  <c:v>4.9479452054794466</c:v>
                </c:pt>
                <c:pt idx="896">
                  <c:v>4.9616438356164414</c:v>
                </c:pt>
                <c:pt idx="897">
                  <c:v>4.9780821917809197</c:v>
                </c:pt>
                <c:pt idx="898">
                  <c:v>4.9835616438356434</c:v>
                </c:pt>
                <c:pt idx="899">
                  <c:v>4.9863013698630434</c:v>
                </c:pt>
                <c:pt idx="900">
                  <c:v>4.9917808219178079</c:v>
                </c:pt>
                <c:pt idx="901">
                  <c:v>5</c:v>
                </c:pt>
                <c:pt idx="902">
                  <c:v>5.0027397260273956</c:v>
                </c:pt>
                <c:pt idx="903">
                  <c:v>5.0219178082191656</c:v>
                </c:pt>
                <c:pt idx="904">
                  <c:v>5.0356164383561683</c:v>
                </c:pt>
                <c:pt idx="905">
                  <c:v>5.0465753424657356</c:v>
                </c:pt>
                <c:pt idx="906">
                  <c:v>5.0520547945205481</c:v>
                </c:pt>
                <c:pt idx="907">
                  <c:v>5.0547945205478646</c:v>
                </c:pt>
                <c:pt idx="908">
                  <c:v>5.0575342465751332</c:v>
                </c:pt>
                <c:pt idx="909">
                  <c:v>5.0657534246575384</c:v>
                </c:pt>
                <c:pt idx="910">
                  <c:v>5.0712328767123314</c:v>
                </c:pt>
                <c:pt idx="911">
                  <c:v>5.0739726027397314</c:v>
                </c:pt>
                <c:pt idx="912">
                  <c:v>5.0904109589041084</c:v>
                </c:pt>
                <c:pt idx="913">
                  <c:v>5.1150684931507016</c:v>
                </c:pt>
                <c:pt idx="914">
                  <c:v>5.1205479452053817</c:v>
                </c:pt>
                <c:pt idx="915">
                  <c:v>5.1315068493149836</c:v>
                </c:pt>
                <c:pt idx="916">
                  <c:v>5.1561643835616504</c:v>
                </c:pt>
                <c:pt idx="917">
                  <c:v>5.1589041095890256</c:v>
                </c:pt>
                <c:pt idx="918">
                  <c:v>5.1643835616438256</c:v>
                </c:pt>
                <c:pt idx="919">
                  <c:v>5.1726027397260284</c:v>
                </c:pt>
                <c:pt idx="920">
                  <c:v>5.1780821917808524</c:v>
                </c:pt>
                <c:pt idx="921">
                  <c:v>5.1808219178081956</c:v>
                </c:pt>
                <c:pt idx="922">
                  <c:v>5.1890410958904134</c:v>
                </c:pt>
                <c:pt idx="923">
                  <c:v>5.1972602739726028</c:v>
                </c:pt>
                <c:pt idx="924">
                  <c:v>5.2136986301369861</c:v>
                </c:pt>
                <c:pt idx="925">
                  <c:v>5.2219178082191746</c:v>
                </c:pt>
                <c:pt idx="926">
                  <c:v>5.2273972602739676</c:v>
                </c:pt>
                <c:pt idx="927">
                  <c:v>5.2410958904109588</c:v>
                </c:pt>
                <c:pt idx="928">
                  <c:v>5.2465753424657464</c:v>
                </c:pt>
                <c:pt idx="929">
                  <c:v>5.2493150684931509</c:v>
                </c:pt>
                <c:pt idx="930">
                  <c:v>5.2575342465751449</c:v>
                </c:pt>
                <c:pt idx="931">
                  <c:v>5.2630136986301403</c:v>
                </c:pt>
                <c:pt idx="932">
                  <c:v>5.2684931506849324</c:v>
                </c:pt>
                <c:pt idx="933">
                  <c:v>5.2712328767123324</c:v>
                </c:pt>
                <c:pt idx="934">
                  <c:v>5.2767123287671334</c:v>
                </c:pt>
                <c:pt idx="935">
                  <c:v>5.2821917808219174</c:v>
                </c:pt>
                <c:pt idx="936">
                  <c:v>5.2876712328767086</c:v>
                </c:pt>
                <c:pt idx="937">
                  <c:v>5.2958904109589042</c:v>
                </c:pt>
                <c:pt idx="938">
                  <c:v>5.2986301369863016</c:v>
                </c:pt>
                <c:pt idx="939">
                  <c:v>5.3123287671232866</c:v>
                </c:pt>
                <c:pt idx="940">
                  <c:v>5.3205479452054236</c:v>
                </c:pt>
                <c:pt idx="941">
                  <c:v>5.3315068493150646</c:v>
                </c:pt>
                <c:pt idx="942">
                  <c:v>5.3342465753424664</c:v>
                </c:pt>
                <c:pt idx="943">
                  <c:v>5.3369863013698629</c:v>
                </c:pt>
                <c:pt idx="944">
                  <c:v>5.3424657534246824</c:v>
                </c:pt>
                <c:pt idx="945">
                  <c:v>5.3479452054794256</c:v>
                </c:pt>
                <c:pt idx="946">
                  <c:v>5.3534246575342346</c:v>
                </c:pt>
                <c:pt idx="947">
                  <c:v>5.3561643835616524</c:v>
                </c:pt>
                <c:pt idx="948">
                  <c:v>5.3589041095890346</c:v>
                </c:pt>
                <c:pt idx="949">
                  <c:v>5.3698630136986534</c:v>
                </c:pt>
                <c:pt idx="950">
                  <c:v>5.3753424657534534</c:v>
                </c:pt>
                <c:pt idx="951">
                  <c:v>5.3780821917808526</c:v>
                </c:pt>
                <c:pt idx="952">
                  <c:v>5.3835616438356162</c:v>
                </c:pt>
                <c:pt idx="953">
                  <c:v>5.3863013698630127</c:v>
                </c:pt>
                <c:pt idx="954">
                  <c:v>5.4</c:v>
                </c:pt>
                <c:pt idx="955">
                  <c:v>5.4027397260273968</c:v>
                </c:pt>
                <c:pt idx="956">
                  <c:v>5.4082191780821924</c:v>
                </c:pt>
                <c:pt idx="957">
                  <c:v>5.4136986301369863</c:v>
                </c:pt>
                <c:pt idx="958">
                  <c:v>5.4219178082191766</c:v>
                </c:pt>
                <c:pt idx="959">
                  <c:v>5.4246575342465757</c:v>
                </c:pt>
                <c:pt idx="960">
                  <c:v>5.4301369863013704</c:v>
                </c:pt>
                <c:pt idx="961">
                  <c:v>5.4328767123287713</c:v>
                </c:pt>
                <c:pt idx="962">
                  <c:v>5.4356164383561714</c:v>
                </c:pt>
                <c:pt idx="963">
                  <c:v>5.441095890410959</c:v>
                </c:pt>
                <c:pt idx="964">
                  <c:v>5.4438356164383546</c:v>
                </c:pt>
                <c:pt idx="965">
                  <c:v>5.4465753424657466</c:v>
                </c:pt>
                <c:pt idx="966">
                  <c:v>5.4493150684931511</c:v>
                </c:pt>
                <c:pt idx="967">
                  <c:v>5.457534246575162</c:v>
                </c:pt>
                <c:pt idx="968">
                  <c:v>5.4657534246575414</c:v>
                </c:pt>
                <c:pt idx="969">
                  <c:v>5.4684931506849423</c:v>
                </c:pt>
                <c:pt idx="970">
                  <c:v>5.4931506849315124</c:v>
                </c:pt>
                <c:pt idx="971">
                  <c:v>5.506849315068493</c:v>
                </c:pt>
                <c:pt idx="972">
                  <c:v>5.5150684931507534</c:v>
                </c:pt>
                <c:pt idx="973">
                  <c:v>5.5205479452054664</c:v>
                </c:pt>
                <c:pt idx="974">
                  <c:v>5.5232876712328771</c:v>
                </c:pt>
                <c:pt idx="975">
                  <c:v>5.5260273972602754</c:v>
                </c:pt>
                <c:pt idx="976">
                  <c:v>5.5287671232876834</c:v>
                </c:pt>
                <c:pt idx="977">
                  <c:v>5.5315068493150674</c:v>
                </c:pt>
                <c:pt idx="978">
                  <c:v>5.5342465753424666</c:v>
                </c:pt>
                <c:pt idx="979">
                  <c:v>5.5479452054794356</c:v>
                </c:pt>
                <c:pt idx="980">
                  <c:v>5.5589041095890366</c:v>
                </c:pt>
                <c:pt idx="981">
                  <c:v>5.5698630136987024</c:v>
                </c:pt>
                <c:pt idx="982">
                  <c:v>5.5863013698630164</c:v>
                </c:pt>
                <c:pt idx="983">
                  <c:v>5.5917808219178076</c:v>
                </c:pt>
                <c:pt idx="984">
                  <c:v>5.6027397260273757</c:v>
                </c:pt>
                <c:pt idx="985">
                  <c:v>5.6054794520547944</c:v>
                </c:pt>
                <c:pt idx="986">
                  <c:v>5.6136986301369847</c:v>
                </c:pt>
                <c:pt idx="987">
                  <c:v>5.6191780821917812</c:v>
                </c:pt>
                <c:pt idx="988">
                  <c:v>5.6219178082190666</c:v>
                </c:pt>
                <c:pt idx="989">
                  <c:v>5.624657534246464</c:v>
                </c:pt>
                <c:pt idx="990">
                  <c:v>5.6273972602738809</c:v>
                </c:pt>
                <c:pt idx="991">
                  <c:v>5.6465753424657237</c:v>
                </c:pt>
                <c:pt idx="992">
                  <c:v>5.6520547945205477</c:v>
                </c:pt>
                <c:pt idx="993">
                  <c:v>5.6547945205478252</c:v>
                </c:pt>
                <c:pt idx="994">
                  <c:v>5.6575342465751017</c:v>
                </c:pt>
                <c:pt idx="995">
                  <c:v>5.6602739726027398</c:v>
                </c:pt>
                <c:pt idx="996">
                  <c:v>5.6739726027397284</c:v>
                </c:pt>
                <c:pt idx="997">
                  <c:v>5.6767123287671231</c:v>
                </c:pt>
                <c:pt idx="998">
                  <c:v>5.6794520547945524</c:v>
                </c:pt>
                <c:pt idx="999">
                  <c:v>5.6849315068491642</c:v>
                </c:pt>
                <c:pt idx="1000">
                  <c:v>5.6876712328766956</c:v>
                </c:pt>
                <c:pt idx="1001">
                  <c:v>5.6958904109588957</c:v>
                </c:pt>
                <c:pt idx="1002">
                  <c:v>5.7013698630137757</c:v>
                </c:pt>
                <c:pt idx="1003">
                  <c:v>5.7041095890410958</c:v>
                </c:pt>
                <c:pt idx="1004">
                  <c:v>5.7287671232876924</c:v>
                </c:pt>
                <c:pt idx="1005">
                  <c:v>5.7315068493150676</c:v>
                </c:pt>
                <c:pt idx="1006">
                  <c:v>5.7397260273972623</c:v>
                </c:pt>
                <c:pt idx="1007">
                  <c:v>5.7534246575342456</c:v>
                </c:pt>
                <c:pt idx="1008">
                  <c:v>5.7561643835617033</c:v>
                </c:pt>
                <c:pt idx="1009">
                  <c:v>5.7671232876712306</c:v>
                </c:pt>
                <c:pt idx="1010">
                  <c:v>5.7698630136987124</c:v>
                </c:pt>
                <c:pt idx="1011">
                  <c:v>5.7726027397260324</c:v>
                </c:pt>
                <c:pt idx="1012">
                  <c:v>5.7863013698630184</c:v>
                </c:pt>
                <c:pt idx="1013">
                  <c:v>5.7917808219178086</c:v>
                </c:pt>
                <c:pt idx="1014">
                  <c:v>5.7945205479450932</c:v>
                </c:pt>
                <c:pt idx="1015">
                  <c:v>5.8109589041095866</c:v>
                </c:pt>
                <c:pt idx="1016">
                  <c:v>5.816438356164384</c:v>
                </c:pt>
                <c:pt idx="1017">
                  <c:v>5.8246575342465237</c:v>
                </c:pt>
                <c:pt idx="1018">
                  <c:v>5.8438356164383256</c:v>
                </c:pt>
                <c:pt idx="1019">
                  <c:v>5.8465753424657256</c:v>
                </c:pt>
                <c:pt idx="1020">
                  <c:v>5.8547945205478351</c:v>
                </c:pt>
                <c:pt idx="1021">
                  <c:v>5.8657534246575374</c:v>
                </c:pt>
                <c:pt idx="1022">
                  <c:v>5.8712328767123303</c:v>
                </c:pt>
                <c:pt idx="1023">
                  <c:v>5.8767123287671232</c:v>
                </c:pt>
                <c:pt idx="1024">
                  <c:v>5.8904109589041056</c:v>
                </c:pt>
                <c:pt idx="1025">
                  <c:v>5.8931506849315074</c:v>
                </c:pt>
                <c:pt idx="1026">
                  <c:v>5.9013698630137839</c:v>
                </c:pt>
                <c:pt idx="1027">
                  <c:v>5.9068493150684933</c:v>
                </c:pt>
                <c:pt idx="1028">
                  <c:v>5.9205479452054766</c:v>
                </c:pt>
                <c:pt idx="1029">
                  <c:v>5.9260273972602784</c:v>
                </c:pt>
                <c:pt idx="1030">
                  <c:v>5.9287671232877024</c:v>
                </c:pt>
                <c:pt idx="1031">
                  <c:v>5.9315068493150687</c:v>
                </c:pt>
                <c:pt idx="1032">
                  <c:v>5.9342465753424714</c:v>
                </c:pt>
                <c:pt idx="1033">
                  <c:v>5.9397260273972634</c:v>
                </c:pt>
                <c:pt idx="1034">
                  <c:v>5.9479452054794466</c:v>
                </c:pt>
                <c:pt idx="1035">
                  <c:v>5.9643835616438352</c:v>
                </c:pt>
                <c:pt idx="1036">
                  <c:v>5.9671232876712326</c:v>
                </c:pt>
                <c:pt idx="1037">
                  <c:v>5.9698630136987134</c:v>
                </c:pt>
                <c:pt idx="1038">
                  <c:v>5.9726027397260424</c:v>
                </c:pt>
                <c:pt idx="1039">
                  <c:v>5.9808219178082176</c:v>
                </c:pt>
                <c:pt idx="1040">
                  <c:v>5.989041095890534</c:v>
                </c:pt>
                <c:pt idx="1041">
                  <c:v>5.9945205479451236</c:v>
                </c:pt>
                <c:pt idx="1042">
                  <c:v>6.0027397260273956</c:v>
                </c:pt>
                <c:pt idx="1043">
                  <c:v>6.0219178082191656</c:v>
                </c:pt>
                <c:pt idx="1044">
                  <c:v>6.0246575342465656</c:v>
                </c:pt>
                <c:pt idx="1045">
                  <c:v>6.0273972602739656</c:v>
                </c:pt>
                <c:pt idx="1046">
                  <c:v>6.0301369863013701</c:v>
                </c:pt>
                <c:pt idx="1047">
                  <c:v>6.0383561643835924</c:v>
                </c:pt>
                <c:pt idx="1048">
                  <c:v>6.0410958904109586</c:v>
                </c:pt>
                <c:pt idx="1049">
                  <c:v>6.0465753424657356</c:v>
                </c:pt>
                <c:pt idx="1050">
                  <c:v>6.0630136986301384</c:v>
                </c:pt>
                <c:pt idx="1051">
                  <c:v>6.0767123287671234</c:v>
                </c:pt>
                <c:pt idx="1052">
                  <c:v>6.0904109589041084</c:v>
                </c:pt>
                <c:pt idx="1053">
                  <c:v>6.1041095890410846</c:v>
                </c:pt>
                <c:pt idx="1054">
                  <c:v>6.1095890410958864</c:v>
                </c:pt>
                <c:pt idx="1055">
                  <c:v>6.1123287671232864</c:v>
                </c:pt>
                <c:pt idx="1056">
                  <c:v>6.1178082191779684</c:v>
                </c:pt>
                <c:pt idx="1057">
                  <c:v>6.1260273972602741</c:v>
                </c:pt>
                <c:pt idx="1058">
                  <c:v>6.1479452054794246</c:v>
                </c:pt>
                <c:pt idx="1059">
                  <c:v>6.1561643835616504</c:v>
                </c:pt>
                <c:pt idx="1060">
                  <c:v>6.161643835616438</c:v>
                </c:pt>
                <c:pt idx="1061">
                  <c:v>6.1643835616438256</c:v>
                </c:pt>
                <c:pt idx="1062">
                  <c:v>6.1698630136986434</c:v>
                </c:pt>
                <c:pt idx="1063">
                  <c:v>6.1753424657534524</c:v>
                </c:pt>
                <c:pt idx="1064">
                  <c:v>6.1780821917808524</c:v>
                </c:pt>
                <c:pt idx="1065">
                  <c:v>6.1863013698630116</c:v>
                </c:pt>
                <c:pt idx="1066">
                  <c:v>6.1890410958904134</c:v>
                </c:pt>
                <c:pt idx="1067">
                  <c:v>6.1917808219178054</c:v>
                </c:pt>
                <c:pt idx="1068">
                  <c:v>6.1945205479450349</c:v>
                </c:pt>
                <c:pt idx="1069">
                  <c:v>6.2</c:v>
                </c:pt>
                <c:pt idx="1070">
                  <c:v>6.2054794520548668</c:v>
                </c:pt>
                <c:pt idx="1071">
                  <c:v>6.2109589041095887</c:v>
                </c:pt>
                <c:pt idx="1072">
                  <c:v>6.2356164383561703</c:v>
                </c:pt>
                <c:pt idx="1073">
                  <c:v>6.2438356164383446</c:v>
                </c:pt>
                <c:pt idx="1074">
                  <c:v>6.2465753424657464</c:v>
                </c:pt>
                <c:pt idx="1075">
                  <c:v>6.2520547945205482</c:v>
                </c:pt>
                <c:pt idx="1076">
                  <c:v>6.2630136986301403</c:v>
                </c:pt>
                <c:pt idx="1077">
                  <c:v>6.2657534246575404</c:v>
                </c:pt>
                <c:pt idx="1078">
                  <c:v>6.2684931506849324</c:v>
                </c:pt>
                <c:pt idx="1079">
                  <c:v>6.2739726027397333</c:v>
                </c:pt>
                <c:pt idx="1080">
                  <c:v>6.2849315068492038</c:v>
                </c:pt>
                <c:pt idx="1081">
                  <c:v>6.2904109589041086</c:v>
                </c:pt>
                <c:pt idx="1082">
                  <c:v>6.2931506849315104</c:v>
                </c:pt>
                <c:pt idx="1083">
                  <c:v>6.3123287671232866</c:v>
                </c:pt>
                <c:pt idx="1084">
                  <c:v>6.3232876712328769</c:v>
                </c:pt>
                <c:pt idx="1085">
                  <c:v>6.3287671232876734</c:v>
                </c:pt>
                <c:pt idx="1086">
                  <c:v>6.3342465753424664</c:v>
                </c:pt>
                <c:pt idx="1087">
                  <c:v>6.3452054794520549</c:v>
                </c:pt>
                <c:pt idx="1088">
                  <c:v>6.3479452054794256</c:v>
                </c:pt>
                <c:pt idx="1089">
                  <c:v>6.3698630136986534</c:v>
                </c:pt>
                <c:pt idx="1090">
                  <c:v>6.3863013698630127</c:v>
                </c:pt>
                <c:pt idx="1091">
                  <c:v>6.38904109589049</c:v>
                </c:pt>
                <c:pt idx="1092">
                  <c:v>6.3917808219178056</c:v>
                </c:pt>
                <c:pt idx="1093">
                  <c:v>6.397260273972603</c:v>
                </c:pt>
                <c:pt idx="1094">
                  <c:v>6.4</c:v>
                </c:pt>
                <c:pt idx="1095">
                  <c:v>6.4027397260273968</c:v>
                </c:pt>
                <c:pt idx="1096">
                  <c:v>6.4109589041095889</c:v>
                </c:pt>
                <c:pt idx="1097">
                  <c:v>6.4356164383561714</c:v>
                </c:pt>
                <c:pt idx="1098">
                  <c:v>6.441095890410959</c:v>
                </c:pt>
                <c:pt idx="1099">
                  <c:v>6.4438356164383546</c:v>
                </c:pt>
                <c:pt idx="1100">
                  <c:v>6.4465753424657466</c:v>
                </c:pt>
                <c:pt idx="1101">
                  <c:v>6.4493150684931511</c:v>
                </c:pt>
                <c:pt idx="1102">
                  <c:v>6.4547945205478836</c:v>
                </c:pt>
                <c:pt idx="1103">
                  <c:v>6.4602739726027414</c:v>
                </c:pt>
                <c:pt idx="1104">
                  <c:v>6.4630136986301414</c:v>
                </c:pt>
                <c:pt idx="1105">
                  <c:v>6.4657534246575414</c:v>
                </c:pt>
                <c:pt idx="1106">
                  <c:v>6.4931506849315124</c:v>
                </c:pt>
                <c:pt idx="1107">
                  <c:v>6.5013698630137116</c:v>
                </c:pt>
                <c:pt idx="1108">
                  <c:v>6.5178082191780664</c:v>
                </c:pt>
                <c:pt idx="1109">
                  <c:v>6.536986301369863</c:v>
                </c:pt>
                <c:pt idx="1110">
                  <c:v>6.5424657534246924</c:v>
                </c:pt>
                <c:pt idx="1111">
                  <c:v>6.5506849315068356</c:v>
                </c:pt>
                <c:pt idx="1112">
                  <c:v>6.5589041095890366</c:v>
                </c:pt>
                <c:pt idx="1113">
                  <c:v>6.5643835616438357</c:v>
                </c:pt>
                <c:pt idx="1114">
                  <c:v>6.5780821917809034</c:v>
                </c:pt>
                <c:pt idx="1115">
                  <c:v>6.5808219178082146</c:v>
                </c:pt>
                <c:pt idx="1116">
                  <c:v>6.5863013698630164</c:v>
                </c:pt>
                <c:pt idx="1117">
                  <c:v>6.6164383561643767</c:v>
                </c:pt>
                <c:pt idx="1118">
                  <c:v>6.624657534246464</c:v>
                </c:pt>
                <c:pt idx="1119">
                  <c:v>6.6410958904109556</c:v>
                </c:pt>
                <c:pt idx="1120">
                  <c:v>6.6465753424657237</c:v>
                </c:pt>
                <c:pt idx="1121">
                  <c:v>6.6493150684931477</c:v>
                </c:pt>
                <c:pt idx="1122">
                  <c:v>6.6657534246575354</c:v>
                </c:pt>
                <c:pt idx="1123">
                  <c:v>6.6794520547945524</c:v>
                </c:pt>
                <c:pt idx="1124">
                  <c:v>6.6849315068491642</c:v>
                </c:pt>
                <c:pt idx="1125">
                  <c:v>6.6904109589040646</c:v>
                </c:pt>
                <c:pt idx="1126">
                  <c:v>6.6958904109588957</c:v>
                </c:pt>
                <c:pt idx="1127">
                  <c:v>6.7013698630137757</c:v>
                </c:pt>
                <c:pt idx="1128">
                  <c:v>6.7068493150684931</c:v>
                </c:pt>
                <c:pt idx="1129">
                  <c:v>6.7232876712328764</c:v>
                </c:pt>
                <c:pt idx="1130">
                  <c:v>6.7260273972602764</c:v>
                </c:pt>
                <c:pt idx="1131">
                  <c:v>6.7342465753424703</c:v>
                </c:pt>
                <c:pt idx="1132">
                  <c:v>6.7369863013698632</c:v>
                </c:pt>
                <c:pt idx="1133">
                  <c:v>6.7452054794520544</c:v>
                </c:pt>
                <c:pt idx="1134">
                  <c:v>6.7561643835617033</c:v>
                </c:pt>
                <c:pt idx="1135">
                  <c:v>6.7616438356164403</c:v>
                </c:pt>
                <c:pt idx="1136">
                  <c:v>6.7972602739726034</c:v>
                </c:pt>
                <c:pt idx="1137">
                  <c:v>6.8054794520547954</c:v>
                </c:pt>
                <c:pt idx="1138">
                  <c:v>6.8191780821917813</c:v>
                </c:pt>
                <c:pt idx="1139">
                  <c:v>6.8219178082191236</c:v>
                </c:pt>
                <c:pt idx="1140">
                  <c:v>6.8273972602739246</c:v>
                </c:pt>
                <c:pt idx="1141">
                  <c:v>6.8410958904109576</c:v>
                </c:pt>
                <c:pt idx="1142">
                  <c:v>6.8547945205478351</c:v>
                </c:pt>
                <c:pt idx="1143">
                  <c:v>6.86027397260274</c:v>
                </c:pt>
                <c:pt idx="1144">
                  <c:v>6.8657534246575374</c:v>
                </c:pt>
                <c:pt idx="1145">
                  <c:v>6.8684931506849312</c:v>
                </c:pt>
                <c:pt idx="1146">
                  <c:v>6.8712328767123303</c:v>
                </c:pt>
                <c:pt idx="1147">
                  <c:v>6.8739726027397303</c:v>
                </c:pt>
                <c:pt idx="1148">
                  <c:v>6.8767123287671232</c:v>
                </c:pt>
                <c:pt idx="1149">
                  <c:v>6.882191780821918</c:v>
                </c:pt>
                <c:pt idx="1150">
                  <c:v>6.884931506849175</c:v>
                </c:pt>
                <c:pt idx="1151">
                  <c:v>6.8876712328767056</c:v>
                </c:pt>
                <c:pt idx="1152">
                  <c:v>6.904109589041096</c:v>
                </c:pt>
                <c:pt idx="1153">
                  <c:v>6.912328767123288</c:v>
                </c:pt>
                <c:pt idx="1154">
                  <c:v>6.9178082191780774</c:v>
                </c:pt>
                <c:pt idx="1155">
                  <c:v>6.9315068493150687</c:v>
                </c:pt>
                <c:pt idx="1156">
                  <c:v>6.9397260273972634</c:v>
                </c:pt>
                <c:pt idx="1157">
                  <c:v>6.9424657534247034</c:v>
                </c:pt>
                <c:pt idx="1158">
                  <c:v>6.9479452054794466</c:v>
                </c:pt>
                <c:pt idx="1159">
                  <c:v>6.9561643835617124</c:v>
                </c:pt>
                <c:pt idx="1160">
                  <c:v>6.9780821917809197</c:v>
                </c:pt>
                <c:pt idx="1161">
                  <c:v>6.9972602739726124</c:v>
                </c:pt>
                <c:pt idx="1162">
                  <c:v>7.0027397260273956</c:v>
                </c:pt>
                <c:pt idx="1163">
                  <c:v>7.0109589041095894</c:v>
                </c:pt>
                <c:pt idx="1164">
                  <c:v>7.0356164383561683</c:v>
                </c:pt>
                <c:pt idx="1165">
                  <c:v>7.0712328767123314</c:v>
                </c:pt>
                <c:pt idx="1166">
                  <c:v>7.0821917808219181</c:v>
                </c:pt>
                <c:pt idx="1167">
                  <c:v>7.1068493150684926</c:v>
                </c:pt>
                <c:pt idx="1168">
                  <c:v>7.1178082191779684</c:v>
                </c:pt>
                <c:pt idx="1169">
                  <c:v>7.1369863013698627</c:v>
                </c:pt>
                <c:pt idx="1170">
                  <c:v>7.13972602739726</c:v>
                </c:pt>
                <c:pt idx="1171">
                  <c:v>7.1452054794520548</c:v>
                </c:pt>
                <c:pt idx="1172">
                  <c:v>7.161643835616438</c:v>
                </c:pt>
                <c:pt idx="1173">
                  <c:v>7.1726027397260284</c:v>
                </c:pt>
                <c:pt idx="1174">
                  <c:v>7.1753424657534524</c:v>
                </c:pt>
                <c:pt idx="1175">
                  <c:v>7.1863013698630116</c:v>
                </c:pt>
                <c:pt idx="1176">
                  <c:v>7.1917808219178054</c:v>
                </c:pt>
                <c:pt idx="1177">
                  <c:v>7.2082191780821914</c:v>
                </c:pt>
                <c:pt idx="1178">
                  <c:v>7.2109589041095887</c:v>
                </c:pt>
                <c:pt idx="1179">
                  <c:v>7.2164383561643826</c:v>
                </c:pt>
                <c:pt idx="1180">
                  <c:v>7.2356164383561703</c:v>
                </c:pt>
                <c:pt idx="1181">
                  <c:v>7.2493150684931509</c:v>
                </c:pt>
                <c:pt idx="1182">
                  <c:v>7.2520547945205482</c:v>
                </c:pt>
                <c:pt idx="1183">
                  <c:v>7.2602739726027403</c:v>
                </c:pt>
                <c:pt idx="1184">
                  <c:v>7.2657534246575404</c:v>
                </c:pt>
                <c:pt idx="1185">
                  <c:v>7.2684931506849324</c:v>
                </c:pt>
                <c:pt idx="1186">
                  <c:v>7.2821917808219174</c:v>
                </c:pt>
                <c:pt idx="1187">
                  <c:v>7.2958904109589042</c:v>
                </c:pt>
                <c:pt idx="1188">
                  <c:v>7.3095890410958866</c:v>
                </c:pt>
                <c:pt idx="1189">
                  <c:v>7.3123287671232866</c:v>
                </c:pt>
                <c:pt idx="1190">
                  <c:v>7.3178082191780236</c:v>
                </c:pt>
                <c:pt idx="1191">
                  <c:v>7.3232876712328769</c:v>
                </c:pt>
                <c:pt idx="1192">
                  <c:v>7.3342465753424664</c:v>
                </c:pt>
                <c:pt idx="1193">
                  <c:v>7.3424657534246824</c:v>
                </c:pt>
                <c:pt idx="1194">
                  <c:v>7.3534246575342346</c:v>
                </c:pt>
                <c:pt idx="1195">
                  <c:v>7.3643835616438356</c:v>
                </c:pt>
                <c:pt idx="1196">
                  <c:v>7.3863013698630127</c:v>
                </c:pt>
                <c:pt idx="1197">
                  <c:v>7.3917808219178056</c:v>
                </c:pt>
                <c:pt idx="1198">
                  <c:v>7.4054794520548821</c:v>
                </c:pt>
                <c:pt idx="1199">
                  <c:v>7.4136986301369863</c:v>
                </c:pt>
                <c:pt idx="1200">
                  <c:v>7.4164383561643854</c:v>
                </c:pt>
                <c:pt idx="1201">
                  <c:v>7.4191780821917934</c:v>
                </c:pt>
                <c:pt idx="1202">
                  <c:v>7.4493150684931511</c:v>
                </c:pt>
                <c:pt idx="1203">
                  <c:v>7.4602739726027414</c:v>
                </c:pt>
                <c:pt idx="1204">
                  <c:v>7.4630136986301414</c:v>
                </c:pt>
                <c:pt idx="1205">
                  <c:v>7.5041095890410956</c:v>
                </c:pt>
                <c:pt idx="1206">
                  <c:v>7.5123287671232877</c:v>
                </c:pt>
                <c:pt idx="1207">
                  <c:v>7.5205479452054664</c:v>
                </c:pt>
                <c:pt idx="1208">
                  <c:v>7.5287671232876834</c:v>
                </c:pt>
                <c:pt idx="1209">
                  <c:v>7.5315068493150674</c:v>
                </c:pt>
                <c:pt idx="1210">
                  <c:v>7.5452054794520551</c:v>
                </c:pt>
                <c:pt idx="1211">
                  <c:v>7.5808219178082146</c:v>
                </c:pt>
                <c:pt idx="1212">
                  <c:v>7.5863013698630164</c:v>
                </c:pt>
                <c:pt idx="1213">
                  <c:v>7.6</c:v>
                </c:pt>
                <c:pt idx="1214">
                  <c:v>7.6027397260273757</c:v>
                </c:pt>
                <c:pt idx="1215">
                  <c:v>7.6219178082190666</c:v>
                </c:pt>
                <c:pt idx="1216">
                  <c:v>7.6383561643835733</c:v>
                </c:pt>
                <c:pt idx="1217">
                  <c:v>7.6438356164382633</c:v>
                </c:pt>
                <c:pt idx="1218">
                  <c:v>7.6712328767123283</c:v>
                </c:pt>
                <c:pt idx="1219">
                  <c:v>7.6876712328766956</c:v>
                </c:pt>
                <c:pt idx="1220">
                  <c:v>7.7123287671232879</c:v>
                </c:pt>
                <c:pt idx="1221">
                  <c:v>7.7232876712328764</c:v>
                </c:pt>
                <c:pt idx="1222">
                  <c:v>7.7260273972602764</c:v>
                </c:pt>
                <c:pt idx="1223">
                  <c:v>7.7287671232876924</c:v>
                </c:pt>
                <c:pt idx="1224">
                  <c:v>7.7342465753424703</c:v>
                </c:pt>
                <c:pt idx="1225">
                  <c:v>7.7561643835617033</c:v>
                </c:pt>
                <c:pt idx="1226">
                  <c:v>7.7589041095890376</c:v>
                </c:pt>
                <c:pt idx="1227">
                  <c:v>7.7671232876712306</c:v>
                </c:pt>
                <c:pt idx="1228">
                  <c:v>7.7780821917809106</c:v>
                </c:pt>
                <c:pt idx="1229">
                  <c:v>7.7808219178082156</c:v>
                </c:pt>
                <c:pt idx="1230">
                  <c:v>7.7835616438356174</c:v>
                </c:pt>
                <c:pt idx="1231">
                  <c:v>7.7863013698630184</c:v>
                </c:pt>
                <c:pt idx="1232">
                  <c:v>7.789041095890517</c:v>
                </c:pt>
                <c:pt idx="1233">
                  <c:v>7.7945205479450932</c:v>
                </c:pt>
                <c:pt idx="1234">
                  <c:v>7.8</c:v>
                </c:pt>
                <c:pt idx="1235">
                  <c:v>7.8082191780821919</c:v>
                </c:pt>
                <c:pt idx="1236">
                  <c:v>7.816438356164384</c:v>
                </c:pt>
                <c:pt idx="1237">
                  <c:v>7.8301369863013699</c:v>
                </c:pt>
                <c:pt idx="1238">
                  <c:v>7.8410958904109576</c:v>
                </c:pt>
                <c:pt idx="1239">
                  <c:v>7.8438356164383256</c:v>
                </c:pt>
                <c:pt idx="1240">
                  <c:v>7.8465753424657256</c:v>
                </c:pt>
                <c:pt idx="1241">
                  <c:v>7.8520547945205479</c:v>
                </c:pt>
                <c:pt idx="1242">
                  <c:v>7.8739726027397303</c:v>
                </c:pt>
                <c:pt idx="1243">
                  <c:v>7.8794520547945934</c:v>
                </c:pt>
                <c:pt idx="1244">
                  <c:v>7.8876712328767056</c:v>
                </c:pt>
                <c:pt idx="1245">
                  <c:v>7.904109589041096</c:v>
                </c:pt>
                <c:pt idx="1246">
                  <c:v>7.9205479452054766</c:v>
                </c:pt>
                <c:pt idx="1247">
                  <c:v>7.9232876712328784</c:v>
                </c:pt>
                <c:pt idx="1248">
                  <c:v>7.9287671232877024</c:v>
                </c:pt>
                <c:pt idx="1249">
                  <c:v>7.9369863013698634</c:v>
                </c:pt>
                <c:pt idx="1250">
                  <c:v>7.9534246575342467</c:v>
                </c:pt>
                <c:pt idx="1251">
                  <c:v>7.9671232876712326</c:v>
                </c:pt>
                <c:pt idx="1252">
                  <c:v>7.9780821917809197</c:v>
                </c:pt>
                <c:pt idx="1253">
                  <c:v>7.9808219178082176</c:v>
                </c:pt>
                <c:pt idx="1254">
                  <c:v>7.9972602739726124</c:v>
                </c:pt>
                <c:pt idx="1255">
                  <c:v>8</c:v>
                </c:pt>
                <c:pt idx="1256">
                  <c:v>8.0027397260274267</c:v>
                </c:pt>
                <c:pt idx="1257">
                  <c:v>8.0191780821916989</c:v>
                </c:pt>
                <c:pt idx="1258">
                  <c:v>8.0328767123287665</c:v>
                </c:pt>
                <c:pt idx="1259">
                  <c:v>8.0410958904109489</c:v>
                </c:pt>
                <c:pt idx="1260">
                  <c:v>8.0438356164383542</c:v>
                </c:pt>
                <c:pt idx="1261">
                  <c:v>8.0493150684930939</c:v>
                </c:pt>
                <c:pt idx="1262">
                  <c:v>8.0602739726027401</c:v>
                </c:pt>
                <c:pt idx="1263">
                  <c:v>8.0630136986301331</c:v>
                </c:pt>
                <c:pt idx="1264">
                  <c:v>8.0739726027397172</c:v>
                </c:pt>
                <c:pt idx="1265">
                  <c:v>8.0904109589041227</c:v>
                </c:pt>
                <c:pt idx="1266">
                  <c:v>8.0931506849314481</c:v>
                </c:pt>
                <c:pt idx="1267">
                  <c:v>8.0958904109589067</c:v>
                </c:pt>
                <c:pt idx="1268">
                  <c:v>8.1013698630136979</c:v>
                </c:pt>
                <c:pt idx="1269">
                  <c:v>8.1068493150685068</c:v>
                </c:pt>
                <c:pt idx="1270">
                  <c:v>8.1095890410958908</c:v>
                </c:pt>
                <c:pt idx="1271">
                  <c:v>8.1123287671232482</c:v>
                </c:pt>
                <c:pt idx="1272">
                  <c:v>8.1205479452054803</c:v>
                </c:pt>
                <c:pt idx="1273">
                  <c:v>8.1315068493150662</c:v>
                </c:pt>
                <c:pt idx="1274">
                  <c:v>8.1369863013698627</c:v>
                </c:pt>
                <c:pt idx="1275">
                  <c:v>8.1397260273972627</c:v>
                </c:pt>
                <c:pt idx="1276">
                  <c:v>8.1589041095890504</c:v>
                </c:pt>
                <c:pt idx="1277">
                  <c:v>8.1835616438356169</c:v>
                </c:pt>
                <c:pt idx="1278">
                  <c:v>8.2000000000000011</c:v>
                </c:pt>
                <c:pt idx="1279">
                  <c:v>8.213698630136987</c:v>
                </c:pt>
                <c:pt idx="1280">
                  <c:v>8.2164383561644048</c:v>
                </c:pt>
                <c:pt idx="1281">
                  <c:v>8.2246575342465729</c:v>
                </c:pt>
                <c:pt idx="1282">
                  <c:v>8.2383561643833989</c:v>
                </c:pt>
                <c:pt idx="1283">
                  <c:v>8.2410958904109481</c:v>
                </c:pt>
                <c:pt idx="1284">
                  <c:v>8.2438356164383571</c:v>
                </c:pt>
                <c:pt idx="1285">
                  <c:v>8.2465753424657482</c:v>
                </c:pt>
                <c:pt idx="1286">
                  <c:v>8.25205479452055</c:v>
                </c:pt>
                <c:pt idx="1287">
                  <c:v>8.2602739726027181</c:v>
                </c:pt>
                <c:pt idx="1288">
                  <c:v>8.2630136986301181</c:v>
                </c:pt>
                <c:pt idx="1289">
                  <c:v>8.2821917808219183</c:v>
                </c:pt>
                <c:pt idx="1290">
                  <c:v>8.287671232876713</c:v>
                </c:pt>
                <c:pt idx="1291">
                  <c:v>8.2931506849314189</c:v>
                </c:pt>
                <c:pt idx="1292">
                  <c:v>8.3123287671232884</c:v>
                </c:pt>
                <c:pt idx="1293">
                  <c:v>8.3232876712328672</c:v>
                </c:pt>
                <c:pt idx="1294">
                  <c:v>8.3342465753424708</c:v>
                </c:pt>
                <c:pt idx="1295">
                  <c:v>8.3424657534246567</c:v>
                </c:pt>
                <c:pt idx="1296">
                  <c:v>8.3561643835616568</c:v>
                </c:pt>
                <c:pt idx="1297">
                  <c:v>8.3643835616438356</c:v>
                </c:pt>
                <c:pt idx="1298">
                  <c:v>8.3671232876712303</c:v>
                </c:pt>
                <c:pt idx="1299">
                  <c:v>8.3698630136986747</c:v>
                </c:pt>
                <c:pt idx="1300">
                  <c:v>8.3835616438356162</c:v>
                </c:pt>
                <c:pt idx="1301">
                  <c:v>8.3945205479452767</c:v>
                </c:pt>
                <c:pt idx="1302">
                  <c:v>8.410958904109588</c:v>
                </c:pt>
                <c:pt idx="1303">
                  <c:v>8.4136986301369863</c:v>
                </c:pt>
                <c:pt idx="1304">
                  <c:v>8.4191780821916939</c:v>
                </c:pt>
                <c:pt idx="1305">
                  <c:v>8.4493150684930889</c:v>
                </c:pt>
                <c:pt idx="1306">
                  <c:v>8.4575342465755234</c:v>
                </c:pt>
                <c:pt idx="1307">
                  <c:v>8.4684931506849548</c:v>
                </c:pt>
                <c:pt idx="1308">
                  <c:v>8.5095890410958948</c:v>
                </c:pt>
                <c:pt idx="1309">
                  <c:v>8.5123287671232681</c:v>
                </c:pt>
                <c:pt idx="1310">
                  <c:v>8.5150684931506682</c:v>
                </c:pt>
                <c:pt idx="1311">
                  <c:v>8.5205479452054806</c:v>
                </c:pt>
                <c:pt idx="1312">
                  <c:v>8.5232876712328682</c:v>
                </c:pt>
                <c:pt idx="1313">
                  <c:v>8.5260273972602736</c:v>
                </c:pt>
                <c:pt idx="1314">
                  <c:v>8.5452054794520471</c:v>
                </c:pt>
                <c:pt idx="1315">
                  <c:v>8.5534246575344</c:v>
                </c:pt>
                <c:pt idx="1316">
                  <c:v>8.5561643835616508</c:v>
                </c:pt>
                <c:pt idx="1317">
                  <c:v>8.5589041095890508</c:v>
                </c:pt>
                <c:pt idx="1318">
                  <c:v>8.5643835616438349</c:v>
                </c:pt>
                <c:pt idx="1319">
                  <c:v>8.5726027397262001</c:v>
                </c:pt>
                <c:pt idx="1320">
                  <c:v>8.5753424657534172</c:v>
                </c:pt>
                <c:pt idx="1321">
                  <c:v>8.6082191780821589</c:v>
                </c:pt>
                <c:pt idx="1322">
                  <c:v>8.6191780821915245</c:v>
                </c:pt>
                <c:pt idx="1323">
                  <c:v>8.6465753424657485</c:v>
                </c:pt>
                <c:pt idx="1324">
                  <c:v>8.6493150684930189</c:v>
                </c:pt>
                <c:pt idx="1325">
                  <c:v>8.6684931506849328</c:v>
                </c:pt>
                <c:pt idx="1326">
                  <c:v>8.6876712328767116</c:v>
                </c:pt>
                <c:pt idx="1327">
                  <c:v>8.6904109589041205</c:v>
                </c:pt>
                <c:pt idx="1328">
                  <c:v>8.7095890410958905</c:v>
                </c:pt>
                <c:pt idx="1329">
                  <c:v>8.7123287671232479</c:v>
                </c:pt>
                <c:pt idx="1330">
                  <c:v>8.7205479452054799</c:v>
                </c:pt>
                <c:pt idx="1331">
                  <c:v>8.723287671232848</c:v>
                </c:pt>
                <c:pt idx="1332">
                  <c:v>8.7397260273972606</c:v>
                </c:pt>
                <c:pt idx="1333">
                  <c:v>8.7479452054794482</c:v>
                </c:pt>
                <c:pt idx="1334">
                  <c:v>8.7616438356164377</c:v>
                </c:pt>
                <c:pt idx="1335">
                  <c:v>8.7726027397260768</c:v>
                </c:pt>
                <c:pt idx="1336">
                  <c:v>8.7780821917808183</c:v>
                </c:pt>
                <c:pt idx="1337">
                  <c:v>8.783561643835613</c:v>
                </c:pt>
                <c:pt idx="1338">
                  <c:v>8.7972602739725119</c:v>
                </c:pt>
                <c:pt idx="1339">
                  <c:v>8.8164383561645536</c:v>
                </c:pt>
                <c:pt idx="1340">
                  <c:v>8.838356164383498</c:v>
                </c:pt>
                <c:pt idx="1341">
                  <c:v>8.8520547945205568</c:v>
                </c:pt>
                <c:pt idx="1342">
                  <c:v>8.8602739726027426</c:v>
                </c:pt>
                <c:pt idx="1343">
                  <c:v>8.8684931506849747</c:v>
                </c:pt>
                <c:pt idx="1344">
                  <c:v>8.8794520547945268</c:v>
                </c:pt>
                <c:pt idx="1345">
                  <c:v>8.8821917808219162</c:v>
                </c:pt>
                <c:pt idx="1346">
                  <c:v>8.8904109589041767</c:v>
                </c:pt>
                <c:pt idx="1347">
                  <c:v>8.9041095890410968</c:v>
                </c:pt>
                <c:pt idx="1348">
                  <c:v>8.9205479452054828</c:v>
                </c:pt>
                <c:pt idx="1349">
                  <c:v>8.9315068493150704</c:v>
                </c:pt>
                <c:pt idx="1350">
                  <c:v>8.9424657534246705</c:v>
                </c:pt>
                <c:pt idx="1351">
                  <c:v>8.9726027397262307</c:v>
                </c:pt>
                <c:pt idx="1352">
                  <c:v>8.9780821917808211</c:v>
                </c:pt>
                <c:pt idx="1353">
                  <c:v>8.9972602739726035</c:v>
                </c:pt>
                <c:pt idx="1354">
                  <c:v>9.0082191780821912</c:v>
                </c:pt>
                <c:pt idx="1355">
                  <c:v>9.0246575342465754</c:v>
                </c:pt>
                <c:pt idx="1356">
                  <c:v>9.0273972602739683</c:v>
                </c:pt>
                <c:pt idx="1357">
                  <c:v>9.0328767123287665</c:v>
                </c:pt>
                <c:pt idx="1358">
                  <c:v>9.0739726027397172</c:v>
                </c:pt>
                <c:pt idx="1359">
                  <c:v>9.0794520547945208</c:v>
                </c:pt>
                <c:pt idx="1360">
                  <c:v>9.0931506849314481</c:v>
                </c:pt>
                <c:pt idx="1361">
                  <c:v>9.1232876712328679</c:v>
                </c:pt>
                <c:pt idx="1362">
                  <c:v>9.1506849315070653</c:v>
                </c:pt>
                <c:pt idx="1363">
                  <c:v>9.1698630136986328</c:v>
                </c:pt>
                <c:pt idx="1364">
                  <c:v>9.1835616438356169</c:v>
                </c:pt>
                <c:pt idx="1365">
                  <c:v>9.1945205479452063</c:v>
                </c:pt>
                <c:pt idx="1366">
                  <c:v>9.2027397260274046</c:v>
                </c:pt>
                <c:pt idx="1367">
                  <c:v>9.2054794520547922</c:v>
                </c:pt>
                <c:pt idx="1368">
                  <c:v>9.221917808219148</c:v>
                </c:pt>
                <c:pt idx="1369">
                  <c:v>9.2246575342465729</c:v>
                </c:pt>
                <c:pt idx="1370">
                  <c:v>9.2301369863013694</c:v>
                </c:pt>
                <c:pt idx="1371">
                  <c:v>9.2356164383561641</c:v>
                </c:pt>
                <c:pt idx="1372">
                  <c:v>9.2465753424657482</c:v>
                </c:pt>
                <c:pt idx="1373">
                  <c:v>9.2547945205479767</c:v>
                </c:pt>
                <c:pt idx="1374">
                  <c:v>9.2904109589041148</c:v>
                </c:pt>
                <c:pt idx="1375">
                  <c:v>9.2931506849314189</c:v>
                </c:pt>
                <c:pt idx="1376">
                  <c:v>9.2958904109589042</c:v>
                </c:pt>
                <c:pt idx="1377">
                  <c:v>9.3150684931506849</c:v>
                </c:pt>
                <c:pt idx="1378">
                  <c:v>9.3205479452054867</c:v>
                </c:pt>
                <c:pt idx="1379">
                  <c:v>9.3260273972602743</c:v>
                </c:pt>
                <c:pt idx="1380">
                  <c:v>9.3315068493150708</c:v>
                </c:pt>
                <c:pt idx="1381">
                  <c:v>9.3671232876712303</c:v>
                </c:pt>
                <c:pt idx="1382">
                  <c:v>9.3698630136986747</c:v>
                </c:pt>
                <c:pt idx="1383">
                  <c:v>9.375342465753425</c:v>
                </c:pt>
                <c:pt idx="1384">
                  <c:v>9.3780821917808215</c:v>
                </c:pt>
                <c:pt idx="1385">
                  <c:v>9.3917808219178074</c:v>
                </c:pt>
                <c:pt idx="1386">
                  <c:v>9.3945205479452767</c:v>
                </c:pt>
                <c:pt idx="1387">
                  <c:v>9.3972602739726021</c:v>
                </c:pt>
                <c:pt idx="1388">
                  <c:v>9.4</c:v>
                </c:pt>
                <c:pt idx="1389">
                  <c:v>9.4191780821916939</c:v>
                </c:pt>
                <c:pt idx="1390">
                  <c:v>9.4520547945205546</c:v>
                </c:pt>
                <c:pt idx="1391">
                  <c:v>9.4602739726027405</c:v>
                </c:pt>
                <c:pt idx="1392">
                  <c:v>9.463013698630137</c:v>
                </c:pt>
                <c:pt idx="1393">
                  <c:v>9.4739726027397229</c:v>
                </c:pt>
                <c:pt idx="1394">
                  <c:v>9.4794520547945247</c:v>
                </c:pt>
                <c:pt idx="1395">
                  <c:v>9.4849315068493247</c:v>
                </c:pt>
                <c:pt idx="1396">
                  <c:v>9.4986301369863266</c:v>
                </c:pt>
                <c:pt idx="1397">
                  <c:v>9.5041095890410965</c:v>
                </c:pt>
                <c:pt idx="1398">
                  <c:v>9.5095890410958948</c:v>
                </c:pt>
                <c:pt idx="1399">
                  <c:v>9.5123287671232681</c:v>
                </c:pt>
                <c:pt idx="1400">
                  <c:v>9.5589041095890508</c:v>
                </c:pt>
                <c:pt idx="1401">
                  <c:v>9.5643835616438349</c:v>
                </c:pt>
                <c:pt idx="1402">
                  <c:v>9.5808219178082208</c:v>
                </c:pt>
                <c:pt idx="1403">
                  <c:v>9.5890410958904102</c:v>
                </c:pt>
                <c:pt idx="1404">
                  <c:v>9.5917808219178085</c:v>
                </c:pt>
                <c:pt idx="1405">
                  <c:v>9.6</c:v>
                </c:pt>
                <c:pt idx="1406">
                  <c:v>9.6082191780821589</c:v>
                </c:pt>
                <c:pt idx="1407">
                  <c:v>9.6109589041095482</c:v>
                </c:pt>
                <c:pt idx="1408">
                  <c:v>9.6136986301369856</c:v>
                </c:pt>
                <c:pt idx="1409">
                  <c:v>9.6219178082191679</c:v>
                </c:pt>
                <c:pt idx="1410">
                  <c:v>9.6547945205480268</c:v>
                </c:pt>
                <c:pt idx="1411">
                  <c:v>9.6739726027397186</c:v>
                </c:pt>
                <c:pt idx="1412">
                  <c:v>9.6767123287671222</c:v>
                </c:pt>
                <c:pt idx="1413">
                  <c:v>9.6849315068493205</c:v>
                </c:pt>
                <c:pt idx="1414">
                  <c:v>9.6931506849314619</c:v>
                </c:pt>
                <c:pt idx="1415">
                  <c:v>9.6986301369863028</c:v>
                </c:pt>
                <c:pt idx="1416">
                  <c:v>9.7123287671232479</c:v>
                </c:pt>
                <c:pt idx="1417">
                  <c:v>9.7178082191780817</c:v>
                </c:pt>
                <c:pt idx="1418">
                  <c:v>9.723287671232848</c:v>
                </c:pt>
                <c:pt idx="1419">
                  <c:v>9.7260273972602729</c:v>
                </c:pt>
                <c:pt idx="1420">
                  <c:v>9.7315068493150694</c:v>
                </c:pt>
                <c:pt idx="1421">
                  <c:v>9.7479452054794482</c:v>
                </c:pt>
                <c:pt idx="1422">
                  <c:v>9.7561643835616447</c:v>
                </c:pt>
                <c:pt idx="1423">
                  <c:v>9.8054794520548008</c:v>
                </c:pt>
                <c:pt idx="1424">
                  <c:v>9.8219178082191672</c:v>
                </c:pt>
                <c:pt idx="1425">
                  <c:v>9.8602739726027426</c:v>
                </c:pt>
                <c:pt idx="1426">
                  <c:v>9.8684931506849747</c:v>
                </c:pt>
                <c:pt idx="1427">
                  <c:v>9.8712328767123747</c:v>
                </c:pt>
                <c:pt idx="1428">
                  <c:v>9.873972602739725</c:v>
                </c:pt>
                <c:pt idx="1429">
                  <c:v>9.8958904109589767</c:v>
                </c:pt>
                <c:pt idx="1430">
                  <c:v>9.9095890410959768</c:v>
                </c:pt>
                <c:pt idx="1431">
                  <c:v>9.9232876712328686</c:v>
                </c:pt>
                <c:pt idx="1432">
                  <c:v>9.9260273972602722</c:v>
                </c:pt>
                <c:pt idx="1433">
                  <c:v>9.9315068493150704</c:v>
                </c:pt>
                <c:pt idx="1434">
                  <c:v>9.9342465753424705</c:v>
                </c:pt>
                <c:pt idx="1435">
                  <c:v>9.9397260273972705</c:v>
                </c:pt>
                <c:pt idx="1436">
                  <c:v>9.9561643835616547</c:v>
                </c:pt>
                <c:pt idx="1437">
                  <c:v>9.9616438356164547</c:v>
                </c:pt>
                <c:pt idx="1438">
                  <c:v>9.9671232876712335</c:v>
                </c:pt>
                <c:pt idx="1439">
                  <c:v>9.9808219178082247</c:v>
                </c:pt>
                <c:pt idx="1440">
                  <c:v>9.9890410958904106</c:v>
                </c:pt>
                <c:pt idx="1441">
                  <c:v>9.9945205479452248</c:v>
                </c:pt>
                <c:pt idx="1442">
                  <c:v>10.00273972602748</c:v>
                </c:pt>
                <c:pt idx="1443">
                  <c:v>10.010958904109589</c:v>
                </c:pt>
                <c:pt idx="1444">
                  <c:v>10.013698630137</c:v>
                </c:pt>
                <c:pt idx="1445">
                  <c:v>10.02191780821917</c:v>
                </c:pt>
                <c:pt idx="1446">
                  <c:v>10.02739726027397</c:v>
                </c:pt>
                <c:pt idx="1447">
                  <c:v>10.046575342465751</c:v>
                </c:pt>
                <c:pt idx="1448">
                  <c:v>10.049315068493049</c:v>
                </c:pt>
                <c:pt idx="1449">
                  <c:v>10.052054794520551</c:v>
                </c:pt>
                <c:pt idx="1450">
                  <c:v>10.06575342465753</c:v>
                </c:pt>
                <c:pt idx="1451">
                  <c:v>10.082191780821921</c:v>
                </c:pt>
                <c:pt idx="1452">
                  <c:v>10.084931506849321</c:v>
                </c:pt>
                <c:pt idx="1453">
                  <c:v>10.0931506849315</c:v>
                </c:pt>
                <c:pt idx="1454">
                  <c:v>10.1041095890411</c:v>
                </c:pt>
                <c:pt idx="1455">
                  <c:v>10.11232876712327</c:v>
                </c:pt>
                <c:pt idx="1456">
                  <c:v>10.11780821917808</c:v>
                </c:pt>
                <c:pt idx="1457">
                  <c:v>10.12602739726027</c:v>
                </c:pt>
                <c:pt idx="1458">
                  <c:v>10.13150684931507</c:v>
                </c:pt>
                <c:pt idx="1459">
                  <c:v>10.13424657534247</c:v>
                </c:pt>
                <c:pt idx="1460">
                  <c:v>10.15890410958905</c:v>
                </c:pt>
                <c:pt idx="1461">
                  <c:v>10.16712328767122</c:v>
                </c:pt>
                <c:pt idx="1462">
                  <c:v>10.17534246575342</c:v>
                </c:pt>
                <c:pt idx="1463">
                  <c:v>10.18082191780822</c:v>
                </c:pt>
                <c:pt idx="1464">
                  <c:v>10.18630136986301</c:v>
                </c:pt>
                <c:pt idx="1465">
                  <c:v>10.202739726027421</c:v>
                </c:pt>
                <c:pt idx="1466">
                  <c:v>10.20821917808215</c:v>
                </c:pt>
                <c:pt idx="1467">
                  <c:v>10.21917808219157</c:v>
                </c:pt>
                <c:pt idx="1468">
                  <c:v>10.227397260273969</c:v>
                </c:pt>
                <c:pt idx="1469">
                  <c:v>10.232876712328769</c:v>
                </c:pt>
                <c:pt idx="1470">
                  <c:v>10.243835616438361</c:v>
                </c:pt>
                <c:pt idx="1471">
                  <c:v>10.263013698630139</c:v>
                </c:pt>
                <c:pt idx="1472">
                  <c:v>10.27397260273972</c:v>
                </c:pt>
                <c:pt idx="1473">
                  <c:v>10.28219178082192</c:v>
                </c:pt>
                <c:pt idx="1474">
                  <c:v>10.28493150684932</c:v>
                </c:pt>
                <c:pt idx="1475">
                  <c:v>10.29041095890412</c:v>
                </c:pt>
                <c:pt idx="1476">
                  <c:v>10.298630136986301</c:v>
                </c:pt>
                <c:pt idx="1477">
                  <c:v>10.317808219178101</c:v>
                </c:pt>
                <c:pt idx="1478">
                  <c:v>10.326027397260271</c:v>
                </c:pt>
                <c:pt idx="1479">
                  <c:v>10.331506849315071</c:v>
                </c:pt>
                <c:pt idx="1480">
                  <c:v>10.34520547945205</c:v>
                </c:pt>
                <c:pt idx="1481">
                  <c:v>10.34794520547945</c:v>
                </c:pt>
                <c:pt idx="1482">
                  <c:v>10.353424657534459</c:v>
                </c:pt>
                <c:pt idx="1483">
                  <c:v>10.356164383561721</c:v>
                </c:pt>
                <c:pt idx="1484">
                  <c:v>10.37260273972629</c:v>
                </c:pt>
                <c:pt idx="1485">
                  <c:v>10.37808219178082</c:v>
                </c:pt>
                <c:pt idx="1486">
                  <c:v>10.38082191780833</c:v>
                </c:pt>
                <c:pt idx="1487">
                  <c:v>10.391780821917809</c:v>
                </c:pt>
                <c:pt idx="1488">
                  <c:v>10.40821917808219</c:v>
                </c:pt>
                <c:pt idx="1489">
                  <c:v>10.416438356164541</c:v>
                </c:pt>
                <c:pt idx="1490">
                  <c:v>10.42739726027397</c:v>
                </c:pt>
                <c:pt idx="1491">
                  <c:v>10.43561643835617</c:v>
                </c:pt>
                <c:pt idx="1492">
                  <c:v>10.438356164383499</c:v>
                </c:pt>
                <c:pt idx="1493">
                  <c:v>10.452054794520571</c:v>
                </c:pt>
                <c:pt idx="1494">
                  <c:v>10.457534246575531</c:v>
                </c:pt>
                <c:pt idx="1495">
                  <c:v>10.471232876712371</c:v>
                </c:pt>
                <c:pt idx="1496">
                  <c:v>10.484931506849369</c:v>
                </c:pt>
                <c:pt idx="1497">
                  <c:v>10.49041095890418</c:v>
                </c:pt>
                <c:pt idx="1498">
                  <c:v>10.49863013698638</c:v>
                </c:pt>
                <c:pt idx="1499">
                  <c:v>10.520547945205481</c:v>
                </c:pt>
                <c:pt idx="1500">
                  <c:v>10.52602739726027</c:v>
                </c:pt>
                <c:pt idx="1501">
                  <c:v>10.54246575342467</c:v>
                </c:pt>
                <c:pt idx="1502">
                  <c:v>10.547945205479451</c:v>
                </c:pt>
                <c:pt idx="1503">
                  <c:v>10.556164383561651</c:v>
                </c:pt>
                <c:pt idx="1504">
                  <c:v>10.578082191780821</c:v>
                </c:pt>
                <c:pt idx="1505">
                  <c:v>10.613698630137</c:v>
                </c:pt>
                <c:pt idx="1506">
                  <c:v>10.62465753424657</c:v>
                </c:pt>
                <c:pt idx="1507">
                  <c:v>10.649315068492999</c:v>
                </c:pt>
                <c:pt idx="1508">
                  <c:v>10.66575342465752</c:v>
                </c:pt>
                <c:pt idx="1509">
                  <c:v>10.668493150684951</c:v>
                </c:pt>
                <c:pt idx="1510">
                  <c:v>10.68219178082192</c:v>
                </c:pt>
                <c:pt idx="1511">
                  <c:v>10.690410958904121</c:v>
                </c:pt>
                <c:pt idx="1512">
                  <c:v>10.693150684931449</c:v>
                </c:pt>
                <c:pt idx="1513">
                  <c:v>10.704109589041099</c:v>
                </c:pt>
                <c:pt idx="1514">
                  <c:v>10.709589041095921</c:v>
                </c:pt>
                <c:pt idx="1515">
                  <c:v>10.71780821917808</c:v>
                </c:pt>
                <c:pt idx="1516">
                  <c:v>10.731506849315069</c:v>
                </c:pt>
                <c:pt idx="1517">
                  <c:v>10.742465753424661</c:v>
                </c:pt>
                <c:pt idx="1518">
                  <c:v>10.75616438356165</c:v>
                </c:pt>
                <c:pt idx="1519">
                  <c:v>10.75890410958905</c:v>
                </c:pt>
                <c:pt idx="1520">
                  <c:v>10.76164383561645</c:v>
                </c:pt>
                <c:pt idx="1521">
                  <c:v>10.769863013698631</c:v>
                </c:pt>
                <c:pt idx="1522">
                  <c:v>10.77260273972618</c:v>
                </c:pt>
                <c:pt idx="1523">
                  <c:v>10.79178082191781</c:v>
                </c:pt>
                <c:pt idx="1524">
                  <c:v>10.810958904109601</c:v>
                </c:pt>
                <c:pt idx="1525">
                  <c:v>10.813698630137001</c:v>
                </c:pt>
                <c:pt idx="1526">
                  <c:v>10.81643835616457</c:v>
                </c:pt>
                <c:pt idx="1527">
                  <c:v>10.819178082191749</c:v>
                </c:pt>
                <c:pt idx="1528">
                  <c:v>10.82191780821918</c:v>
                </c:pt>
                <c:pt idx="1529">
                  <c:v>10.84109589041096</c:v>
                </c:pt>
                <c:pt idx="1530">
                  <c:v>10.84657534246575</c:v>
                </c:pt>
                <c:pt idx="1531">
                  <c:v>10.87123287671238</c:v>
                </c:pt>
                <c:pt idx="1532">
                  <c:v>10.879452054794699</c:v>
                </c:pt>
                <c:pt idx="1533">
                  <c:v>10.887671232876709</c:v>
                </c:pt>
                <c:pt idx="1534">
                  <c:v>10.89589041095903</c:v>
                </c:pt>
                <c:pt idx="1535">
                  <c:v>10.91506849315067</c:v>
                </c:pt>
                <c:pt idx="1536">
                  <c:v>10.920547945205501</c:v>
                </c:pt>
                <c:pt idx="1537">
                  <c:v>10.93424657534247</c:v>
                </c:pt>
                <c:pt idx="1538">
                  <c:v>10.93698630136987</c:v>
                </c:pt>
                <c:pt idx="1539">
                  <c:v>10.939726027397271</c:v>
                </c:pt>
                <c:pt idx="1540">
                  <c:v>10.97260273972625</c:v>
                </c:pt>
                <c:pt idx="1541">
                  <c:v>10.980821917808271</c:v>
                </c:pt>
                <c:pt idx="1542">
                  <c:v>10.989041095890411</c:v>
                </c:pt>
                <c:pt idx="1543">
                  <c:v>10.991780821917811</c:v>
                </c:pt>
                <c:pt idx="1544">
                  <c:v>10.99452054794528</c:v>
                </c:pt>
                <c:pt idx="1545">
                  <c:v>11</c:v>
                </c:pt>
                <c:pt idx="1546">
                  <c:v>11.013698630137</c:v>
                </c:pt>
                <c:pt idx="1547">
                  <c:v>11.06027397260274</c:v>
                </c:pt>
                <c:pt idx="1548">
                  <c:v>11.06301369863014</c:v>
                </c:pt>
                <c:pt idx="1549">
                  <c:v>11.07397260273973</c:v>
                </c:pt>
                <c:pt idx="1550">
                  <c:v>11.079452054794521</c:v>
                </c:pt>
                <c:pt idx="1551">
                  <c:v>11.082191780821921</c:v>
                </c:pt>
                <c:pt idx="1552">
                  <c:v>11.084931506849321</c:v>
                </c:pt>
                <c:pt idx="1553">
                  <c:v>11.1041095890411</c:v>
                </c:pt>
                <c:pt idx="1554">
                  <c:v>11.106849315068571</c:v>
                </c:pt>
                <c:pt idx="1555">
                  <c:v>11.11232876712327</c:v>
                </c:pt>
                <c:pt idx="1556">
                  <c:v>11.12602739726027</c:v>
                </c:pt>
                <c:pt idx="1557">
                  <c:v>11.14520547945205</c:v>
                </c:pt>
                <c:pt idx="1558">
                  <c:v>11.14794520547945</c:v>
                </c:pt>
                <c:pt idx="1559">
                  <c:v>11.15616438356165</c:v>
                </c:pt>
                <c:pt idx="1560">
                  <c:v>11.169863013698651</c:v>
                </c:pt>
                <c:pt idx="1561">
                  <c:v>11.18356164383562</c:v>
                </c:pt>
                <c:pt idx="1562">
                  <c:v>11.205479452054799</c:v>
                </c:pt>
                <c:pt idx="1563">
                  <c:v>11.216438356164421</c:v>
                </c:pt>
                <c:pt idx="1564">
                  <c:v>11.221917808219169</c:v>
                </c:pt>
                <c:pt idx="1565">
                  <c:v>11.224657534246569</c:v>
                </c:pt>
                <c:pt idx="1566">
                  <c:v>11.227397260273969</c:v>
                </c:pt>
                <c:pt idx="1567">
                  <c:v>11.235616438356161</c:v>
                </c:pt>
                <c:pt idx="1568">
                  <c:v>11.24657534246575</c:v>
                </c:pt>
                <c:pt idx="1569">
                  <c:v>11.260273972602739</c:v>
                </c:pt>
                <c:pt idx="1570">
                  <c:v>11.271232876712331</c:v>
                </c:pt>
                <c:pt idx="1571">
                  <c:v>11.298630136986301</c:v>
                </c:pt>
                <c:pt idx="1572">
                  <c:v>11.301369863013701</c:v>
                </c:pt>
                <c:pt idx="1573">
                  <c:v>11.317808219178101</c:v>
                </c:pt>
                <c:pt idx="1574">
                  <c:v>11.331506849315071</c:v>
                </c:pt>
                <c:pt idx="1575">
                  <c:v>11.361643835616521</c:v>
                </c:pt>
                <c:pt idx="1576">
                  <c:v>11.37260273972629</c:v>
                </c:pt>
                <c:pt idx="1577">
                  <c:v>11.38082191780833</c:v>
                </c:pt>
                <c:pt idx="1578">
                  <c:v>11.389041095890409</c:v>
                </c:pt>
                <c:pt idx="1579">
                  <c:v>11.4054794520548</c:v>
                </c:pt>
                <c:pt idx="1580">
                  <c:v>11.41917808219165</c:v>
                </c:pt>
                <c:pt idx="1581">
                  <c:v>11.42191780821917</c:v>
                </c:pt>
                <c:pt idx="1582">
                  <c:v>11.42739726027397</c:v>
                </c:pt>
                <c:pt idx="1583">
                  <c:v>11.43287671232877</c:v>
                </c:pt>
                <c:pt idx="1584">
                  <c:v>11.438356164383499</c:v>
                </c:pt>
                <c:pt idx="1585">
                  <c:v>11.44109589041096</c:v>
                </c:pt>
                <c:pt idx="1586">
                  <c:v>11.443835616438371</c:v>
                </c:pt>
                <c:pt idx="1587">
                  <c:v>11.46575342465753</c:v>
                </c:pt>
                <c:pt idx="1588">
                  <c:v>11.471232876712371</c:v>
                </c:pt>
                <c:pt idx="1589">
                  <c:v>11.487671232876711</c:v>
                </c:pt>
                <c:pt idx="1590">
                  <c:v>11.49041095890418</c:v>
                </c:pt>
                <c:pt idx="1591">
                  <c:v>11.4931506849315</c:v>
                </c:pt>
                <c:pt idx="1592">
                  <c:v>11.5041095890411</c:v>
                </c:pt>
                <c:pt idx="1593">
                  <c:v>11.52328767123287</c:v>
                </c:pt>
                <c:pt idx="1594">
                  <c:v>11.54246575342467</c:v>
                </c:pt>
                <c:pt idx="1595">
                  <c:v>11.556164383561651</c:v>
                </c:pt>
                <c:pt idx="1596">
                  <c:v>11.558904109589051</c:v>
                </c:pt>
                <c:pt idx="1597">
                  <c:v>11.561643835616451</c:v>
                </c:pt>
                <c:pt idx="1598">
                  <c:v>11.569863013698649</c:v>
                </c:pt>
                <c:pt idx="1599">
                  <c:v>11.580821917808221</c:v>
                </c:pt>
                <c:pt idx="1600">
                  <c:v>11.6</c:v>
                </c:pt>
                <c:pt idx="1601">
                  <c:v>11.635616438356161</c:v>
                </c:pt>
                <c:pt idx="1602">
                  <c:v>11.638356164383399</c:v>
                </c:pt>
                <c:pt idx="1603">
                  <c:v>11.64383561643837</c:v>
                </c:pt>
                <c:pt idx="1604">
                  <c:v>11.64657534246575</c:v>
                </c:pt>
                <c:pt idx="1605">
                  <c:v>11.649315068492999</c:v>
                </c:pt>
                <c:pt idx="1606">
                  <c:v>11.690410958904121</c:v>
                </c:pt>
                <c:pt idx="1607">
                  <c:v>11.693150684931449</c:v>
                </c:pt>
                <c:pt idx="1608">
                  <c:v>11.701369863013699</c:v>
                </c:pt>
                <c:pt idx="1609">
                  <c:v>11.71232876712325</c:v>
                </c:pt>
                <c:pt idx="1610">
                  <c:v>11.734246575342469</c:v>
                </c:pt>
                <c:pt idx="1611">
                  <c:v>11.736986301369861</c:v>
                </c:pt>
                <c:pt idx="1612">
                  <c:v>11.75068493150704</c:v>
                </c:pt>
                <c:pt idx="1613">
                  <c:v>11.76164383561645</c:v>
                </c:pt>
                <c:pt idx="1614">
                  <c:v>11.764383561643839</c:v>
                </c:pt>
                <c:pt idx="1615">
                  <c:v>11.769863013698631</c:v>
                </c:pt>
                <c:pt idx="1616">
                  <c:v>11.77808219178082</c:v>
                </c:pt>
                <c:pt idx="1617">
                  <c:v>11.786301369863009</c:v>
                </c:pt>
                <c:pt idx="1618">
                  <c:v>11.789041095890409</c:v>
                </c:pt>
                <c:pt idx="1619">
                  <c:v>11.797260273972499</c:v>
                </c:pt>
                <c:pt idx="1620">
                  <c:v>11.80273972602758</c:v>
                </c:pt>
                <c:pt idx="1621">
                  <c:v>11.810958904109601</c:v>
                </c:pt>
                <c:pt idx="1622">
                  <c:v>11.83835616438355</c:v>
                </c:pt>
                <c:pt idx="1623">
                  <c:v>11.863013698630141</c:v>
                </c:pt>
                <c:pt idx="1624">
                  <c:v>11.87123287671238</c:v>
                </c:pt>
                <c:pt idx="1625">
                  <c:v>11.87397260273973</c:v>
                </c:pt>
                <c:pt idx="1626">
                  <c:v>11.8931506849315</c:v>
                </c:pt>
                <c:pt idx="1627">
                  <c:v>11.9013698630137</c:v>
                </c:pt>
                <c:pt idx="1628">
                  <c:v>11.9041095890411</c:v>
                </c:pt>
                <c:pt idx="1629">
                  <c:v>11.917808219178101</c:v>
                </c:pt>
                <c:pt idx="1630">
                  <c:v>11.93698630136987</c:v>
                </c:pt>
                <c:pt idx="1631">
                  <c:v>11.96712328767123</c:v>
                </c:pt>
                <c:pt idx="1632">
                  <c:v>11.97260273972625</c:v>
                </c:pt>
                <c:pt idx="1633">
                  <c:v>11.975342465753419</c:v>
                </c:pt>
                <c:pt idx="1634">
                  <c:v>11.980821917808271</c:v>
                </c:pt>
                <c:pt idx="1635">
                  <c:v>11.986301369863011</c:v>
                </c:pt>
                <c:pt idx="1636">
                  <c:v>11.989041095890411</c:v>
                </c:pt>
                <c:pt idx="1637">
                  <c:v>11.991780821917811</c:v>
                </c:pt>
                <c:pt idx="1638">
                  <c:v>12.008219178082189</c:v>
                </c:pt>
                <c:pt idx="1639">
                  <c:v>12.016438356164519</c:v>
                </c:pt>
                <c:pt idx="1640">
                  <c:v>12.02191780821917</c:v>
                </c:pt>
                <c:pt idx="1641">
                  <c:v>12.02739726027397</c:v>
                </c:pt>
                <c:pt idx="1642">
                  <c:v>12.068493150684951</c:v>
                </c:pt>
                <c:pt idx="1643">
                  <c:v>12.079452054794521</c:v>
                </c:pt>
                <c:pt idx="1644">
                  <c:v>12.0931506849315</c:v>
                </c:pt>
                <c:pt idx="1645">
                  <c:v>12.09863013698636</c:v>
                </c:pt>
                <c:pt idx="1646">
                  <c:v>12.1013698630137</c:v>
                </c:pt>
                <c:pt idx="1647">
                  <c:v>12.106849315068571</c:v>
                </c:pt>
                <c:pt idx="1648">
                  <c:v>12.11780821917808</c:v>
                </c:pt>
                <c:pt idx="1649">
                  <c:v>12.12602739726027</c:v>
                </c:pt>
                <c:pt idx="1650">
                  <c:v>12.16712328767122</c:v>
                </c:pt>
                <c:pt idx="1651">
                  <c:v>12.17808219178082</c:v>
                </c:pt>
                <c:pt idx="1652">
                  <c:v>12.18904109589041</c:v>
                </c:pt>
                <c:pt idx="1653">
                  <c:v>12.19726027397255</c:v>
                </c:pt>
                <c:pt idx="1654">
                  <c:v>12.20821917808215</c:v>
                </c:pt>
                <c:pt idx="1655">
                  <c:v>12.21917808219157</c:v>
                </c:pt>
                <c:pt idx="1656">
                  <c:v>12.230136986301369</c:v>
                </c:pt>
                <c:pt idx="1657">
                  <c:v>12.25205479452055</c:v>
                </c:pt>
                <c:pt idx="1658">
                  <c:v>12.25753424657543</c:v>
                </c:pt>
                <c:pt idx="1659">
                  <c:v>12.260273972602739</c:v>
                </c:pt>
                <c:pt idx="1660">
                  <c:v>12.268493150684931</c:v>
                </c:pt>
                <c:pt idx="1661">
                  <c:v>12.271232876712331</c:v>
                </c:pt>
                <c:pt idx="1662">
                  <c:v>12.293150684931399</c:v>
                </c:pt>
                <c:pt idx="1663">
                  <c:v>12.298630136986301</c:v>
                </c:pt>
                <c:pt idx="1664">
                  <c:v>12.36986301369868</c:v>
                </c:pt>
                <c:pt idx="1665">
                  <c:v>12.37260273972629</c:v>
                </c:pt>
                <c:pt idx="1666">
                  <c:v>12.386301369863009</c:v>
                </c:pt>
                <c:pt idx="1667">
                  <c:v>12.40821917808219</c:v>
                </c:pt>
                <c:pt idx="1668">
                  <c:v>12.42191780821917</c:v>
                </c:pt>
                <c:pt idx="1669">
                  <c:v>12.42739726027397</c:v>
                </c:pt>
                <c:pt idx="1670">
                  <c:v>12.43013698630137</c:v>
                </c:pt>
                <c:pt idx="1671">
                  <c:v>12.443835616438371</c:v>
                </c:pt>
                <c:pt idx="1672">
                  <c:v>12.452054794520571</c:v>
                </c:pt>
                <c:pt idx="1673">
                  <c:v>12.479452054794571</c:v>
                </c:pt>
                <c:pt idx="1674">
                  <c:v>12.482191780821919</c:v>
                </c:pt>
                <c:pt idx="1675">
                  <c:v>12.49041095890418</c:v>
                </c:pt>
                <c:pt idx="1676">
                  <c:v>12.51506849315067</c:v>
                </c:pt>
                <c:pt idx="1677">
                  <c:v>12.55342465753443</c:v>
                </c:pt>
                <c:pt idx="1678">
                  <c:v>12.569863013698649</c:v>
                </c:pt>
                <c:pt idx="1679">
                  <c:v>12.57260273972623</c:v>
                </c:pt>
                <c:pt idx="1680">
                  <c:v>12.578082191780821</c:v>
                </c:pt>
                <c:pt idx="1681">
                  <c:v>12.58904109589041</c:v>
                </c:pt>
                <c:pt idx="1682">
                  <c:v>12.5972602739726</c:v>
                </c:pt>
                <c:pt idx="1683">
                  <c:v>12.6</c:v>
                </c:pt>
                <c:pt idx="1684">
                  <c:v>12.63013698630137</c:v>
                </c:pt>
                <c:pt idx="1685">
                  <c:v>12.64383561643837</c:v>
                </c:pt>
                <c:pt idx="1686">
                  <c:v>12.649315068492999</c:v>
                </c:pt>
                <c:pt idx="1687">
                  <c:v>12.66027397260274</c:v>
                </c:pt>
                <c:pt idx="1688">
                  <c:v>12.67397260273972</c:v>
                </c:pt>
                <c:pt idx="1689">
                  <c:v>12.68767123287671</c:v>
                </c:pt>
                <c:pt idx="1690">
                  <c:v>12.693150684931449</c:v>
                </c:pt>
                <c:pt idx="1691">
                  <c:v>12.701369863013699</c:v>
                </c:pt>
                <c:pt idx="1692">
                  <c:v>12.71232876712325</c:v>
                </c:pt>
                <c:pt idx="1693">
                  <c:v>12.72054794520548</c:v>
                </c:pt>
                <c:pt idx="1694">
                  <c:v>12.76712328767122</c:v>
                </c:pt>
                <c:pt idx="1695">
                  <c:v>12.77260273972618</c:v>
                </c:pt>
                <c:pt idx="1696">
                  <c:v>12.77534246575342</c:v>
                </c:pt>
                <c:pt idx="1697">
                  <c:v>12.78356164383562</c:v>
                </c:pt>
                <c:pt idx="1698">
                  <c:v>12.786301369863009</c:v>
                </c:pt>
                <c:pt idx="1699">
                  <c:v>12.789041095890409</c:v>
                </c:pt>
                <c:pt idx="1700">
                  <c:v>12.8</c:v>
                </c:pt>
                <c:pt idx="1701">
                  <c:v>12.805479452054801</c:v>
                </c:pt>
                <c:pt idx="1702">
                  <c:v>12.808219178082201</c:v>
                </c:pt>
                <c:pt idx="1703">
                  <c:v>12.81643835616457</c:v>
                </c:pt>
                <c:pt idx="1704">
                  <c:v>12.82191780821918</c:v>
                </c:pt>
                <c:pt idx="1705">
                  <c:v>12.82465753424677</c:v>
                </c:pt>
                <c:pt idx="1706">
                  <c:v>12.835616438356171</c:v>
                </c:pt>
                <c:pt idx="1707">
                  <c:v>12.83835616438355</c:v>
                </c:pt>
                <c:pt idx="1708">
                  <c:v>12.84109589041096</c:v>
                </c:pt>
                <c:pt idx="1709">
                  <c:v>12.84931506849315</c:v>
                </c:pt>
                <c:pt idx="1710">
                  <c:v>12.87397260273973</c:v>
                </c:pt>
                <c:pt idx="1711">
                  <c:v>12.88493150684943</c:v>
                </c:pt>
                <c:pt idx="1712">
                  <c:v>12.890410958904299</c:v>
                </c:pt>
                <c:pt idx="1713">
                  <c:v>12.93424657534247</c:v>
                </c:pt>
                <c:pt idx="1714">
                  <c:v>12.93698630136987</c:v>
                </c:pt>
                <c:pt idx="1715">
                  <c:v>12.945205479452049</c:v>
                </c:pt>
                <c:pt idx="1716">
                  <c:v>12.947945205479449</c:v>
                </c:pt>
                <c:pt idx="1717">
                  <c:v>12.969863013698671</c:v>
                </c:pt>
                <c:pt idx="1718">
                  <c:v>12.983561643835619</c:v>
                </c:pt>
                <c:pt idx="1719">
                  <c:v>12.9972602739726</c:v>
                </c:pt>
                <c:pt idx="1720">
                  <c:v>13</c:v>
                </c:pt>
                <c:pt idx="1721">
                  <c:v>13.00273972602748</c:v>
                </c:pt>
                <c:pt idx="1722">
                  <c:v>13.0054794520548</c:v>
                </c:pt>
                <c:pt idx="1723">
                  <c:v>13.024657534246581</c:v>
                </c:pt>
                <c:pt idx="1724">
                  <c:v>13.052054794520551</c:v>
                </c:pt>
                <c:pt idx="1725">
                  <c:v>13.068493150684951</c:v>
                </c:pt>
                <c:pt idx="1726">
                  <c:v>13.076712328767121</c:v>
                </c:pt>
                <c:pt idx="1727">
                  <c:v>13.082191780821921</c:v>
                </c:pt>
                <c:pt idx="1728">
                  <c:v>13.08767123287671</c:v>
                </c:pt>
                <c:pt idx="1729">
                  <c:v>13.095890410958919</c:v>
                </c:pt>
                <c:pt idx="1730">
                  <c:v>13.09863013698636</c:v>
                </c:pt>
                <c:pt idx="1731">
                  <c:v>13.12328767123287</c:v>
                </c:pt>
                <c:pt idx="1732">
                  <c:v>13.12876712328767</c:v>
                </c:pt>
                <c:pt idx="1733">
                  <c:v>13.13150684931507</c:v>
                </c:pt>
                <c:pt idx="1734">
                  <c:v>13.13424657534247</c:v>
                </c:pt>
                <c:pt idx="1735">
                  <c:v>13.136986301369859</c:v>
                </c:pt>
                <c:pt idx="1736">
                  <c:v>13.139726027397259</c:v>
                </c:pt>
                <c:pt idx="1737">
                  <c:v>13.142465753424659</c:v>
                </c:pt>
                <c:pt idx="1738">
                  <c:v>13.14520547945205</c:v>
                </c:pt>
                <c:pt idx="1739">
                  <c:v>13.1534246575344</c:v>
                </c:pt>
                <c:pt idx="1740">
                  <c:v>13.15890410958905</c:v>
                </c:pt>
                <c:pt idx="1741">
                  <c:v>13.16438356164384</c:v>
                </c:pt>
                <c:pt idx="1742">
                  <c:v>13.17808219178082</c:v>
                </c:pt>
                <c:pt idx="1743">
                  <c:v>13.2</c:v>
                </c:pt>
                <c:pt idx="1744">
                  <c:v>13.20821917808215</c:v>
                </c:pt>
                <c:pt idx="1745">
                  <c:v>13.213698630136999</c:v>
                </c:pt>
                <c:pt idx="1746">
                  <c:v>13.216438356164421</c:v>
                </c:pt>
                <c:pt idx="1747">
                  <c:v>13.21917808219157</c:v>
                </c:pt>
                <c:pt idx="1748">
                  <c:v>13.224657534246569</c:v>
                </c:pt>
                <c:pt idx="1749">
                  <c:v>13.227397260273969</c:v>
                </c:pt>
                <c:pt idx="1750">
                  <c:v>13.23835616438337</c:v>
                </c:pt>
                <c:pt idx="1751">
                  <c:v>13.243835616438361</c:v>
                </c:pt>
                <c:pt idx="1752">
                  <c:v>13.249315068492979</c:v>
                </c:pt>
                <c:pt idx="1753">
                  <c:v>13.25205479452055</c:v>
                </c:pt>
                <c:pt idx="1754">
                  <c:v>13.25479452054803</c:v>
                </c:pt>
                <c:pt idx="1755">
                  <c:v>13.263013698630139</c:v>
                </c:pt>
                <c:pt idx="1756">
                  <c:v>13.27945205479452</c:v>
                </c:pt>
                <c:pt idx="1757">
                  <c:v>13.29041095890412</c:v>
                </c:pt>
                <c:pt idx="1758">
                  <c:v>13.293150684931399</c:v>
                </c:pt>
                <c:pt idx="1759">
                  <c:v>13.295890410958901</c:v>
                </c:pt>
                <c:pt idx="1760">
                  <c:v>13.312328767123301</c:v>
                </c:pt>
                <c:pt idx="1761">
                  <c:v>13.320547945205499</c:v>
                </c:pt>
                <c:pt idx="1762">
                  <c:v>13.334246575342471</c:v>
                </c:pt>
                <c:pt idx="1763">
                  <c:v>13.34794520547945</c:v>
                </c:pt>
                <c:pt idx="1764">
                  <c:v>13.36712328767123</c:v>
                </c:pt>
                <c:pt idx="1765">
                  <c:v>13.37260273972629</c:v>
                </c:pt>
                <c:pt idx="1766">
                  <c:v>13.38082191780833</c:v>
                </c:pt>
                <c:pt idx="1767">
                  <c:v>13.38356164383562</c:v>
                </c:pt>
                <c:pt idx="1768">
                  <c:v>13.446575342465749</c:v>
                </c:pt>
                <c:pt idx="1769">
                  <c:v>13.449315068493149</c:v>
                </c:pt>
                <c:pt idx="1770">
                  <c:v>13.452054794520571</c:v>
                </c:pt>
                <c:pt idx="1771">
                  <c:v>13.487671232876711</c:v>
                </c:pt>
                <c:pt idx="1772">
                  <c:v>13.512328767123289</c:v>
                </c:pt>
                <c:pt idx="1773">
                  <c:v>13.55342465753443</c:v>
                </c:pt>
                <c:pt idx="1774">
                  <c:v>13.561643835616451</c:v>
                </c:pt>
                <c:pt idx="1775">
                  <c:v>13.578082191780821</c:v>
                </c:pt>
                <c:pt idx="1776">
                  <c:v>13.580821917808221</c:v>
                </c:pt>
                <c:pt idx="1777">
                  <c:v>13.59178082191781</c:v>
                </c:pt>
                <c:pt idx="1778">
                  <c:v>13.5972602739726</c:v>
                </c:pt>
                <c:pt idx="1779">
                  <c:v>13.635616438356161</c:v>
                </c:pt>
                <c:pt idx="1780">
                  <c:v>13.649315068492999</c:v>
                </c:pt>
                <c:pt idx="1781">
                  <c:v>13.66027397260274</c:v>
                </c:pt>
                <c:pt idx="1782">
                  <c:v>13.671232876712351</c:v>
                </c:pt>
                <c:pt idx="1783">
                  <c:v>13.67397260273972</c:v>
                </c:pt>
                <c:pt idx="1784">
                  <c:v>13.67671232876712</c:v>
                </c:pt>
                <c:pt idx="1785">
                  <c:v>13.698630136986321</c:v>
                </c:pt>
                <c:pt idx="1786">
                  <c:v>13.704109589041099</c:v>
                </c:pt>
                <c:pt idx="1787">
                  <c:v>13.71780821917808</c:v>
                </c:pt>
                <c:pt idx="1788">
                  <c:v>13.731506849315069</c:v>
                </c:pt>
                <c:pt idx="1789">
                  <c:v>13.736986301369861</c:v>
                </c:pt>
                <c:pt idx="1790">
                  <c:v>13.742465753424661</c:v>
                </c:pt>
                <c:pt idx="1791">
                  <c:v>13.74794520547945</c:v>
                </c:pt>
                <c:pt idx="1792">
                  <c:v>13.75342465753433</c:v>
                </c:pt>
                <c:pt idx="1793">
                  <c:v>13.77534246575342</c:v>
                </c:pt>
                <c:pt idx="1794">
                  <c:v>13.78356164383562</c:v>
                </c:pt>
                <c:pt idx="1795">
                  <c:v>13.789041095890409</c:v>
                </c:pt>
                <c:pt idx="1796">
                  <c:v>13.797260273972499</c:v>
                </c:pt>
                <c:pt idx="1797">
                  <c:v>13.8</c:v>
                </c:pt>
                <c:pt idx="1798">
                  <c:v>13.80273972602758</c:v>
                </c:pt>
                <c:pt idx="1799">
                  <c:v>13.813698630137001</c:v>
                </c:pt>
                <c:pt idx="1800">
                  <c:v>13.83835616438355</c:v>
                </c:pt>
                <c:pt idx="1801">
                  <c:v>13.84109589041096</c:v>
                </c:pt>
                <c:pt idx="1802">
                  <c:v>13.843835616438369</c:v>
                </c:pt>
                <c:pt idx="1803">
                  <c:v>13.84657534246575</c:v>
                </c:pt>
                <c:pt idx="1804">
                  <c:v>13.860273972602741</c:v>
                </c:pt>
                <c:pt idx="1805">
                  <c:v>13.86849315068498</c:v>
                </c:pt>
                <c:pt idx="1806">
                  <c:v>13.8931506849315</c:v>
                </c:pt>
                <c:pt idx="1807">
                  <c:v>13.9041095890411</c:v>
                </c:pt>
                <c:pt idx="1808">
                  <c:v>13.917808219178101</c:v>
                </c:pt>
                <c:pt idx="1809">
                  <c:v>13.92328767123287</c:v>
                </c:pt>
                <c:pt idx="1810">
                  <c:v>13.92602739726027</c:v>
                </c:pt>
                <c:pt idx="1811">
                  <c:v>13.93424657534247</c:v>
                </c:pt>
                <c:pt idx="1812">
                  <c:v>13.96712328767123</c:v>
                </c:pt>
                <c:pt idx="1813">
                  <c:v>13.983561643835619</c:v>
                </c:pt>
                <c:pt idx="1814">
                  <c:v>13.989041095890411</c:v>
                </c:pt>
                <c:pt idx="1815">
                  <c:v>14.008219178082189</c:v>
                </c:pt>
                <c:pt idx="1816">
                  <c:v>14.016438356164519</c:v>
                </c:pt>
                <c:pt idx="1817">
                  <c:v>14.019178082191621</c:v>
                </c:pt>
                <c:pt idx="1818">
                  <c:v>14.03561643835617</c:v>
                </c:pt>
                <c:pt idx="1819">
                  <c:v>14.038356164383449</c:v>
                </c:pt>
                <c:pt idx="1820">
                  <c:v>14.04383561643837</c:v>
                </c:pt>
                <c:pt idx="1821">
                  <c:v>14.06027397260274</c:v>
                </c:pt>
                <c:pt idx="1822">
                  <c:v>14.071232876712349</c:v>
                </c:pt>
                <c:pt idx="1823">
                  <c:v>14.0931506849315</c:v>
                </c:pt>
                <c:pt idx="1824">
                  <c:v>14.106849315068571</c:v>
                </c:pt>
                <c:pt idx="1825">
                  <c:v>14.12602739726027</c:v>
                </c:pt>
                <c:pt idx="1826">
                  <c:v>14.14794520547945</c:v>
                </c:pt>
                <c:pt idx="1827">
                  <c:v>14.1534246575344</c:v>
                </c:pt>
                <c:pt idx="1828">
                  <c:v>14.16712328767122</c:v>
                </c:pt>
                <c:pt idx="1829">
                  <c:v>14.194520547945221</c:v>
                </c:pt>
                <c:pt idx="1830">
                  <c:v>14.20821917808215</c:v>
                </c:pt>
                <c:pt idx="1831">
                  <c:v>14.21917808219157</c:v>
                </c:pt>
                <c:pt idx="1832">
                  <c:v>14.232876712328769</c:v>
                </c:pt>
                <c:pt idx="1833">
                  <c:v>14.23835616438337</c:v>
                </c:pt>
                <c:pt idx="1834">
                  <c:v>14.25205479452055</c:v>
                </c:pt>
                <c:pt idx="1835">
                  <c:v>14.25479452054803</c:v>
                </c:pt>
                <c:pt idx="1836">
                  <c:v>14.260273972602739</c:v>
                </c:pt>
                <c:pt idx="1837">
                  <c:v>14.263013698630139</c:v>
                </c:pt>
                <c:pt idx="1838">
                  <c:v>14.28219178082192</c:v>
                </c:pt>
                <c:pt idx="1839">
                  <c:v>14.29041095890412</c:v>
                </c:pt>
                <c:pt idx="1840">
                  <c:v>14.295890410958901</c:v>
                </c:pt>
                <c:pt idx="1841">
                  <c:v>14.298630136986301</c:v>
                </c:pt>
                <c:pt idx="1842">
                  <c:v>14.301369863013701</c:v>
                </c:pt>
                <c:pt idx="1843">
                  <c:v>14.312328767123301</c:v>
                </c:pt>
                <c:pt idx="1844">
                  <c:v>14.336986301369871</c:v>
                </c:pt>
                <c:pt idx="1845">
                  <c:v>14.353424657534459</c:v>
                </c:pt>
                <c:pt idx="1846">
                  <c:v>14.364383561643839</c:v>
                </c:pt>
                <c:pt idx="1847">
                  <c:v>14.38356164383562</c:v>
                </c:pt>
                <c:pt idx="1848">
                  <c:v>14.391780821917809</c:v>
                </c:pt>
                <c:pt idx="1849">
                  <c:v>14.39452054794533</c:v>
                </c:pt>
                <c:pt idx="1850">
                  <c:v>14.416438356164541</c:v>
                </c:pt>
                <c:pt idx="1851">
                  <c:v>14.41917808219165</c:v>
                </c:pt>
                <c:pt idx="1852">
                  <c:v>14.43287671232877</c:v>
                </c:pt>
                <c:pt idx="1853">
                  <c:v>14.457534246575531</c:v>
                </c:pt>
                <c:pt idx="1854">
                  <c:v>14.463013698630141</c:v>
                </c:pt>
                <c:pt idx="1855">
                  <c:v>14.46575342465753</c:v>
                </c:pt>
                <c:pt idx="1856">
                  <c:v>14.47397260273973</c:v>
                </c:pt>
                <c:pt idx="1857">
                  <c:v>14.484931506849369</c:v>
                </c:pt>
                <c:pt idx="1858">
                  <c:v>14.4931506849315</c:v>
                </c:pt>
                <c:pt idx="1859">
                  <c:v>14.50684931506858</c:v>
                </c:pt>
                <c:pt idx="1860">
                  <c:v>14.52602739726027</c:v>
                </c:pt>
                <c:pt idx="1861">
                  <c:v>14.547945205479451</c:v>
                </c:pt>
                <c:pt idx="1862">
                  <c:v>14.55068493150711</c:v>
                </c:pt>
                <c:pt idx="1863">
                  <c:v>14.55342465753443</c:v>
                </c:pt>
                <c:pt idx="1864">
                  <c:v>14.561643835616451</c:v>
                </c:pt>
                <c:pt idx="1865">
                  <c:v>14.56712328767123</c:v>
                </c:pt>
                <c:pt idx="1866">
                  <c:v>14.58630136986301</c:v>
                </c:pt>
                <c:pt idx="1867">
                  <c:v>14.61095890410957</c:v>
                </c:pt>
                <c:pt idx="1868">
                  <c:v>14.62191780821917</c:v>
                </c:pt>
                <c:pt idx="1869">
                  <c:v>14.63013698630137</c:v>
                </c:pt>
                <c:pt idx="1870">
                  <c:v>14.66027397260274</c:v>
                </c:pt>
                <c:pt idx="1871">
                  <c:v>14.66301369863014</c:v>
                </c:pt>
                <c:pt idx="1872">
                  <c:v>14.66575342465752</c:v>
                </c:pt>
                <c:pt idx="1873">
                  <c:v>14.671232876712351</c:v>
                </c:pt>
                <c:pt idx="1874">
                  <c:v>14.68493150684932</c:v>
                </c:pt>
                <c:pt idx="1875">
                  <c:v>14.690410958904121</c:v>
                </c:pt>
                <c:pt idx="1876">
                  <c:v>14.693150684931449</c:v>
                </c:pt>
                <c:pt idx="1877">
                  <c:v>14.698630136986321</c:v>
                </c:pt>
                <c:pt idx="1878">
                  <c:v>14.71780821917808</c:v>
                </c:pt>
                <c:pt idx="1879">
                  <c:v>14.723287671232869</c:v>
                </c:pt>
                <c:pt idx="1880">
                  <c:v>14.75068493150704</c:v>
                </c:pt>
                <c:pt idx="1881">
                  <c:v>14.77260273972618</c:v>
                </c:pt>
                <c:pt idx="1882">
                  <c:v>14.797260273972499</c:v>
                </c:pt>
                <c:pt idx="1883">
                  <c:v>14.8</c:v>
                </c:pt>
                <c:pt idx="1884">
                  <c:v>14.805479452054801</c:v>
                </c:pt>
                <c:pt idx="1885">
                  <c:v>14.81643835616457</c:v>
                </c:pt>
                <c:pt idx="1886">
                  <c:v>14.827397260273971</c:v>
                </c:pt>
                <c:pt idx="1887">
                  <c:v>14.88493150684943</c:v>
                </c:pt>
                <c:pt idx="1888">
                  <c:v>14.8931506849315</c:v>
                </c:pt>
                <c:pt idx="1889">
                  <c:v>14.89863013698643</c:v>
                </c:pt>
                <c:pt idx="1890">
                  <c:v>14.9041095890411</c:v>
                </c:pt>
                <c:pt idx="1891">
                  <c:v>14.917808219178101</c:v>
                </c:pt>
                <c:pt idx="1892">
                  <c:v>14.92602739726027</c:v>
                </c:pt>
                <c:pt idx="1893">
                  <c:v>14.93698630136987</c:v>
                </c:pt>
                <c:pt idx="1894">
                  <c:v>14.947945205479449</c:v>
                </c:pt>
                <c:pt idx="1895">
                  <c:v>14.956164383561671</c:v>
                </c:pt>
                <c:pt idx="1896">
                  <c:v>14.961643835616471</c:v>
                </c:pt>
                <c:pt idx="1897">
                  <c:v>14.964383561643841</c:v>
                </c:pt>
                <c:pt idx="1898">
                  <c:v>14.983561643835619</c:v>
                </c:pt>
                <c:pt idx="1899">
                  <c:v>14.986301369863011</c:v>
                </c:pt>
                <c:pt idx="1900">
                  <c:v>15.00273972602748</c:v>
                </c:pt>
                <c:pt idx="1901">
                  <c:v>15.013698630137</c:v>
                </c:pt>
                <c:pt idx="1902">
                  <c:v>15.02191780821917</c:v>
                </c:pt>
                <c:pt idx="1903">
                  <c:v>15.03013698630137</c:v>
                </c:pt>
                <c:pt idx="1904">
                  <c:v>15.03287671232877</c:v>
                </c:pt>
                <c:pt idx="1905">
                  <c:v>15.038356164383449</c:v>
                </c:pt>
                <c:pt idx="1906">
                  <c:v>15.046575342465751</c:v>
                </c:pt>
                <c:pt idx="1907">
                  <c:v>15.071232876712349</c:v>
                </c:pt>
                <c:pt idx="1908">
                  <c:v>15.07397260273973</c:v>
                </c:pt>
                <c:pt idx="1909">
                  <c:v>15.08767123287671</c:v>
                </c:pt>
                <c:pt idx="1910">
                  <c:v>15.0931506849315</c:v>
                </c:pt>
                <c:pt idx="1911">
                  <c:v>15.1041095890411</c:v>
                </c:pt>
                <c:pt idx="1912">
                  <c:v>15.106849315068571</c:v>
                </c:pt>
                <c:pt idx="1913">
                  <c:v>15.11232876712327</c:v>
                </c:pt>
                <c:pt idx="1914">
                  <c:v>15.11780821917808</c:v>
                </c:pt>
                <c:pt idx="1915">
                  <c:v>15.142465753424659</c:v>
                </c:pt>
                <c:pt idx="1916">
                  <c:v>15.1534246575344</c:v>
                </c:pt>
                <c:pt idx="1917">
                  <c:v>15.16438356164384</c:v>
                </c:pt>
                <c:pt idx="1918">
                  <c:v>15.17260273972621</c:v>
                </c:pt>
                <c:pt idx="1919">
                  <c:v>15.18082191780822</c:v>
                </c:pt>
                <c:pt idx="1920">
                  <c:v>15.18904109589041</c:v>
                </c:pt>
                <c:pt idx="1921">
                  <c:v>15.205479452054799</c:v>
                </c:pt>
                <c:pt idx="1922">
                  <c:v>15.21095890410955</c:v>
                </c:pt>
                <c:pt idx="1923">
                  <c:v>15.216438356164421</c:v>
                </c:pt>
                <c:pt idx="1924">
                  <c:v>15.221917808219169</c:v>
                </c:pt>
                <c:pt idx="1925">
                  <c:v>15.230136986301369</c:v>
                </c:pt>
                <c:pt idx="1926">
                  <c:v>15.232876712328769</c:v>
                </c:pt>
                <c:pt idx="1927">
                  <c:v>15.27397260273972</c:v>
                </c:pt>
                <c:pt idx="1928">
                  <c:v>15.28493150684932</c:v>
                </c:pt>
                <c:pt idx="1929">
                  <c:v>15.293150684931399</c:v>
                </c:pt>
                <c:pt idx="1930">
                  <c:v>15.298630136986301</c:v>
                </c:pt>
                <c:pt idx="1931">
                  <c:v>15.306849315068741</c:v>
                </c:pt>
                <c:pt idx="1932">
                  <c:v>15.317808219178101</c:v>
                </c:pt>
                <c:pt idx="1933">
                  <c:v>15.320547945205499</c:v>
                </c:pt>
                <c:pt idx="1934">
                  <c:v>15.326027397260271</c:v>
                </c:pt>
                <c:pt idx="1935">
                  <c:v>15.36986301369868</c:v>
                </c:pt>
                <c:pt idx="1936">
                  <c:v>15.38356164383562</c:v>
                </c:pt>
                <c:pt idx="1937">
                  <c:v>15.39452054794533</c:v>
                </c:pt>
                <c:pt idx="1938">
                  <c:v>15.42739726027397</c:v>
                </c:pt>
                <c:pt idx="1939">
                  <c:v>15.438356164383499</c:v>
                </c:pt>
                <c:pt idx="1940">
                  <c:v>15.46575342465753</c:v>
                </c:pt>
                <c:pt idx="1941">
                  <c:v>15.471232876712371</c:v>
                </c:pt>
                <c:pt idx="1942">
                  <c:v>15.47397260273973</c:v>
                </c:pt>
                <c:pt idx="1943">
                  <c:v>15.5013698630137</c:v>
                </c:pt>
                <c:pt idx="1944">
                  <c:v>15.53972602739727</c:v>
                </c:pt>
                <c:pt idx="1945">
                  <c:v>15.556164383561651</c:v>
                </c:pt>
                <c:pt idx="1946">
                  <c:v>15.558904109589051</c:v>
                </c:pt>
                <c:pt idx="1947">
                  <c:v>15.56438356164383</c:v>
                </c:pt>
                <c:pt idx="1948">
                  <c:v>15.56712328767123</c:v>
                </c:pt>
                <c:pt idx="1949">
                  <c:v>15.575342465753421</c:v>
                </c:pt>
                <c:pt idx="1950">
                  <c:v>15.6</c:v>
                </c:pt>
                <c:pt idx="1951">
                  <c:v>15.63013698630137</c:v>
                </c:pt>
                <c:pt idx="1952">
                  <c:v>15.64109589041095</c:v>
                </c:pt>
                <c:pt idx="1953">
                  <c:v>15.65205479452055</c:v>
                </c:pt>
                <c:pt idx="1954">
                  <c:v>15.695890410958921</c:v>
                </c:pt>
                <c:pt idx="1955">
                  <c:v>15.701369863013699</c:v>
                </c:pt>
                <c:pt idx="1956">
                  <c:v>15.71780821917808</c:v>
                </c:pt>
                <c:pt idx="1957">
                  <c:v>15.726027397260269</c:v>
                </c:pt>
                <c:pt idx="1958">
                  <c:v>15.742465753424661</c:v>
                </c:pt>
                <c:pt idx="1959">
                  <c:v>15.75068493150704</c:v>
                </c:pt>
                <c:pt idx="1960">
                  <c:v>15.75342465753433</c:v>
                </c:pt>
                <c:pt idx="1961">
                  <c:v>15.77808219178082</c:v>
                </c:pt>
                <c:pt idx="1962">
                  <c:v>15.78356164383562</c:v>
                </c:pt>
                <c:pt idx="1963">
                  <c:v>15.786301369863009</c:v>
                </c:pt>
                <c:pt idx="1964">
                  <c:v>15.80273972602758</c:v>
                </c:pt>
                <c:pt idx="1965">
                  <c:v>15.819178082191749</c:v>
                </c:pt>
                <c:pt idx="1966">
                  <c:v>15.832876712328771</c:v>
                </c:pt>
                <c:pt idx="1967">
                  <c:v>15.83835616438355</c:v>
                </c:pt>
                <c:pt idx="1968">
                  <c:v>15.84657534246575</c:v>
                </c:pt>
                <c:pt idx="1969">
                  <c:v>15.879452054794699</c:v>
                </c:pt>
                <c:pt idx="1970">
                  <c:v>15.890410958904299</c:v>
                </c:pt>
                <c:pt idx="1971">
                  <c:v>15.89589041095903</c:v>
                </c:pt>
                <c:pt idx="1972">
                  <c:v>15.9041095890411</c:v>
                </c:pt>
                <c:pt idx="1973">
                  <c:v>15.90684931506868</c:v>
                </c:pt>
                <c:pt idx="1974">
                  <c:v>15.93424657534247</c:v>
                </c:pt>
                <c:pt idx="1975">
                  <c:v>15.93698630136987</c:v>
                </c:pt>
                <c:pt idx="1976">
                  <c:v>15.961643835616471</c:v>
                </c:pt>
                <c:pt idx="1977">
                  <c:v>15.96712328767123</c:v>
                </c:pt>
                <c:pt idx="1978">
                  <c:v>15.969863013698671</c:v>
                </c:pt>
                <c:pt idx="1979">
                  <c:v>15.978082191780819</c:v>
                </c:pt>
                <c:pt idx="1980">
                  <c:v>15.983561643835619</c:v>
                </c:pt>
                <c:pt idx="1981">
                  <c:v>16</c:v>
                </c:pt>
                <c:pt idx="1982">
                  <c:v>16.008219178082189</c:v>
                </c:pt>
                <c:pt idx="1983">
                  <c:v>16.02191780821919</c:v>
                </c:pt>
                <c:pt idx="1984">
                  <c:v>16.03287671232879</c:v>
                </c:pt>
                <c:pt idx="1985">
                  <c:v>16.049315068493151</c:v>
                </c:pt>
                <c:pt idx="1986">
                  <c:v>16.060273972602729</c:v>
                </c:pt>
                <c:pt idx="1987">
                  <c:v>16.07397260273973</c:v>
                </c:pt>
                <c:pt idx="1988">
                  <c:v>16.109589041095891</c:v>
                </c:pt>
                <c:pt idx="1989">
                  <c:v>16.115068493151011</c:v>
                </c:pt>
                <c:pt idx="1990">
                  <c:v>16.147945205479498</c:v>
                </c:pt>
                <c:pt idx="1991">
                  <c:v>16.153424657534249</c:v>
                </c:pt>
                <c:pt idx="1992">
                  <c:v>16.169863013698979</c:v>
                </c:pt>
                <c:pt idx="1993">
                  <c:v>16.18356164383562</c:v>
                </c:pt>
                <c:pt idx="1994">
                  <c:v>16.19178082191781</c:v>
                </c:pt>
                <c:pt idx="1995">
                  <c:v>16.221917808219189</c:v>
                </c:pt>
                <c:pt idx="1996">
                  <c:v>16.235616438356089</c:v>
                </c:pt>
                <c:pt idx="1997">
                  <c:v>16.24931506849315</c:v>
                </c:pt>
                <c:pt idx="1998">
                  <c:v>16.265753424657539</c:v>
                </c:pt>
                <c:pt idx="1999">
                  <c:v>16.27397260273969</c:v>
                </c:pt>
                <c:pt idx="2000">
                  <c:v>16.276712328766699</c:v>
                </c:pt>
                <c:pt idx="2001">
                  <c:v>16.28493150684929</c:v>
                </c:pt>
                <c:pt idx="2002">
                  <c:v>16.28767123287669</c:v>
                </c:pt>
                <c:pt idx="2003">
                  <c:v>16.29041095890409</c:v>
                </c:pt>
                <c:pt idx="2004">
                  <c:v>16.29315068493149</c:v>
                </c:pt>
                <c:pt idx="2005">
                  <c:v>16.30410958904109</c:v>
                </c:pt>
                <c:pt idx="2006">
                  <c:v>16.32054794520548</c:v>
                </c:pt>
                <c:pt idx="2007">
                  <c:v>16.331506849315069</c:v>
                </c:pt>
                <c:pt idx="2008">
                  <c:v>16.33972602739723</c:v>
                </c:pt>
                <c:pt idx="2009">
                  <c:v>16.345205479452051</c:v>
                </c:pt>
                <c:pt idx="2010">
                  <c:v>16.347945205479451</c:v>
                </c:pt>
                <c:pt idx="2011">
                  <c:v>16.35616438356163</c:v>
                </c:pt>
                <c:pt idx="2012">
                  <c:v>16.358904109589041</c:v>
                </c:pt>
                <c:pt idx="2013">
                  <c:v>16.37534246575342</c:v>
                </c:pt>
                <c:pt idx="2014">
                  <c:v>16.386301369863009</c:v>
                </c:pt>
                <c:pt idx="2015">
                  <c:v>16.38904109589043</c:v>
                </c:pt>
                <c:pt idx="2016">
                  <c:v>16.416438356164289</c:v>
                </c:pt>
                <c:pt idx="2017">
                  <c:v>16.44109589041096</c:v>
                </c:pt>
                <c:pt idx="2018">
                  <c:v>16.449315068493149</c:v>
                </c:pt>
                <c:pt idx="2019">
                  <c:v>16.454794520547889</c:v>
                </c:pt>
                <c:pt idx="2020">
                  <c:v>16.465753424657539</c:v>
                </c:pt>
                <c:pt idx="2021">
                  <c:v>16.473972602739689</c:v>
                </c:pt>
                <c:pt idx="2022">
                  <c:v>16.479452054794521</c:v>
                </c:pt>
                <c:pt idx="2023">
                  <c:v>16.49863013698582</c:v>
                </c:pt>
                <c:pt idx="2024">
                  <c:v>16.5013698630137</c:v>
                </c:pt>
                <c:pt idx="2025">
                  <c:v>16.504109589041089</c:v>
                </c:pt>
                <c:pt idx="2026">
                  <c:v>16.506849315068489</c:v>
                </c:pt>
                <c:pt idx="2027">
                  <c:v>16.509589041095889</c:v>
                </c:pt>
                <c:pt idx="2028">
                  <c:v>16.515068493150839</c:v>
                </c:pt>
                <c:pt idx="2029">
                  <c:v>16.520547945205479</c:v>
                </c:pt>
                <c:pt idx="2030">
                  <c:v>16.52876712328769</c:v>
                </c:pt>
                <c:pt idx="2031">
                  <c:v>16.534246575342429</c:v>
                </c:pt>
                <c:pt idx="2032">
                  <c:v>16.545205479452051</c:v>
                </c:pt>
                <c:pt idx="2033">
                  <c:v>16.56438356164383</c:v>
                </c:pt>
                <c:pt idx="2034">
                  <c:v>16.586301369862991</c:v>
                </c:pt>
                <c:pt idx="2035">
                  <c:v>16.591780821917791</c:v>
                </c:pt>
                <c:pt idx="2036">
                  <c:v>16.594520547944889</c:v>
                </c:pt>
                <c:pt idx="2037">
                  <c:v>16.62465753424663</c:v>
                </c:pt>
                <c:pt idx="2038">
                  <c:v>16.630136986301189</c:v>
                </c:pt>
                <c:pt idx="2039">
                  <c:v>16.643835616438679</c:v>
                </c:pt>
                <c:pt idx="2040">
                  <c:v>16.652054794520598</c:v>
                </c:pt>
                <c:pt idx="2041">
                  <c:v>16.68767123287671</c:v>
                </c:pt>
                <c:pt idx="2042">
                  <c:v>16.69315068493151</c:v>
                </c:pt>
                <c:pt idx="2043">
                  <c:v>16.706849315068489</c:v>
                </c:pt>
                <c:pt idx="2044">
                  <c:v>16.715068493150731</c:v>
                </c:pt>
                <c:pt idx="2045">
                  <c:v>16.76164383561612</c:v>
                </c:pt>
                <c:pt idx="2046">
                  <c:v>16.767123287670799</c:v>
                </c:pt>
                <c:pt idx="2047">
                  <c:v>16.769863013698739</c:v>
                </c:pt>
                <c:pt idx="2048">
                  <c:v>16.78356164383559</c:v>
                </c:pt>
                <c:pt idx="2049">
                  <c:v>16.8</c:v>
                </c:pt>
                <c:pt idx="2050">
                  <c:v>16.819178082191801</c:v>
                </c:pt>
                <c:pt idx="2051">
                  <c:v>16.852054794520551</c:v>
                </c:pt>
                <c:pt idx="2052">
                  <c:v>16.85479452054793</c:v>
                </c:pt>
                <c:pt idx="2053">
                  <c:v>16.86027397260273</c:v>
                </c:pt>
                <c:pt idx="2054">
                  <c:v>16.86849315068493</c:v>
                </c:pt>
                <c:pt idx="2055">
                  <c:v>16.893150684931509</c:v>
                </c:pt>
                <c:pt idx="2056">
                  <c:v>16.898630136986089</c:v>
                </c:pt>
                <c:pt idx="2057">
                  <c:v>16.904109589040889</c:v>
                </c:pt>
                <c:pt idx="2058">
                  <c:v>16.92054794520509</c:v>
                </c:pt>
                <c:pt idx="2059">
                  <c:v>16.923287671232789</c:v>
                </c:pt>
                <c:pt idx="2060">
                  <c:v>16.939726027397189</c:v>
                </c:pt>
                <c:pt idx="2061">
                  <c:v>16.956164383561589</c:v>
                </c:pt>
                <c:pt idx="2062">
                  <c:v>16.975342465753009</c:v>
                </c:pt>
                <c:pt idx="2063">
                  <c:v>16.978082191780789</c:v>
                </c:pt>
                <c:pt idx="2064">
                  <c:v>16.991780821917789</c:v>
                </c:pt>
                <c:pt idx="2065">
                  <c:v>16.994520547944781</c:v>
                </c:pt>
                <c:pt idx="2066">
                  <c:v>17</c:v>
                </c:pt>
                <c:pt idx="2067">
                  <c:v>17.005479452054789</c:v>
                </c:pt>
                <c:pt idx="2068">
                  <c:v>17.027397260273929</c:v>
                </c:pt>
                <c:pt idx="2069">
                  <c:v>17.030136986300981</c:v>
                </c:pt>
                <c:pt idx="2070">
                  <c:v>17.038356164383561</c:v>
                </c:pt>
                <c:pt idx="2071">
                  <c:v>17.043835616438361</c:v>
                </c:pt>
                <c:pt idx="2072">
                  <c:v>17.06301369863013</c:v>
                </c:pt>
                <c:pt idx="2073">
                  <c:v>17.06575342465753</c:v>
                </c:pt>
                <c:pt idx="2074">
                  <c:v>17.06849315068493</c:v>
                </c:pt>
                <c:pt idx="2075">
                  <c:v>17.09863013698595</c:v>
                </c:pt>
                <c:pt idx="2076">
                  <c:v>17.112328767123291</c:v>
                </c:pt>
                <c:pt idx="2077">
                  <c:v>17.136986301369859</c:v>
                </c:pt>
                <c:pt idx="2078">
                  <c:v>17.147945205479498</c:v>
                </c:pt>
                <c:pt idx="2079">
                  <c:v>17.156164383561649</c:v>
                </c:pt>
                <c:pt idx="2080">
                  <c:v>17.158904109589098</c:v>
                </c:pt>
                <c:pt idx="2081">
                  <c:v>17.18356164383562</c:v>
                </c:pt>
                <c:pt idx="2082">
                  <c:v>17.208219178082089</c:v>
                </c:pt>
                <c:pt idx="2083">
                  <c:v>17.224657534246571</c:v>
                </c:pt>
                <c:pt idx="2084">
                  <c:v>17.25479452054789</c:v>
                </c:pt>
                <c:pt idx="2085">
                  <c:v>17.26027397260269</c:v>
                </c:pt>
                <c:pt idx="2086">
                  <c:v>17.27397260273969</c:v>
                </c:pt>
                <c:pt idx="2087">
                  <c:v>17.301369863013701</c:v>
                </c:pt>
                <c:pt idx="2088">
                  <c:v>17.306849315068501</c:v>
                </c:pt>
                <c:pt idx="2089">
                  <c:v>17.328767123287701</c:v>
                </c:pt>
                <c:pt idx="2090">
                  <c:v>17.347945205479451</c:v>
                </c:pt>
                <c:pt idx="2091">
                  <c:v>17.358904109589041</c:v>
                </c:pt>
                <c:pt idx="2092">
                  <c:v>17.367123287670989</c:v>
                </c:pt>
                <c:pt idx="2093">
                  <c:v>17.410958904109631</c:v>
                </c:pt>
                <c:pt idx="2094">
                  <c:v>17.42465753424657</c:v>
                </c:pt>
                <c:pt idx="2095">
                  <c:v>17.427397260273889</c:v>
                </c:pt>
                <c:pt idx="2096">
                  <c:v>17.430136986300852</c:v>
                </c:pt>
                <c:pt idx="2097">
                  <c:v>17.43835616438356</c:v>
                </c:pt>
                <c:pt idx="2098">
                  <c:v>17.452054794520549</c:v>
                </c:pt>
                <c:pt idx="2099">
                  <c:v>17.468493150684889</c:v>
                </c:pt>
                <c:pt idx="2100">
                  <c:v>17.487671232876689</c:v>
                </c:pt>
                <c:pt idx="2101">
                  <c:v>17.4958904109589</c:v>
                </c:pt>
                <c:pt idx="2102">
                  <c:v>17.506849315068489</c:v>
                </c:pt>
                <c:pt idx="2103">
                  <c:v>17.517808219178239</c:v>
                </c:pt>
                <c:pt idx="2104">
                  <c:v>17.520547945205479</c:v>
                </c:pt>
                <c:pt idx="2105">
                  <c:v>17.526027397260279</c:v>
                </c:pt>
                <c:pt idx="2106">
                  <c:v>17.545205479452051</c:v>
                </c:pt>
                <c:pt idx="2107">
                  <c:v>17.569863013698921</c:v>
                </c:pt>
                <c:pt idx="2108">
                  <c:v>17.58082191780823</c:v>
                </c:pt>
                <c:pt idx="2109">
                  <c:v>17.62739726027397</c:v>
                </c:pt>
                <c:pt idx="2110">
                  <c:v>17.635616438356159</c:v>
                </c:pt>
                <c:pt idx="2111">
                  <c:v>17.649315068493198</c:v>
                </c:pt>
                <c:pt idx="2112">
                  <c:v>17.657534246575189</c:v>
                </c:pt>
                <c:pt idx="2113">
                  <c:v>17.682191780821789</c:v>
                </c:pt>
                <c:pt idx="2114">
                  <c:v>17.69041095890411</c:v>
                </c:pt>
                <c:pt idx="2115">
                  <c:v>17.698630136986189</c:v>
                </c:pt>
                <c:pt idx="2116">
                  <c:v>17.726027397260189</c:v>
                </c:pt>
                <c:pt idx="2117">
                  <c:v>17.728767123287671</c:v>
                </c:pt>
                <c:pt idx="2118">
                  <c:v>17.736986301369789</c:v>
                </c:pt>
                <c:pt idx="2119">
                  <c:v>17.74520547945205</c:v>
                </c:pt>
                <c:pt idx="2120">
                  <c:v>17.75068493150679</c:v>
                </c:pt>
                <c:pt idx="2121">
                  <c:v>17.76164383561612</c:v>
                </c:pt>
                <c:pt idx="2122">
                  <c:v>17.77534246575312</c:v>
                </c:pt>
                <c:pt idx="2123">
                  <c:v>17.78356164383559</c:v>
                </c:pt>
                <c:pt idx="2124">
                  <c:v>17.824657534246601</c:v>
                </c:pt>
                <c:pt idx="2125">
                  <c:v>17.827397260273969</c:v>
                </c:pt>
                <c:pt idx="2126">
                  <c:v>17.832876712328801</c:v>
                </c:pt>
                <c:pt idx="2127">
                  <c:v>17.841095890411001</c:v>
                </c:pt>
                <c:pt idx="2128">
                  <c:v>17.843835616438351</c:v>
                </c:pt>
                <c:pt idx="2129">
                  <c:v>17.852054794520551</c:v>
                </c:pt>
                <c:pt idx="2130">
                  <c:v>17.857534246575089</c:v>
                </c:pt>
                <c:pt idx="2131">
                  <c:v>17.86027397260273</c:v>
                </c:pt>
                <c:pt idx="2132">
                  <c:v>17.86575342465753</c:v>
                </c:pt>
                <c:pt idx="2133">
                  <c:v>17.87397260273973</c:v>
                </c:pt>
                <c:pt idx="2134">
                  <c:v>17.882191780821689</c:v>
                </c:pt>
                <c:pt idx="2135">
                  <c:v>17.904109589040889</c:v>
                </c:pt>
                <c:pt idx="2136">
                  <c:v>17.92876712328767</c:v>
                </c:pt>
                <c:pt idx="2137">
                  <c:v>17.958904109589039</c:v>
                </c:pt>
                <c:pt idx="2138">
                  <c:v>17.961643835616059</c:v>
                </c:pt>
                <c:pt idx="2139">
                  <c:v>17.969863013698731</c:v>
                </c:pt>
                <c:pt idx="2140">
                  <c:v>17.975342465753009</c:v>
                </c:pt>
                <c:pt idx="2141">
                  <c:v>17.978082191780789</c:v>
                </c:pt>
                <c:pt idx="2142">
                  <c:v>17.983561643835589</c:v>
                </c:pt>
                <c:pt idx="2143">
                  <c:v>17.989041095890411</c:v>
                </c:pt>
                <c:pt idx="2144">
                  <c:v>17.991780821917789</c:v>
                </c:pt>
                <c:pt idx="2145">
                  <c:v>18</c:v>
                </c:pt>
                <c:pt idx="2146">
                  <c:v>18.038356164383561</c:v>
                </c:pt>
                <c:pt idx="2147">
                  <c:v>18.06575342465753</c:v>
                </c:pt>
                <c:pt idx="2148">
                  <c:v>18.07123287671201</c:v>
                </c:pt>
                <c:pt idx="2149">
                  <c:v>18.08219178082161</c:v>
                </c:pt>
                <c:pt idx="2150">
                  <c:v>18.112328767123291</c:v>
                </c:pt>
                <c:pt idx="2151">
                  <c:v>18.117808219178411</c:v>
                </c:pt>
                <c:pt idx="2152">
                  <c:v>18.12328767123288</c:v>
                </c:pt>
                <c:pt idx="2153">
                  <c:v>18.12602739726027</c:v>
                </c:pt>
                <c:pt idx="2154">
                  <c:v>18.13424657534247</c:v>
                </c:pt>
                <c:pt idx="2155">
                  <c:v>18.156164383561649</c:v>
                </c:pt>
                <c:pt idx="2156">
                  <c:v>18.164383561643831</c:v>
                </c:pt>
                <c:pt idx="2157">
                  <c:v>18.167123287671089</c:v>
                </c:pt>
                <c:pt idx="2158">
                  <c:v>18.169863013698979</c:v>
                </c:pt>
                <c:pt idx="2159">
                  <c:v>18.18630136986301</c:v>
                </c:pt>
                <c:pt idx="2160">
                  <c:v>18.19178082191781</c:v>
                </c:pt>
                <c:pt idx="2161">
                  <c:v>18.194520547945089</c:v>
                </c:pt>
                <c:pt idx="2162">
                  <c:v>18.197260273972599</c:v>
                </c:pt>
                <c:pt idx="2163">
                  <c:v>18.227397260273889</c:v>
                </c:pt>
                <c:pt idx="2164">
                  <c:v>18.235616438356089</c:v>
                </c:pt>
                <c:pt idx="2165">
                  <c:v>18.25479452054789</c:v>
                </c:pt>
                <c:pt idx="2166">
                  <c:v>18.26301369863009</c:v>
                </c:pt>
                <c:pt idx="2167">
                  <c:v>18.276712328766699</c:v>
                </c:pt>
                <c:pt idx="2168">
                  <c:v>18.279452054794529</c:v>
                </c:pt>
                <c:pt idx="2169">
                  <c:v>18.28767123287669</c:v>
                </c:pt>
                <c:pt idx="2170">
                  <c:v>18.317808219178339</c:v>
                </c:pt>
                <c:pt idx="2171">
                  <c:v>18.32054794520548</c:v>
                </c:pt>
                <c:pt idx="2172">
                  <c:v>18.33698630136983</c:v>
                </c:pt>
                <c:pt idx="2173">
                  <c:v>18.347945205479451</c:v>
                </c:pt>
                <c:pt idx="2174">
                  <c:v>18.391780821917809</c:v>
                </c:pt>
                <c:pt idx="2175">
                  <c:v>18.394520547944989</c:v>
                </c:pt>
                <c:pt idx="2176">
                  <c:v>18.399999999999999</c:v>
                </c:pt>
                <c:pt idx="2177">
                  <c:v>18.410958904109631</c:v>
                </c:pt>
                <c:pt idx="2178">
                  <c:v>18.413698630136889</c:v>
                </c:pt>
                <c:pt idx="2179">
                  <c:v>18.416438356164289</c:v>
                </c:pt>
                <c:pt idx="2180">
                  <c:v>18.42465753424657</c:v>
                </c:pt>
                <c:pt idx="2181">
                  <c:v>18.463013698630089</c:v>
                </c:pt>
                <c:pt idx="2182">
                  <c:v>18.473972602739689</c:v>
                </c:pt>
                <c:pt idx="2183">
                  <c:v>18.48219178082147</c:v>
                </c:pt>
                <c:pt idx="2184">
                  <c:v>18.506849315068489</c:v>
                </c:pt>
                <c:pt idx="2185">
                  <c:v>18.509589041095889</c:v>
                </c:pt>
                <c:pt idx="2186">
                  <c:v>18.515068493150839</c:v>
                </c:pt>
                <c:pt idx="2187">
                  <c:v>18.561643835616429</c:v>
                </c:pt>
                <c:pt idx="2188">
                  <c:v>18.58904109589043</c:v>
                </c:pt>
                <c:pt idx="2189">
                  <c:v>18.597260273972591</c:v>
                </c:pt>
                <c:pt idx="2190">
                  <c:v>18.630136986301189</c:v>
                </c:pt>
                <c:pt idx="2191">
                  <c:v>18.63287671232883</c:v>
                </c:pt>
                <c:pt idx="2192">
                  <c:v>18.676712328766989</c:v>
                </c:pt>
                <c:pt idx="2193">
                  <c:v>18.704109589040989</c:v>
                </c:pt>
                <c:pt idx="2194">
                  <c:v>18.717808219178131</c:v>
                </c:pt>
                <c:pt idx="2195">
                  <c:v>18.726027397260189</c:v>
                </c:pt>
                <c:pt idx="2196">
                  <c:v>18.742465753424661</c:v>
                </c:pt>
                <c:pt idx="2197">
                  <c:v>18.758904109589039</c:v>
                </c:pt>
                <c:pt idx="2198">
                  <c:v>18.780821917808229</c:v>
                </c:pt>
                <c:pt idx="2199">
                  <c:v>18.78630136986299</c:v>
                </c:pt>
                <c:pt idx="2200">
                  <c:v>18.8</c:v>
                </c:pt>
                <c:pt idx="2201">
                  <c:v>18.84657534246573</c:v>
                </c:pt>
                <c:pt idx="2202">
                  <c:v>18.87397260273973</c:v>
                </c:pt>
                <c:pt idx="2203">
                  <c:v>18.876712328766889</c:v>
                </c:pt>
                <c:pt idx="2204">
                  <c:v>18.901369863013699</c:v>
                </c:pt>
                <c:pt idx="2205">
                  <c:v>18.909589041095789</c:v>
                </c:pt>
                <c:pt idx="2206">
                  <c:v>18.912328767123189</c:v>
                </c:pt>
                <c:pt idx="2207">
                  <c:v>18.923287671232789</c:v>
                </c:pt>
                <c:pt idx="2208">
                  <c:v>18.926027397260189</c:v>
                </c:pt>
                <c:pt idx="2209">
                  <c:v>18.92876712328767</c:v>
                </c:pt>
                <c:pt idx="2210">
                  <c:v>18.956164383561589</c:v>
                </c:pt>
                <c:pt idx="2211">
                  <c:v>18.958904109589039</c:v>
                </c:pt>
                <c:pt idx="2212">
                  <c:v>18.969863013698731</c:v>
                </c:pt>
                <c:pt idx="2213">
                  <c:v>18.975342465753009</c:v>
                </c:pt>
                <c:pt idx="2214">
                  <c:v>18.978082191780789</c:v>
                </c:pt>
                <c:pt idx="2215">
                  <c:v>18.991780821917789</c:v>
                </c:pt>
                <c:pt idx="2216">
                  <c:v>19.002739726027009</c:v>
                </c:pt>
                <c:pt idx="2217">
                  <c:v>19.010958904109739</c:v>
                </c:pt>
                <c:pt idx="2218">
                  <c:v>19.046575342465729</c:v>
                </c:pt>
                <c:pt idx="2219">
                  <c:v>19.049315068493151</c:v>
                </c:pt>
                <c:pt idx="2220">
                  <c:v>19.057534246574999</c:v>
                </c:pt>
                <c:pt idx="2221">
                  <c:v>19.060273972602729</c:v>
                </c:pt>
                <c:pt idx="2222">
                  <c:v>19.07123287671201</c:v>
                </c:pt>
                <c:pt idx="2223">
                  <c:v>19.08219178082161</c:v>
                </c:pt>
                <c:pt idx="2224">
                  <c:v>19.084931506849319</c:v>
                </c:pt>
                <c:pt idx="2225">
                  <c:v>19.090410958904091</c:v>
                </c:pt>
                <c:pt idx="2226">
                  <c:v>19.095890410958901</c:v>
                </c:pt>
                <c:pt idx="2227">
                  <c:v>19.109589041095891</c:v>
                </c:pt>
                <c:pt idx="2228">
                  <c:v>19.208219178082089</c:v>
                </c:pt>
                <c:pt idx="2229">
                  <c:v>19.221917808219189</c:v>
                </c:pt>
                <c:pt idx="2230">
                  <c:v>19.232876712328771</c:v>
                </c:pt>
                <c:pt idx="2231">
                  <c:v>19.25479452054789</c:v>
                </c:pt>
                <c:pt idx="2232">
                  <c:v>19.276712328766699</c:v>
                </c:pt>
                <c:pt idx="2233">
                  <c:v>19.29041095890409</c:v>
                </c:pt>
                <c:pt idx="2234">
                  <c:v>19.31232876712329</c:v>
                </c:pt>
                <c:pt idx="2235">
                  <c:v>19.331506849315069</c:v>
                </c:pt>
                <c:pt idx="2236">
                  <c:v>19.35068493150683</c:v>
                </c:pt>
                <c:pt idx="2237">
                  <c:v>19.35342465753423</c:v>
                </c:pt>
                <c:pt idx="2238">
                  <c:v>19.358904109589041</c:v>
                </c:pt>
                <c:pt idx="2239">
                  <c:v>19.37534246575342</c:v>
                </c:pt>
                <c:pt idx="2240">
                  <c:v>19.38356164383562</c:v>
                </c:pt>
                <c:pt idx="2241">
                  <c:v>19.38904109589043</c:v>
                </c:pt>
                <c:pt idx="2242">
                  <c:v>19.405479452054799</c:v>
                </c:pt>
                <c:pt idx="2243">
                  <c:v>19.463013698630089</c:v>
                </c:pt>
                <c:pt idx="2244">
                  <c:v>19.468493150684889</c:v>
                </c:pt>
                <c:pt idx="2245">
                  <c:v>19.471232876711781</c:v>
                </c:pt>
                <c:pt idx="2246">
                  <c:v>19.490410958904089</c:v>
                </c:pt>
                <c:pt idx="2247">
                  <c:v>19.526027397260279</c:v>
                </c:pt>
                <c:pt idx="2248">
                  <c:v>19.534246575342429</c:v>
                </c:pt>
                <c:pt idx="2249">
                  <c:v>19.586301369862991</c:v>
                </c:pt>
                <c:pt idx="2250">
                  <c:v>19.61643835616438</c:v>
                </c:pt>
                <c:pt idx="2251">
                  <c:v>19.62465753424663</c:v>
                </c:pt>
                <c:pt idx="2252">
                  <c:v>19.635616438356159</c:v>
                </c:pt>
                <c:pt idx="2253">
                  <c:v>19.652054794520598</c:v>
                </c:pt>
                <c:pt idx="2254">
                  <c:v>19.701369863013699</c:v>
                </c:pt>
                <c:pt idx="2255">
                  <c:v>19.709589041095789</c:v>
                </c:pt>
                <c:pt idx="2256">
                  <c:v>19.720547945205169</c:v>
                </c:pt>
                <c:pt idx="2257">
                  <c:v>19.734246575342119</c:v>
                </c:pt>
                <c:pt idx="2258">
                  <c:v>19.74794520547945</c:v>
                </c:pt>
                <c:pt idx="2259">
                  <c:v>19.76164383561612</c:v>
                </c:pt>
                <c:pt idx="2260">
                  <c:v>19.769863013698739</c:v>
                </c:pt>
                <c:pt idx="2261">
                  <c:v>19.77808219178079</c:v>
                </c:pt>
                <c:pt idx="2262">
                  <c:v>19.78630136986299</c:v>
                </c:pt>
                <c:pt idx="2263">
                  <c:v>19.789041095890411</c:v>
                </c:pt>
                <c:pt idx="2264">
                  <c:v>19.81369863013699</c:v>
                </c:pt>
                <c:pt idx="2265">
                  <c:v>19.835616438356169</c:v>
                </c:pt>
                <c:pt idx="2266">
                  <c:v>19.838356164383601</c:v>
                </c:pt>
                <c:pt idx="2267">
                  <c:v>19.86575342465753</c:v>
                </c:pt>
                <c:pt idx="2268">
                  <c:v>19.88493150684932</c:v>
                </c:pt>
                <c:pt idx="2269">
                  <c:v>19.893150684931509</c:v>
                </c:pt>
                <c:pt idx="2270">
                  <c:v>19.895890410958931</c:v>
                </c:pt>
                <c:pt idx="2271">
                  <c:v>19.901369863013699</c:v>
                </c:pt>
                <c:pt idx="2272">
                  <c:v>19.923287671232789</c:v>
                </c:pt>
                <c:pt idx="2273">
                  <c:v>19.931506849314989</c:v>
                </c:pt>
                <c:pt idx="2274">
                  <c:v>19.939726027397189</c:v>
                </c:pt>
                <c:pt idx="2275">
                  <c:v>19.96712328767077</c:v>
                </c:pt>
                <c:pt idx="2276">
                  <c:v>19.969863013698731</c:v>
                </c:pt>
                <c:pt idx="2277">
                  <c:v>19.983561643835589</c:v>
                </c:pt>
                <c:pt idx="2278">
                  <c:v>19.986301369862989</c:v>
                </c:pt>
                <c:pt idx="2279">
                  <c:v>20.010958904109739</c:v>
                </c:pt>
                <c:pt idx="2280">
                  <c:v>20.016438356164379</c:v>
                </c:pt>
                <c:pt idx="2281">
                  <c:v>20.01917808219179</c:v>
                </c:pt>
                <c:pt idx="2282">
                  <c:v>20.043835616438361</c:v>
                </c:pt>
                <c:pt idx="2283">
                  <c:v>20.046575342465729</c:v>
                </c:pt>
                <c:pt idx="2284">
                  <c:v>20.054794520547929</c:v>
                </c:pt>
                <c:pt idx="2285">
                  <c:v>20.06575342465753</c:v>
                </c:pt>
                <c:pt idx="2286">
                  <c:v>20.090410958904091</c:v>
                </c:pt>
                <c:pt idx="2287">
                  <c:v>20.095890410958901</c:v>
                </c:pt>
                <c:pt idx="2288">
                  <c:v>20.09863013698595</c:v>
                </c:pt>
                <c:pt idx="2289">
                  <c:v>20.109589041095891</c:v>
                </c:pt>
                <c:pt idx="2290">
                  <c:v>20.117808219178411</c:v>
                </c:pt>
                <c:pt idx="2291">
                  <c:v>20.12876712328773</c:v>
                </c:pt>
                <c:pt idx="2292">
                  <c:v>20.136986301369859</c:v>
                </c:pt>
                <c:pt idx="2293">
                  <c:v>20.147945205479498</c:v>
                </c:pt>
                <c:pt idx="2294">
                  <c:v>20.213698630136889</c:v>
                </c:pt>
                <c:pt idx="2295">
                  <c:v>20.221917808219189</c:v>
                </c:pt>
                <c:pt idx="2296">
                  <c:v>20.224657534246571</c:v>
                </c:pt>
                <c:pt idx="2297">
                  <c:v>20.230136986300909</c:v>
                </c:pt>
                <c:pt idx="2298">
                  <c:v>20.265753424657539</c:v>
                </c:pt>
                <c:pt idx="2299">
                  <c:v>20.271232876711821</c:v>
                </c:pt>
                <c:pt idx="2300">
                  <c:v>20.276712328766699</c:v>
                </c:pt>
                <c:pt idx="2301">
                  <c:v>20.29315068493149</c:v>
                </c:pt>
                <c:pt idx="2302">
                  <c:v>20.32054794520548</c:v>
                </c:pt>
                <c:pt idx="2303">
                  <c:v>20.331506849315069</c:v>
                </c:pt>
                <c:pt idx="2304">
                  <c:v>20.36438356164383</c:v>
                </c:pt>
                <c:pt idx="2305">
                  <c:v>20.399999999999999</c:v>
                </c:pt>
                <c:pt idx="2306">
                  <c:v>20.405479452054799</c:v>
                </c:pt>
                <c:pt idx="2307">
                  <c:v>20.42465753424657</c:v>
                </c:pt>
                <c:pt idx="2308">
                  <c:v>20.449315068493149</c:v>
                </c:pt>
                <c:pt idx="2309">
                  <c:v>20.463013698630089</c:v>
                </c:pt>
                <c:pt idx="2310">
                  <c:v>20.473972602739689</c:v>
                </c:pt>
                <c:pt idx="2311">
                  <c:v>20.504109589041089</c:v>
                </c:pt>
                <c:pt idx="2312">
                  <c:v>20.509589041095889</c:v>
                </c:pt>
                <c:pt idx="2313">
                  <c:v>20.515068493150839</c:v>
                </c:pt>
                <c:pt idx="2314">
                  <c:v>20.517808219178239</c:v>
                </c:pt>
                <c:pt idx="2315">
                  <c:v>20.556164383561629</c:v>
                </c:pt>
                <c:pt idx="2316">
                  <c:v>20.569863013698921</c:v>
                </c:pt>
                <c:pt idx="2317">
                  <c:v>20.578082191780819</c:v>
                </c:pt>
                <c:pt idx="2318">
                  <c:v>20.63287671232883</c:v>
                </c:pt>
                <c:pt idx="2319">
                  <c:v>20.663013698630131</c:v>
                </c:pt>
                <c:pt idx="2320">
                  <c:v>20.665753424657531</c:v>
                </c:pt>
                <c:pt idx="2321">
                  <c:v>20.668493150684931</c:v>
                </c:pt>
                <c:pt idx="2322">
                  <c:v>20.698630136986189</c:v>
                </c:pt>
                <c:pt idx="2323">
                  <c:v>20.701369863013699</c:v>
                </c:pt>
                <c:pt idx="2324">
                  <c:v>20.731506849315029</c:v>
                </c:pt>
                <c:pt idx="2325">
                  <c:v>20.75068493150679</c:v>
                </c:pt>
                <c:pt idx="2326">
                  <c:v>20.76164383561612</c:v>
                </c:pt>
                <c:pt idx="2327">
                  <c:v>20.780821917808229</c:v>
                </c:pt>
                <c:pt idx="2328">
                  <c:v>20.78356164383559</c:v>
                </c:pt>
                <c:pt idx="2329">
                  <c:v>20.79178082191779</c:v>
                </c:pt>
                <c:pt idx="2330">
                  <c:v>20.79726027397259</c:v>
                </c:pt>
                <c:pt idx="2331">
                  <c:v>20.81643835616438</c:v>
                </c:pt>
                <c:pt idx="2332">
                  <c:v>20.824657534246601</c:v>
                </c:pt>
                <c:pt idx="2333">
                  <c:v>20.835616438356169</c:v>
                </c:pt>
                <c:pt idx="2334">
                  <c:v>20.86301369863013</c:v>
                </c:pt>
                <c:pt idx="2335">
                  <c:v>20.871232876712089</c:v>
                </c:pt>
                <c:pt idx="2336">
                  <c:v>20.87397260273973</c:v>
                </c:pt>
                <c:pt idx="2337">
                  <c:v>20.876712328766889</c:v>
                </c:pt>
                <c:pt idx="2338">
                  <c:v>20.882191780821689</c:v>
                </c:pt>
                <c:pt idx="2339">
                  <c:v>20.94520547945206</c:v>
                </c:pt>
                <c:pt idx="2340">
                  <c:v>20.953424657534189</c:v>
                </c:pt>
                <c:pt idx="2341">
                  <c:v>21.002739726027009</c:v>
                </c:pt>
                <c:pt idx="2342">
                  <c:v>21.02465753424659</c:v>
                </c:pt>
                <c:pt idx="2343">
                  <c:v>21.03287671232879</c:v>
                </c:pt>
                <c:pt idx="2344">
                  <c:v>21.043835616438361</c:v>
                </c:pt>
                <c:pt idx="2345">
                  <c:v>21.046575342465729</c:v>
                </c:pt>
                <c:pt idx="2346">
                  <c:v>21.090410958904091</c:v>
                </c:pt>
                <c:pt idx="2347">
                  <c:v>21.093150684931491</c:v>
                </c:pt>
                <c:pt idx="2348">
                  <c:v>21.12876712328773</c:v>
                </c:pt>
                <c:pt idx="2349">
                  <c:v>21.139726027397259</c:v>
                </c:pt>
                <c:pt idx="2350">
                  <c:v>21.158904109589098</c:v>
                </c:pt>
                <c:pt idx="2351">
                  <c:v>21.167123287671089</c:v>
                </c:pt>
                <c:pt idx="2352">
                  <c:v>21.194520547945089</c:v>
                </c:pt>
                <c:pt idx="2353">
                  <c:v>21.197260273972599</c:v>
                </c:pt>
                <c:pt idx="2354">
                  <c:v>21.2</c:v>
                </c:pt>
                <c:pt idx="2355">
                  <c:v>21.20273972602693</c:v>
                </c:pt>
                <c:pt idx="2356">
                  <c:v>21.208219178082089</c:v>
                </c:pt>
                <c:pt idx="2357">
                  <c:v>21.219178082191789</c:v>
                </c:pt>
                <c:pt idx="2358">
                  <c:v>21.25205479452055</c:v>
                </c:pt>
                <c:pt idx="2359">
                  <c:v>21.265753424657539</c:v>
                </c:pt>
                <c:pt idx="2360">
                  <c:v>21.27397260273969</c:v>
                </c:pt>
                <c:pt idx="2361">
                  <c:v>21.315068493150939</c:v>
                </c:pt>
                <c:pt idx="2362">
                  <c:v>21.317808219178339</c:v>
                </c:pt>
                <c:pt idx="2363">
                  <c:v>21.326027397260269</c:v>
                </c:pt>
                <c:pt idx="2364">
                  <c:v>21.36986301369895</c:v>
                </c:pt>
                <c:pt idx="2365">
                  <c:v>21.37534246575342</c:v>
                </c:pt>
                <c:pt idx="2366">
                  <c:v>21.4</c:v>
                </c:pt>
                <c:pt idx="2367">
                  <c:v>21.40273972602688</c:v>
                </c:pt>
                <c:pt idx="2368">
                  <c:v>21.405479452054799</c:v>
                </c:pt>
                <c:pt idx="2369">
                  <c:v>21.413698630136889</c:v>
                </c:pt>
                <c:pt idx="2370">
                  <c:v>21.45753424657487</c:v>
                </c:pt>
                <c:pt idx="2371">
                  <c:v>21.479452054794521</c:v>
                </c:pt>
                <c:pt idx="2372">
                  <c:v>21.545205479452051</c:v>
                </c:pt>
                <c:pt idx="2373">
                  <c:v>21.591780821917791</c:v>
                </c:pt>
                <c:pt idx="2374">
                  <c:v>21.63287671232883</c:v>
                </c:pt>
                <c:pt idx="2375">
                  <c:v>21.709589041095789</c:v>
                </c:pt>
                <c:pt idx="2376">
                  <c:v>21.720547945205169</c:v>
                </c:pt>
                <c:pt idx="2377">
                  <c:v>21.731506849315029</c:v>
                </c:pt>
                <c:pt idx="2378">
                  <c:v>21.734246575342119</c:v>
                </c:pt>
                <c:pt idx="2379">
                  <c:v>21.74794520547945</c:v>
                </c:pt>
                <c:pt idx="2380">
                  <c:v>21.78630136986299</c:v>
                </c:pt>
                <c:pt idx="2381">
                  <c:v>21.79726027397259</c:v>
                </c:pt>
                <c:pt idx="2382">
                  <c:v>21.84657534246573</c:v>
                </c:pt>
                <c:pt idx="2383">
                  <c:v>21.849315068493151</c:v>
                </c:pt>
                <c:pt idx="2384">
                  <c:v>21.857534246575089</c:v>
                </c:pt>
                <c:pt idx="2385">
                  <c:v>21.86849315068493</c:v>
                </c:pt>
                <c:pt idx="2386">
                  <c:v>21.876712328766889</c:v>
                </c:pt>
                <c:pt idx="2387">
                  <c:v>21.901369863013699</c:v>
                </c:pt>
                <c:pt idx="2388">
                  <c:v>21.906849315068492</c:v>
                </c:pt>
                <c:pt idx="2389">
                  <c:v>21.950684931506789</c:v>
                </c:pt>
                <c:pt idx="2390">
                  <c:v>21.964383561643789</c:v>
                </c:pt>
                <c:pt idx="2391">
                  <c:v>22.013698630136989</c:v>
                </c:pt>
                <c:pt idx="2392">
                  <c:v>22.02465753424659</c:v>
                </c:pt>
                <c:pt idx="2393">
                  <c:v>22.030136986300981</c:v>
                </c:pt>
                <c:pt idx="2394">
                  <c:v>22.035616438356129</c:v>
                </c:pt>
                <c:pt idx="2395">
                  <c:v>22.057534246574999</c:v>
                </c:pt>
                <c:pt idx="2396">
                  <c:v>22.06849315068493</c:v>
                </c:pt>
                <c:pt idx="2397">
                  <c:v>22.07123287671201</c:v>
                </c:pt>
                <c:pt idx="2398">
                  <c:v>22.136986301369859</c:v>
                </c:pt>
                <c:pt idx="2399">
                  <c:v>22.18356164383562</c:v>
                </c:pt>
                <c:pt idx="2400">
                  <c:v>22.2</c:v>
                </c:pt>
                <c:pt idx="2401">
                  <c:v>22.210958904109631</c:v>
                </c:pt>
                <c:pt idx="2402">
                  <c:v>22.227397260273889</c:v>
                </c:pt>
                <c:pt idx="2403">
                  <c:v>22.232876712328771</c:v>
                </c:pt>
                <c:pt idx="2404">
                  <c:v>22.25205479452055</c:v>
                </c:pt>
                <c:pt idx="2405">
                  <c:v>22.306849315068501</c:v>
                </c:pt>
                <c:pt idx="2406">
                  <c:v>22.345205479452051</c:v>
                </c:pt>
                <c:pt idx="2407">
                  <c:v>22.38356164383562</c:v>
                </c:pt>
                <c:pt idx="2408">
                  <c:v>22.40273972602688</c:v>
                </c:pt>
                <c:pt idx="2409">
                  <c:v>22.419178082191781</c:v>
                </c:pt>
                <c:pt idx="2410">
                  <c:v>22.427397260273889</c:v>
                </c:pt>
                <c:pt idx="2411">
                  <c:v>22.430136986300852</c:v>
                </c:pt>
                <c:pt idx="2412">
                  <c:v>22.523287671232879</c:v>
                </c:pt>
                <c:pt idx="2413">
                  <c:v>22.542465753424661</c:v>
                </c:pt>
                <c:pt idx="2414">
                  <c:v>22.547945205479451</c:v>
                </c:pt>
                <c:pt idx="2415">
                  <c:v>22.567123287670899</c:v>
                </c:pt>
                <c:pt idx="2416">
                  <c:v>22.58904109589043</c:v>
                </c:pt>
                <c:pt idx="2417">
                  <c:v>22.62739726027397</c:v>
                </c:pt>
                <c:pt idx="2418">
                  <c:v>22.643835616438679</c:v>
                </c:pt>
                <c:pt idx="2419">
                  <c:v>22.654794520547931</c:v>
                </c:pt>
                <c:pt idx="2420">
                  <c:v>22.673972602739731</c:v>
                </c:pt>
                <c:pt idx="2421">
                  <c:v>22.698630136986189</c:v>
                </c:pt>
                <c:pt idx="2422">
                  <c:v>22.712328767123189</c:v>
                </c:pt>
                <c:pt idx="2423">
                  <c:v>22.75342465753419</c:v>
                </c:pt>
                <c:pt idx="2424">
                  <c:v>22.78356164383559</c:v>
                </c:pt>
                <c:pt idx="2425">
                  <c:v>22.802739726027049</c:v>
                </c:pt>
                <c:pt idx="2426">
                  <c:v>22.810958904109839</c:v>
                </c:pt>
                <c:pt idx="2427">
                  <c:v>22.841095890411001</c:v>
                </c:pt>
                <c:pt idx="2428">
                  <c:v>22.849315068493151</c:v>
                </c:pt>
                <c:pt idx="2429">
                  <c:v>22.876712328766889</c:v>
                </c:pt>
                <c:pt idx="2430">
                  <c:v>22.882191780821689</c:v>
                </c:pt>
                <c:pt idx="2431">
                  <c:v>22.895890410958931</c:v>
                </c:pt>
                <c:pt idx="2432">
                  <c:v>22.92876712328767</c:v>
                </c:pt>
                <c:pt idx="2433">
                  <c:v>22.947945205479449</c:v>
                </c:pt>
                <c:pt idx="2434">
                  <c:v>22.956164383561589</c:v>
                </c:pt>
                <c:pt idx="2435">
                  <c:v>22.964383561643789</c:v>
                </c:pt>
                <c:pt idx="2436">
                  <c:v>22.96712328767077</c:v>
                </c:pt>
                <c:pt idx="2437">
                  <c:v>22.980821917808221</c:v>
                </c:pt>
                <c:pt idx="2438">
                  <c:v>23.06301369863013</c:v>
                </c:pt>
                <c:pt idx="2439">
                  <c:v>23.07397260273973</c:v>
                </c:pt>
                <c:pt idx="2440">
                  <c:v>23.084931506849319</c:v>
                </c:pt>
                <c:pt idx="2441">
                  <c:v>23.093150684931491</c:v>
                </c:pt>
                <c:pt idx="2442">
                  <c:v>23.112328767123291</c:v>
                </c:pt>
                <c:pt idx="2443">
                  <c:v>23.115068493151011</c:v>
                </c:pt>
                <c:pt idx="2444">
                  <c:v>23.12328767123288</c:v>
                </c:pt>
                <c:pt idx="2445">
                  <c:v>23.136986301369859</c:v>
                </c:pt>
                <c:pt idx="2446">
                  <c:v>23.161643835616431</c:v>
                </c:pt>
                <c:pt idx="2447">
                  <c:v>23.17808219178082</c:v>
                </c:pt>
                <c:pt idx="2448">
                  <c:v>23.224657534246571</c:v>
                </c:pt>
                <c:pt idx="2449">
                  <c:v>23.24931506849315</c:v>
                </c:pt>
                <c:pt idx="2450">
                  <c:v>23.28493150684929</c:v>
                </c:pt>
                <c:pt idx="2451">
                  <c:v>23.301369863013701</c:v>
                </c:pt>
                <c:pt idx="2452">
                  <c:v>23.306849315068501</c:v>
                </c:pt>
                <c:pt idx="2453">
                  <c:v>23.32054794520548</c:v>
                </c:pt>
                <c:pt idx="2454">
                  <c:v>23.326027397260269</c:v>
                </c:pt>
                <c:pt idx="2455">
                  <c:v>23.328767123287701</c:v>
                </c:pt>
                <c:pt idx="2456">
                  <c:v>23.347945205479451</c:v>
                </c:pt>
                <c:pt idx="2457">
                  <c:v>23.435616438356089</c:v>
                </c:pt>
                <c:pt idx="2458">
                  <c:v>23.43835616438356</c:v>
                </c:pt>
                <c:pt idx="2459">
                  <c:v>23.48219178082147</c:v>
                </c:pt>
                <c:pt idx="2460">
                  <c:v>23.4958904109589</c:v>
                </c:pt>
                <c:pt idx="2461">
                  <c:v>23.517808219178239</c:v>
                </c:pt>
                <c:pt idx="2462">
                  <c:v>23.57534246575343</c:v>
                </c:pt>
                <c:pt idx="2463">
                  <c:v>23.586301369862991</c:v>
                </c:pt>
                <c:pt idx="2464">
                  <c:v>23.608219178082191</c:v>
                </c:pt>
                <c:pt idx="2465">
                  <c:v>23.62739726027397</c:v>
                </c:pt>
                <c:pt idx="2466">
                  <c:v>23.717808219178131</c:v>
                </c:pt>
                <c:pt idx="2467">
                  <c:v>23.723287671232789</c:v>
                </c:pt>
                <c:pt idx="2468">
                  <c:v>23.74794520547945</c:v>
                </c:pt>
                <c:pt idx="2469">
                  <c:v>23.77808219178079</c:v>
                </c:pt>
                <c:pt idx="2470">
                  <c:v>23.78356164383559</c:v>
                </c:pt>
                <c:pt idx="2471">
                  <c:v>23.8</c:v>
                </c:pt>
                <c:pt idx="2472">
                  <c:v>23.81643835616438</c:v>
                </c:pt>
                <c:pt idx="2473">
                  <c:v>23.838356164383601</c:v>
                </c:pt>
                <c:pt idx="2474">
                  <c:v>23.843835616438351</c:v>
                </c:pt>
                <c:pt idx="2475">
                  <c:v>23.86027397260273</c:v>
                </c:pt>
                <c:pt idx="2476">
                  <c:v>23.915068493150731</c:v>
                </c:pt>
                <c:pt idx="2477">
                  <c:v>23.978082191780789</c:v>
                </c:pt>
                <c:pt idx="2478">
                  <c:v>23.991780821917789</c:v>
                </c:pt>
                <c:pt idx="2479">
                  <c:v>24.049315068493151</c:v>
                </c:pt>
                <c:pt idx="2480">
                  <c:v>24.052054794520551</c:v>
                </c:pt>
                <c:pt idx="2481">
                  <c:v>24.060273972602729</c:v>
                </c:pt>
                <c:pt idx="2482">
                  <c:v>24.07945205479453</c:v>
                </c:pt>
                <c:pt idx="2483">
                  <c:v>24.101369863013701</c:v>
                </c:pt>
                <c:pt idx="2484">
                  <c:v>24.14246575342473</c:v>
                </c:pt>
                <c:pt idx="2485">
                  <c:v>24.14520547945213</c:v>
                </c:pt>
                <c:pt idx="2486">
                  <c:v>24.189041095890431</c:v>
                </c:pt>
                <c:pt idx="2487">
                  <c:v>24.197260273972599</c:v>
                </c:pt>
                <c:pt idx="2488">
                  <c:v>24.210958904109631</c:v>
                </c:pt>
                <c:pt idx="2489">
                  <c:v>24.279452054794529</c:v>
                </c:pt>
                <c:pt idx="2490">
                  <c:v>24.30410958904109</c:v>
                </c:pt>
                <c:pt idx="2491">
                  <c:v>24.31232876712329</c:v>
                </c:pt>
                <c:pt idx="2492">
                  <c:v>24.315068493150939</c:v>
                </c:pt>
                <c:pt idx="2493">
                  <c:v>24.342465753424701</c:v>
                </c:pt>
                <c:pt idx="2494">
                  <c:v>24.449315068493149</c:v>
                </c:pt>
                <c:pt idx="2495">
                  <c:v>24.468493150684889</c:v>
                </c:pt>
                <c:pt idx="2496">
                  <c:v>24.473972602739689</c:v>
                </c:pt>
                <c:pt idx="2497">
                  <c:v>24.490410958904089</c:v>
                </c:pt>
                <c:pt idx="2498">
                  <c:v>24.49863013698582</c:v>
                </c:pt>
                <c:pt idx="2499">
                  <c:v>24.515068493150839</c:v>
                </c:pt>
                <c:pt idx="2500">
                  <c:v>24.550684931506829</c:v>
                </c:pt>
                <c:pt idx="2501">
                  <c:v>24.56438356164383</c:v>
                </c:pt>
                <c:pt idx="2502">
                  <c:v>24.572602739725461</c:v>
                </c:pt>
                <c:pt idx="2503">
                  <c:v>24.660273972602731</c:v>
                </c:pt>
                <c:pt idx="2504">
                  <c:v>24.695890410958931</c:v>
                </c:pt>
                <c:pt idx="2505">
                  <c:v>24.720547945205169</c:v>
                </c:pt>
                <c:pt idx="2506">
                  <c:v>24.731506849315029</c:v>
                </c:pt>
                <c:pt idx="2507">
                  <c:v>24.77534246575312</c:v>
                </c:pt>
                <c:pt idx="2508">
                  <c:v>24.819178082191801</c:v>
                </c:pt>
                <c:pt idx="2509">
                  <c:v>24.86575342465753</c:v>
                </c:pt>
                <c:pt idx="2510">
                  <c:v>24.887671232876709</c:v>
                </c:pt>
                <c:pt idx="2511">
                  <c:v>24.997260273972589</c:v>
                </c:pt>
                <c:pt idx="2512">
                  <c:v>25.005479452054789</c:v>
                </c:pt>
                <c:pt idx="2513">
                  <c:v>25.046575342465729</c:v>
                </c:pt>
                <c:pt idx="2514">
                  <c:v>25.08219178082161</c:v>
                </c:pt>
                <c:pt idx="2515">
                  <c:v>25.087671232876691</c:v>
                </c:pt>
                <c:pt idx="2516">
                  <c:v>25.112328767123291</c:v>
                </c:pt>
                <c:pt idx="2517">
                  <c:v>25.12876712328773</c:v>
                </c:pt>
                <c:pt idx="2518">
                  <c:v>25.139726027397259</c:v>
                </c:pt>
                <c:pt idx="2519">
                  <c:v>25.189041095890431</c:v>
                </c:pt>
                <c:pt idx="2520">
                  <c:v>25.19178082191781</c:v>
                </c:pt>
                <c:pt idx="2521">
                  <c:v>25.241095890410961</c:v>
                </c:pt>
                <c:pt idx="2522">
                  <c:v>25.24657534246569</c:v>
                </c:pt>
                <c:pt idx="2523">
                  <c:v>25.317808219178339</c:v>
                </c:pt>
                <c:pt idx="2524">
                  <c:v>25.43287671232877</c:v>
                </c:pt>
                <c:pt idx="2525">
                  <c:v>25.63287671232883</c:v>
                </c:pt>
                <c:pt idx="2526">
                  <c:v>25.663013698630131</c:v>
                </c:pt>
                <c:pt idx="2527">
                  <c:v>25.731506849315029</c:v>
                </c:pt>
                <c:pt idx="2528">
                  <c:v>25.909589041095789</c:v>
                </c:pt>
                <c:pt idx="2529">
                  <c:v>26.109589041095891</c:v>
                </c:pt>
                <c:pt idx="2530">
                  <c:v>26.189041095890431</c:v>
                </c:pt>
                <c:pt idx="2531">
                  <c:v>26.241095890410961</c:v>
                </c:pt>
                <c:pt idx="2532">
                  <c:v>26.30958904109589</c:v>
                </c:pt>
                <c:pt idx="2533">
                  <c:v>26.31232876712329</c:v>
                </c:pt>
                <c:pt idx="2534">
                  <c:v>26.36438356164383</c:v>
                </c:pt>
                <c:pt idx="2535">
                  <c:v>26.515068493150839</c:v>
                </c:pt>
                <c:pt idx="2536">
                  <c:v>26.545205479452051</c:v>
                </c:pt>
                <c:pt idx="2537">
                  <c:v>26.706849315068489</c:v>
                </c:pt>
                <c:pt idx="2538">
                  <c:v>26.75616438356159</c:v>
                </c:pt>
                <c:pt idx="2539">
                  <c:v>26.832876712328801</c:v>
                </c:pt>
                <c:pt idx="2540">
                  <c:v>26.887671232876709</c:v>
                </c:pt>
                <c:pt idx="2541">
                  <c:v>26.96712328767077</c:v>
                </c:pt>
                <c:pt idx="2542">
                  <c:v>26.994520547944781</c:v>
                </c:pt>
                <c:pt idx="2543">
                  <c:v>27.40273972602688</c:v>
                </c:pt>
                <c:pt idx="2544">
                  <c:v>27.956164383561589</c:v>
                </c:pt>
              </c:numCache>
            </c:numRef>
          </c:xVal>
          <c:yVal>
            <c:numRef>
              <c:f>'[Excel Data for KM Curves for 5000 OLT Presentation 031213.xlsx]Sheet4'!$B$2:$B$2546</c:f>
              <c:numCache>
                <c:formatCode>General</c:formatCode>
                <c:ptCount val="2545"/>
                <c:pt idx="0">
                  <c:v>100</c:v>
                </c:pt>
                <c:pt idx="1">
                  <c:v>98.617520000000013</c:v>
                </c:pt>
                <c:pt idx="2">
                  <c:v>98.15667999999998</c:v>
                </c:pt>
                <c:pt idx="7">
                  <c:v>97.695849999999979</c:v>
                </c:pt>
                <c:pt idx="9">
                  <c:v>97.235020000000006</c:v>
                </c:pt>
                <c:pt idx="13">
                  <c:v>96.774190000000004</c:v>
                </c:pt>
                <c:pt idx="15">
                  <c:v>96.313360000000003</c:v>
                </c:pt>
                <c:pt idx="18">
                  <c:v>95.852539999999948</c:v>
                </c:pt>
                <c:pt idx="20">
                  <c:v>95.3917</c:v>
                </c:pt>
                <c:pt idx="23">
                  <c:v>94.930880000000002</c:v>
                </c:pt>
                <c:pt idx="27">
                  <c:v>94.470050000000001</c:v>
                </c:pt>
                <c:pt idx="29">
                  <c:v>94.009220000000127</c:v>
                </c:pt>
                <c:pt idx="33">
                  <c:v>93.548389999999998</c:v>
                </c:pt>
                <c:pt idx="36">
                  <c:v>93.087560000000025</c:v>
                </c:pt>
                <c:pt idx="38">
                  <c:v>92.626719999999978</c:v>
                </c:pt>
                <c:pt idx="40">
                  <c:v>92.165899999999979</c:v>
                </c:pt>
                <c:pt idx="45">
                  <c:v>91.705070000000006</c:v>
                </c:pt>
                <c:pt idx="46">
                  <c:v>91.244240000001199</c:v>
                </c:pt>
                <c:pt idx="49">
                  <c:v>90.783410000000003</c:v>
                </c:pt>
                <c:pt idx="52">
                  <c:v>89.861750000000001</c:v>
                </c:pt>
                <c:pt idx="56">
                  <c:v>89.400920000000113</c:v>
                </c:pt>
                <c:pt idx="67">
                  <c:v>88.940090000000026</c:v>
                </c:pt>
                <c:pt idx="75">
                  <c:v>88.479260000000025</c:v>
                </c:pt>
                <c:pt idx="86">
                  <c:v>88.018429999999995</c:v>
                </c:pt>
                <c:pt idx="93">
                  <c:v>88.018429999999995</c:v>
                </c:pt>
                <c:pt idx="107">
                  <c:v>87.555179999999979</c:v>
                </c:pt>
                <c:pt idx="117">
                  <c:v>87.091920000000627</c:v>
                </c:pt>
                <c:pt idx="126">
                  <c:v>86.628669999999985</c:v>
                </c:pt>
                <c:pt idx="131">
                  <c:v>86.16540999999998</c:v>
                </c:pt>
                <c:pt idx="140">
                  <c:v>85.702160000000006</c:v>
                </c:pt>
                <c:pt idx="183">
                  <c:v>85.238910000000004</c:v>
                </c:pt>
                <c:pt idx="190">
                  <c:v>84.775649999999999</c:v>
                </c:pt>
                <c:pt idx="196">
                  <c:v>84.312389999999979</c:v>
                </c:pt>
                <c:pt idx="215">
                  <c:v>83.849140000000006</c:v>
                </c:pt>
                <c:pt idx="248">
                  <c:v>83.385889999999748</c:v>
                </c:pt>
                <c:pt idx="254">
                  <c:v>82.922630000000012</c:v>
                </c:pt>
                <c:pt idx="288">
                  <c:v>82.922630000000012</c:v>
                </c:pt>
                <c:pt idx="291">
                  <c:v>82.922630000000012</c:v>
                </c:pt>
                <c:pt idx="299">
                  <c:v>82.454140000000024</c:v>
                </c:pt>
                <c:pt idx="319">
                  <c:v>81.985650000000007</c:v>
                </c:pt>
                <c:pt idx="325">
                  <c:v>81.985650000000007</c:v>
                </c:pt>
                <c:pt idx="345">
                  <c:v>81.514470000000003</c:v>
                </c:pt>
                <c:pt idx="360">
                  <c:v>81.043280000000024</c:v>
                </c:pt>
                <c:pt idx="413">
                  <c:v>81.043280000000024</c:v>
                </c:pt>
                <c:pt idx="452">
                  <c:v>81.043280000000024</c:v>
                </c:pt>
                <c:pt idx="494">
                  <c:v>80.566560000000024</c:v>
                </c:pt>
                <c:pt idx="527">
                  <c:v>80.089839999999981</c:v>
                </c:pt>
                <c:pt idx="542">
                  <c:v>80.089839999999981</c:v>
                </c:pt>
                <c:pt idx="572">
                  <c:v>79.610260000000025</c:v>
                </c:pt>
                <c:pt idx="590">
                  <c:v>79.610260000000025</c:v>
                </c:pt>
                <c:pt idx="642">
                  <c:v>79.127769999999984</c:v>
                </c:pt>
                <c:pt idx="679">
                  <c:v>79.127769999999984</c:v>
                </c:pt>
                <c:pt idx="686">
                  <c:v>78.642319999999998</c:v>
                </c:pt>
                <c:pt idx="727">
                  <c:v>78.642319999999998</c:v>
                </c:pt>
                <c:pt idx="739">
                  <c:v>78.15385999999998</c:v>
                </c:pt>
                <c:pt idx="743">
                  <c:v>77.665399999999948</c:v>
                </c:pt>
                <c:pt idx="761">
                  <c:v>77.176939999999718</c:v>
                </c:pt>
                <c:pt idx="768">
                  <c:v>76.688479999999558</c:v>
                </c:pt>
                <c:pt idx="791">
                  <c:v>76.688479999999558</c:v>
                </c:pt>
                <c:pt idx="793">
                  <c:v>76.196879999999979</c:v>
                </c:pt>
                <c:pt idx="810">
                  <c:v>76.196879999999979</c:v>
                </c:pt>
                <c:pt idx="884">
                  <c:v>75.702100000000002</c:v>
                </c:pt>
                <c:pt idx="891">
                  <c:v>75.702100000000002</c:v>
                </c:pt>
                <c:pt idx="922">
                  <c:v>75.702100000000002</c:v>
                </c:pt>
                <c:pt idx="925">
                  <c:v>75.702100000000002</c:v>
                </c:pt>
                <c:pt idx="947">
                  <c:v>75.197420000000022</c:v>
                </c:pt>
                <c:pt idx="985">
                  <c:v>74.692739999999688</c:v>
                </c:pt>
                <c:pt idx="1011">
                  <c:v>74.692739999999688</c:v>
                </c:pt>
                <c:pt idx="1061">
                  <c:v>74.692739999999688</c:v>
                </c:pt>
                <c:pt idx="1087">
                  <c:v>74.181139999999999</c:v>
                </c:pt>
                <c:pt idx="1101">
                  <c:v>74.181139999999999</c:v>
                </c:pt>
                <c:pt idx="1102">
                  <c:v>73.665989999999979</c:v>
                </c:pt>
                <c:pt idx="1127">
                  <c:v>73.150849999999949</c:v>
                </c:pt>
                <c:pt idx="1148">
                  <c:v>73.150849999999949</c:v>
                </c:pt>
                <c:pt idx="1149">
                  <c:v>73.150849999999949</c:v>
                </c:pt>
                <c:pt idx="1162">
                  <c:v>73.150849999999949</c:v>
                </c:pt>
                <c:pt idx="1178">
                  <c:v>73.150849999999949</c:v>
                </c:pt>
                <c:pt idx="1190">
                  <c:v>72.620769999999979</c:v>
                </c:pt>
                <c:pt idx="1195">
                  <c:v>72.090690000000023</c:v>
                </c:pt>
                <c:pt idx="1200">
                  <c:v>71.560620000000213</c:v>
                </c:pt>
                <c:pt idx="1208">
                  <c:v>71.560620000000213</c:v>
                </c:pt>
                <c:pt idx="1219">
                  <c:v>71.026579999999981</c:v>
                </c:pt>
                <c:pt idx="1231">
                  <c:v>71.026579999999981</c:v>
                </c:pt>
                <c:pt idx="1243">
                  <c:v>70.488500000000002</c:v>
                </c:pt>
                <c:pt idx="1267">
                  <c:v>70.488500000000002</c:v>
                </c:pt>
                <c:pt idx="1272">
                  <c:v>70.488500000000002</c:v>
                </c:pt>
                <c:pt idx="1287">
                  <c:v>69.942080000000004</c:v>
                </c:pt>
                <c:pt idx="1290">
                  <c:v>69.942080000000004</c:v>
                </c:pt>
                <c:pt idx="1325">
                  <c:v>69.942080000000004</c:v>
                </c:pt>
                <c:pt idx="1351">
                  <c:v>69.386989999999983</c:v>
                </c:pt>
                <c:pt idx="1365">
                  <c:v>69.386989999999983</c:v>
                </c:pt>
                <c:pt idx="1370">
                  <c:v>69.386989999999983</c:v>
                </c:pt>
                <c:pt idx="1371">
                  <c:v>68.822859999999949</c:v>
                </c:pt>
                <c:pt idx="1381">
                  <c:v>68.258739999999719</c:v>
                </c:pt>
                <c:pt idx="1387">
                  <c:v>68.258739999999719</c:v>
                </c:pt>
                <c:pt idx="1397">
                  <c:v>68.258739999999719</c:v>
                </c:pt>
                <c:pt idx="1402">
                  <c:v>67.685129999999987</c:v>
                </c:pt>
                <c:pt idx="1413">
                  <c:v>67.111530000000002</c:v>
                </c:pt>
                <c:pt idx="1418">
                  <c:v>66.537930000000003</c:v>
                </c:pt>
                <c:pt idx="1419">
                  <c:v>65.964330000000004</c:v>
                </c:pt>
                <c:pt idx="1424">
                  <c:v>65.964330000000004</c:v>
                </c:pt>
                <c:pt idx="1448">
                  <c:v>65.964330000000004</c:v>
                </c:pt>
                <c:pt idx="1459">
                  <c:v>65.380570000000006</c:v>
                </c:pt>
                <c:pt idx="1476">
                  <c:v>64.796810000000022</c:v>
                </c:pt>
                <c:pt idx="1487">
                  <c:v>64.213060000000013</c:v>
                </c:pt>
                <c:pt idx="1491">
                  <c:v>64.213060000000013</c:v>
                </c:pt>
                <c:pt idx="1503">
                  <c:v>63.623950000000313</c:v>
                </c:pt>
                <c:pt idx="1514">
                  <c:v>63.034840000000003</c:v>
                </c:pt>
                <c:pt idx="1532">
                  <c:v>62.445730000000012</c:v>
                </c:pt>
                <c:pt idx="1567">
                  <c:v>62.445730000000012</c:v>
                </c:pt>
                <c:pt idx="1591">
                  <c:v>62.445730000000012</c:v>
                </c:pt>
                <c:pt idx="1604">
                  <c:v>62.445730000000012</c:v>
                </c:pt>
                <c:pt idx="1607">
                  <c:v>61.839460000000003</c:v>
                </c:pt>
                <c:pt idx="1614">
                  <c:v>61.233190000000263</c:v>
                </c:pt>
                <c:pt idx="1625">
                  <c:v>61.233190000000263</c:v>
                </c:pt>
                <c:pt idx="1631">
                  <c:v>61.233190000000263</c:v>
                </c:pt>
                <c:pt idx="1636">
                  <c:v>60.614669999999997</c:v>
                </c:pt>
                <c:pt idx="1639">
                  <c:v>60.614669999999997</c:v>
                </c:pt>
                <c:pt idx="1652">
                  <c:v>60.614669999999997</c:v>
                </c:pt>
                <c:pt idx="1661">
                  <c:v>60.614669999999997</c:v>
                </c:pt>
                <c:pt idx="1679">
                  <c:v>59.976619999999997</c:v>
                </c:pt>
                <c:pt idx="1682">
                  <c:v>59.976619999999997</c:v>
                </c:pt>
                <c:pt idx="1696">
                  <c:v>59.331710000000001</c:v>
                </c:pt>
                <c:pt idx="1700">
                  <c:v>58.686810000000001</c:v>
                </c:pt>
                <c:pt idx="1702">
                  <c:v>58.041890000000002</c:v>
                </c:pt>
                <c:pt idx="1718">
                  <c:v>58.041890000000002</c:v>
                </c:pt>
                <c:pt idx="1733">
                  <c:v>58.041890000000002</c:v>
                </c:pt>
                <c:pt idx="1743">
                  <c:v>57.382330000000003</c:v>
                </c:pt>
                <c:pt idx="1748">
                  <c:v>56.722760000000363</c:v>
                </c:pt>
                <c:pt idx="1751">
                  <c:v>56.722760000000363</c:v>
                </c:pt>
                <c:pt idx="1756">
                  <c:v>56.055430000000001</c:v>
                </c:pt>
                <c:pt idx="1772">
                  <c:v>55.388100000000001</c:v>
                </c:pt>
                <c:pt idx="1777">
                  <c:v>55.388100000000001</c:v>
                </c:pt>
                <c:pt idx="1783">
                  <c:v>54.71264</c:v>
                </c:pt>
                <c:pt idx="1787">
                  <c:v>54.71264</c:v>
                </c:pt>
                <c:pt idx="1791">
                  <c:v>54.71264</c:v>
                </c:pt>
                <c:pt idx="1813">
                  <c:v>54.71264</c:v>
                </c:pt>
                <c:pt idx="1816">
                  <c:v>54.71264</c:v>
                </c:pt>
                <c:pt idx="1819">
                  <c:v>54.002090000000003</c:v>
                </c:pt>
                <c:pt idx="1831">
                  <c:v>54.002090000000003</c:v>
                </c:pt>
                <c:pt idx="1851">
                  <c:v>54.002090000000003</c:v>
                </c:pt>
                <c:pt idx="1852">
                  <c:v>54.002090000000003</c:v>
                </c:pt>
                <c:pt idx="1857">
                  <c:v>53.262340000000513</c:v>
                </c:pt>
                <c:pt idx="1858">
                  <c:v>53.262340000000513</c:v>
                </c:pt>
                <c:pt idx="1872">
                  <c:v>52.512160000000002</c:v>
                </c:pt>
                <c:pt idx="1895">
                  <c:v>52.512160000000002</c:v>
                </c:pt>
                <c:pt idx="1898">
                  <c:v>51.751110000000011</c:v>
                </c:pt>
                <c:pt idx="1916">
                  <c:v>51.751110000000011</c:v>
                </c:pt>
                <c:pt idx="1925">
                  <c:v>51.751110000000011</c:v>
                </c:pt>
                <c:pt idx="1932">
                  <c:v>51.751110000000011</c:v>
                </c:pt>
                <c:pt idx="1951">
                  <c:v>51.751110000000011</c:v>
                </c:pt>
                <c:pt idx="1969">
                  <c:v>51.751110000000011</c:v>
                </c:pt>
                <c:pt idx="1977">
                  <c:v>51.751110000000011</c:v>
                </c:pt>
                <c:pt idx="2000">
                  <c:v>51.751110000000011</c:v>
                </c:pt>
                <c:pt idx="2021">
                  <c:v>51.751110000000011</c:v>
                </c:pt>
                <c:pt idx="2044">
                  <c:v>51.751110000000011</c:v>
                </c:pt>
                <c:pt idx="2060">
                  <c:v>51.751110000000011</c:v>
                </c:pt>
                <c:pt idx="2061">
                  <c:v>51.751110000000011</c:v>
                </c:pt>
                <c:pt idx="2062">
                  <c:v>51.751110000000011</c:v>
                </c:pt>
                <c:pt idx="2075">
                  <c:v>50.826980000000013</c:v>
                </c:pt>
                <c:pt idx="2079">
                  <c:v>50.826980000000013</c:v>
                </c:pt>
                <c:pt idx="2080">
                  <c:v>50.826980000000013</c:v>
                </c:pt>
                <c:pt idx="2094">
                  <c:v>50.826980000000013</c:v>
                </c:pt>
                <c:pt idx="2103">
                  <c:v>50.826980000000013</c:v>
                </c:pt>
                <c:pt idx="2132">
                  <c:v>50.826980000000013</c:v>
                </c:pt>
                <c:pt idx="2148">
                  <c:v>50.826980000000013</c:v>
                </c:pt>
                <c:pt idx="2158">
                  <c:v>49.745560000000012</c:v>
                </c:pt>
                <c:pt idx="2162">
                  <c:v>49.745560000000012</c:v>
                </c:pt>
                <c:pt idx="2165">
                  <c:v>49.745560000000012</c:v>
                </c:pt>
                <c:pt idx="2173">
                  <c:v>49.745560000000012</c:v>
                </c:pt>
                <c:pt idx="2193">
                  <c:v>49.745560000000012</c:v>
                </c:pt>
                <c:pt idx="2211">
                  <c:v>49.745560000000012</c:v>
                </c:pt>
                <c:pt idx="2227">
                  <c:v>49.745560000000012</c:v>
                </c:pt>
                <c:pt idx="2239">
                  <c:v>49.745560000000012</c:v>
                </c:pt>
                <c:pt idx="2243">
                  <c:v>49.745560000000012</c:v>
                </c:pt>
                <c:pt idx="2251">
                  <c:v>49.745560000000012</c:v>
                </c:pt>
                <c:pt idx="2276">
                  <c:v>49.745560000000012</c:v>
                </c:pt>
                <c:pt idx="2285">
                  <c:v>49.745560000000012</c:v>
                </c:pt>
                <c:pt idx="2290">
                  <c:v>49.745560000000012</c:v>
                </c:pt>
                <c:pt idx="2308">
                  <c:v>49.745560000000012</c:v>
                </c:pt>
                <c:pt idx="2315">
                  <c:v>49.745560000000012</c:v>
                </c:pt>
                <c:pt idx="2320">
                  <c:v>49.745560000000012</c:v>
                </c:pt>
                <c:pt idx="2326">
                  <c:v>49.745560000000012</c:v>
                </c:pt>
                <c:pt idx="2327">
                  <c:v>49.745560000000012</c:v>
                </c:pt>
                <c:pt idx="2331">
                  <c:v>49.745560000000012</c:v>
                </c:pt>
                <c:pt idx="2332">
                  <c:v>47.90314</c:v>
                </c:pt>
                <c:pt idx="2344">
                  <c:v>47.90314</c:v>
                </c:pt>
                <c:pt idx="2361">
                  <c:v>47.90314</c:v>
                </c:pt>
                <c:pt idx="2365">
                  <c:v>47.90314</c:v>
                </c:pt>
                <c:pt idx="2369">
                  <c:v>47.90314</c:v>
                </c:pt>
                <c:pt idx="2370">
                  <c:v>47.90314</c:v>
                </c:pt>
                <c:pt idx="2383">
                  <c:v>47.90314</c:v>
                </c:pt>
                <c:pt idx="2384">
                  <c:v>47.90314</c:v>
                </c:pt>
                <c:pt idx="2386">
                  <c:v>47.90314</c:v>
                </c:pt>
                <c:pt idx="2393">
                  <c:v>47.90314</c:v>
                </c:pt>
                <c:pt idx="2397">
                  <c:v>47.90314</c:v>
                </c:pt>
                <c:pt idx="2406">
                  <c:v>47.90314</c:v>
                </c:pt>
                <c:pt idx="2409">
                  <c:v>47.90314</c:v>
                </c:pt>
                <c:pt idx="2424">
                  <c:v>47.90314</c:v>
                </c:pt>
                <c:pt idx="2425">
                  <c:v>47.90314</c:v>
                </c:pt>
                <c:pt idx="2432">
                  <c:v>43.911209999999997</c:v>
                </c:pt>
                <c:pt idx="2446">
                  <c:v>43.911209999999997</c:v>
                </c:pt>
                <c:pt idx="2479">
                  <c:v>43.911209999999997</c:v>
                </c:pt>
                <c:pt idx="2481">
                  <c:v>39.032180000000011</c:v>
                </c:pt>
                <c:pt idx="2490">
                  <c:v>39.032180000000011</c:v>
                </c:pt>
                <c:pt idx="2505">
                  <c:v>39.032180000000011</c:v>
                </c:pt>
                <c:pt idx="2506">
                  <c:v>39.032180000000011</c:v>
                </c:pt>
                <c:pt idx="2514">
                  <c:v>39.032180000000011</c:v>
                </c:pt>
                <c:pt idx="2522">
                  <c:v>39.032180000000011</c:v>
                </c:pt>
                <c:pt idx="2533">
                  <c:v>39.032180000000011</c:v>
                </c:pt>
                <c:pt idx="2535">
                  <c:v>39.032180000000011</c:v>
                </c:pt>
                <c:pt idx="2541">
                  <c:v>39.032180000000011</c:v>
                </c:pt>
              </c:numCache>
            </c:numRef>
          </c:yVal>
          <c:smooth val="0"/>
          <c:extLst>
            <c:ext xmlns:c16="http://schemas.microsoft.com/office/drawing/2014/chart" uri="{C3380CC4-5D6E-409C-BE32-E72D297353CC}">
              <c16:uniqueId val="{00000000-39D8-4C22-9B94-AD53580EDAFB}"/>
            </c:ext>
          </c:extLst>
        </c:ser>
        <c:ser>
          <c:idx val="1"/>
          <c:order val="1"/>
          <c:tx>
            <c:strRef>
              <c:f>Sheet4!$C$1</c:f>
              <c:strCache>
                <c:ptCount val="1"/>
                <c:pt idx="0">
                  <c:v>PSC</c:v>
                </c:pt>
              </c:strCache>
            </c:strRef>
          </c:tx>
          <c:spPr>
            <a:ln w="63500">
              <a:solidFill>
                <a:srgbClr val="008000"/>
              </a:solidFill>
            </a:ln>
          </c:spPr>
          <c:marker>
            <c:symbol val="none"/>
          </c:marker>
          <c:xVal>
            <c:numRef>
              <c:f>'[Excel Data for KM Curves for 5000 OLT Presentation 031213.xlsx]Sheet4'!$A$2:$A$2546</c:f>
              <c:numCache>
                <c:formatCode>General</c:formatCode>
                <c:ptCount val="2545"/>
                <c:pt idx="0">
                  <c:v>0</c:v>
                </c:pt>
                <c:pt idx="1">
                  <c:v>2.7397260273973002E-3</c:v>
                </c:pt>
                <c:pt idx="2">
                  <c:v>5.4794520547947097E-3</c:v>
                </c:pt>
                <c:pt idx="3">
                  <c:v>8.2191780821917696E-3</c:v>
                </c:pt>
                <c:pt idx="4">
                  <c:v>1.0958904109589E-2</c:v>
                </c:pt>
                <c:pt idx="5">
                  <c:v>1.3698630136986301E-2</c:v>
                </c:pt>
                <c:pt idx="6">
                  <c:v>1.6438356164383602E-2</c:v>
                </c:pt>
                <c:pt idx="7">
                  <c:v>1.9178082191780799E-2</c:v>
                </c:pt>
                <c:pt idx="8">
                  <c:v>2.19178082191782E-2</c:v>
                </c:pt>
                <c:pt idx="9">
                  <c:v>2.46575342465753E-2</c:v>
                </c:pt>
                <c:pt idx="10">
                  <c:v>2.7397260273972601E-2</c:v>
                </c:pt>
                <c:pt idx="11">
                  <c:v>3.0136986301369899E-2</c:v>
                </c:pt>
                <c:pt idx="12">
                  <c:v>3.28767123287678E-2</c:v>
                </c:pt>
                <c:pt idx="13">
                  <c:v>3.5616438356164397E-2</c:v>
                </c:pt>
                <c:pt idx="14">
                  <c:v>3.8356164383561597E-2</c:v>
                </c:pt>
                <c:pt idx="15">
                  <c:v>4.1095890410958902E-2</c:v>
                </c:pt>
                <c:pt idx="16">
                  <c:v>4.3835616438356297E-2</c:v>
                </c:pt>
                <c:pt idx="17">
                  <c:v>4.65753424657517E-2</c:v>
                </c:pt>
                <c:pt idx="18">
                  <c:v>4.9315068493150697E-2</c:v>
                </c:pt>
                <c:pt idx="19">
                  <c:v>5.2054794520549098E-2</c:v>
                </c:pt>
                <c:pt idx="20">
                  <c:v>5.4794520547947E-2</c:v>
                </c:pt>
                <c:pt idx="21">
                  <c:v>5.75342465753425E-2</c:v>
                </c:pt>
                <c:pt idx="22">
                  <c:v>6.02739726027397E-2</c:v>
                </c:pt>
                <c:pt idx="23">
                  <c:v>6.3013698630137505E-2</c:v>
                </c:pt>
                <c:pt idx="24">
                  <c:v>6.57534246575356E-2</c:v>
                </c:pt>
                <c:pt idx="25">
                  <c:v>6.8493150684931503E-2</c:v>
                </c:pt>
                <c:pt idx="26">
                  <c:v>7.1232876712328794E-2</c:v>
                </c:pt>
                <c:pt idx="27">
                  <c:v>7.3972602739726098E-2</c:v>
                </c:pt>
                <c:pt idx="28">
                  <c:v>7.6712328767123403E-2</c:v>
                </c:pt>
                <c:pt idx="29">
                  <c:v>7.9452054794520804E-2</c:v>
                </c:pt>
                <c:pt idx="30">
                  <c:v>8.2191780821916499E-2</c:v>
                </c:pt>
                <c:pt idx="31">
                  <c:v>8.4931506849314997E-2</c:v>
                </c:pt>
                <c:pt idx="32">
                  <c:v>8.7671232876712302E-2</c:v>
                </c:pt>
                <c:pt idx="33">
                  <c:v>9.0410958904109606E-2</c:v>
                </c:pt>
                <c:pt idx="34">
                  <c:v>9.31506849315068E-2</c:v>
                </c:pt>
                <c:pt idx="35">
                  <c:v>9.5890410958904201E-2</c:v>
                </c:pt>
                <c:pt idx="36">
                  <c:v>9.8630136986301506E-2</c:v>
                </c:pt>
                <c:pt idx="37">
                  <c:v>0.101369863013699</c:v>
                </c:pt>
                <c:pt idx="38">
                  <c:v>0.104109589041096</c:v>
                </c:pt>
                <c:pt idx="39">
                  <c:v>0.106849315068493</c:v>
                </c:pt>
                <c:pt idx="40">
                  <c:v>0.10958904109589</c:v>
                </c:pt>
                <c:pt idx="41">
                  <c:v>0.112328767123288</c:v>
                </c:pt>
                <c:pt idx="42">
                  <c:v>0.115068493150685</c:v>
                </c:pt>
                <c:pt idx="43">
                  <c:v>0.117808219178082</c:v>
                </c:pt>
                <c:pt idx="44">
                  <c:v>0.120547945205479</c:v>
                </c:pt>
                <c:pt idx="45">
                  <c:v>0.123287671232877</c:v>
                </c:pt>
                <c:pt idx="46">
                  <c:v>0.12876712328767101</c:v>
                </c:pt>
                <c:pt idx="47">
                  <c:v>0.13150684931506801</c:v>
                </c:pt>
                <c:pt idx="48">
                  <c:v>0.13424657534246801</c:v>
                </c:pt>
                <c:pt idx="49">
                  <c:v>0.136986301369865</c:v>
                </c:pt>
                <c:pt idx="50">
                  <c:v>0.139726027397262</c:v>
                </c:pt>
                <c:pt idx="51">
                  <c:v>0.142465753424658</c:v>
                </c:pt>
                <c:pt idx="52">
                  <c:v>0.145205479452056</c:v>
                </c:pt>
                <c:pt idx="53">
                  <c:v>0.147945205479456</c:v>
                </c:pt>
                <c:pt idx="54">
                  <c:v>0.15068493150685</c:v>
                </c:pt>
                <c:pt idx="55">
                  <c:v>0.156164383561647</c:v>
                </c:pt>
                <c:pt idx="56">
                  <c:v>0.158904109589044</c:v>
                </c:pt>
                <c:pt idx="57">
                  <c:v>0.161643835616438</c:v>
                </c:pt>
                <c:pt idx="58">
                  <c:v>0.164383561643835</c:v>
                </c:pt>
                <c:pt idx="59">
                  <c:v>0.167123287671233</c:v>
                </c:pt>
                <c:pt idx="60">
                  <c:v>0.16986301369862999</c:v>
                </c:pt>
                <c:pt idx="61">
                  <c:v>0.17260273972602699</c:v>
                </c:pt>
                <c:pt idx="62">
                  <c:v>0.17534246575342799</c:v>
                </c:pt>
                <c:pt idx="63">
                  <c:v>0.17808219178082499</c:v>
                </c:pt>
                <c:pt idx="64">
                  <c:v>0.18082191780821899</c:v>
                </c:pt>
                <c:pt idx="65">
                  <c:v>0.18356164383561599</c:v>
                </c:pt>
                <c:pt idx="66">
                  <c:v>0.18630136986301399</c:v>
                </c:pt>
                <c:pt idx="67">
                  <c:v>0.18904109589041501</c:v>
                </c:pt>
                <c:pt idx="68">
                  <c:v>0.19178082191780799</c:v>
                </c:pt>
                <c:pt idx="69">
                  <c:v>0.19452054794520501</c:v>
                </c:pt>
                <c:pt idx="70">
                  <c:v>0.19726027397260301</c:v>
                </c:pt>
                <c:pt idx="71">
                  <c:v>0.2</c:v>
                </c:pt>
                <c:pt idx="72">
                  <c:v>0.20273972602739901</c:v>
                </c:pt>
                <c:pt idx="73">
                  <c:v>0.20547945205479601</c:v>
                </c:pt>
                <c:pt idx="74">
                  <c:v>0.208219178082196</c:v>
                </c:pt>
                <c:pt idx="75">
                  <c:v>0.21095890410958901</c:v>
                </c:pt>
                <c:pt idx="76">
                  <c:v>0.219178082191782</c:v>
                </c:pt>
                <c:pt idx="77">
                  <c:v>0.224657534246575</c:v>
                </c:pt>
                <c:pt idx="78">
                  <c:v>0.227397260273973</c:v>
                </c:pt>
                <c:pt idx="79">
                  <c:v>0.23013698630137</c:v>
                </c:pt>
                <c:pt idx="80">
                  <c:v>0.232876712328767</c:v>
                </c:pt>
                <c:pt idx="81">
                  <c:v>0.235616438356167</c:v>
                </c:pt>
                <c:pt idx="82">
                  <c:v>0.238356164383562</c:v>
                </c:pt>
                <c:pt idx="83">
                  <c:v>0.241095890410959</c:v>
                </c:pt>
                <c:pt idx="84">
                  <c:v>0.243835616438356</c:v>
                </c:pt>
                <c:pt idx="85">
                  <c:v>0.24657534246575299</c:v>
                </c:pt>
                <c:pt idx="86">
                  <c:v>0.24931506849315099</c:v>
                </c:pt>
                <c:pt idx="87">
                  <c:v>0.25205479452054802</c:v>
                </c:pt>
                <c:pt idx="88">
                  <c:v>0.25479452054794499</c:v>
                </c:pt>
                <c:pt idx="89">
                  <c:v>0.25753424657534202</c:v>
                </c:pt>
                <c:pt idx="90">
                  <c:v>0.26027397260273999</c:v>
                </c:pt>
                <c:pt idx="91">
                  <c:v>0.26301369863013702</c:v>
                </c:pt>
                <c:pt idx="92">
                  <c:v>0.26575342465752999</c:v>
                </c:pt>
                <c:pt idx="93">
                  <c:v>0.26849315068493101</c:v>
                </c:pt>
                <c:pt idx="94">
                  <c:v>0.27397260273973001</c:v>
                </c:pt>
                <c:pt idx="95">
                  <c:v>0.27671232876712298</c:v>
                </c:pt>
                <c:pt idx="96">
                  <c:v>0.28219178082191798</c:v>
                </c:pt>
                <c:pt idx="97">
                  <c:v>0.28767123287671198</c:v>
                </c:pt>
                <c:pt idx="98">
                  <c:v>0.290410958904114</c:v>
                </c:pt>
                <c:pt idx="99">
                  <c:v>0.29315068493150698</c:v>
                </c:pt>
                <c:pt idx="100">
                  <c:v>0.295890410958908</c:v>
                </c:pt>
                <c:pt idx="101">
                  <c:v>0.29863013698630098</c:v>
                </c:pt>
                <c:pt idx="102">
                  <c:v>0.30410958904109597</c:v>
                </c:pt>
                <c:pt idx="103">
                  <c:v>0.306849315068497</c:v>
                </c:pt>
                <c:pt idx="104">
                  <c:v>0.30958904109589502</c:v>
                </c:pt>
                <c:pt idx="105">
                  <c:v>0.31232876712329999</c:v>
                </c:pt>
                <c:pt idx="106">
                  <c:v>0.31506849315069402</c:v>
                </c:pt>
                <c:pt idx="107">
                  <c:v>0.32054794520548302</c:v>
                </c:pt>
                <c:pt idx="108">
                  <c:v>0.32602739726028301</c:v>
                </c:pt>
                <c:pt idx="109">
                  <c:v>0.32876712328767799</c:v>
                </c:pt>
                <c:pt idx="110">
                  <c:v>0.33150684931507701</c:v>
                </c:pt>
                <c:pt idx="111">
                  <c:v>0.33424657534247798</c:v>
                </c:pt>
                <c:pt idx="112">
                  <c:v>0.33698630136988</c:v>
                </c:pt>
                <c:pt idx="113">
                  <c:v>0.33972602739727098</c:v>
                </c:pt>
                <c:pt idx="114">
                  <c:v>0.34246575342466201</c:v>
                </c:pt>
                <c:pt idx="115">
                  <c:v>0.35068493150685398</c:v>
                </c:pt>
                <c:pt idx="116">
                  <c:v>0.353424657534256</c:v>
                </c:pt>
                <c:pt idx="117">
                  <c:v>0.35616438356164898</c:v>
                </c:pt>
                <c:pt idx="118">
                  <c:v>0.35890410958905</c:v>
                </c:pt>
                <c:pt idx="119">
                  <c:v>0.36164383561643798</c:v>
                </c:pt>
                <c:pt idx="120">
                  <c:v>0.364383561643846</c:v>
                </c:pt>
                <c:pt idx="121">
                  <c:v>0.37260273972602698</c:v>
                </c:pt>
                <c:pt idx="122">
                  <c:v>0.37808219178083102</c:v>
                </c:pt>
                <c:pt idx="123">
                  <c:v>0.380821917808226</c:v>
                </c:pt>
                <c:pt idx="124">
                  <c:v>0.38356164383562102</c:v>
                </c:pt>
                <c:pt idx="125">
                  <c:v>0.39178082191781999</c:v>
                </c:pt>
                <c:pt idx="126">
                  <c:v>0.39452054794521402</c:v>
                </c:pt>
                <c:pt idx="127">
                  <c:v>0.39726027397261499</c:v>
                </c:pt>
                <c:pt idx="128">
                  <c:v>0.4</c:v>
                </c:pt>
                <c:pt idx="129">
                  <c:v>0.402739726027393</c:v>
                </c:pt>
                <c:pt idx="130">
                  <c:v>0.40547945205479402</c:v>
                </c:pt>
                <c:pt idx="131">
                  <c:v>0.40821917808219199</c:v>
                </c:pt>
                <c:pt idx="132">
                  <c:v>0.41095890410959302</c:v>
                </c:pt>
                <c:pt idx="133">
                  <c:v>0.41369863013698599</c:v>
                </c:pt>
                <c:pt idx="134">
                  <c:v>0.41643835616438402</c:v>
                </c:pt>
                <c:pt idx="135">
                  <c:v>0.41917808219178099</c:v>
                </c:pt>
                <c:pt idx="136">
                  <c:v>0.42191780821918201</c:v>
                </c:pt>
                <c:pt idx="137">
                  <c:v>0.42465753424657499</c:v>
                </c:pt>
                <c:pt idx="138">
                  <c:v>0.42739726027397701</c:v>
                </c:pt>
                <c:pt idx="139">
                  <c:v>0.43013698630136998</c:v>
                </c:pt>
                <c:pt idx="140">
                  <c:v>0.432876712328776</c:v>
                </c:pt>
                <c:pt idx="141">
                  <c:v>0.43561643835616398</c:v>
                </c:pt>
                <c:pt idx="142">
                  <c:v>0.438356164383571</c:v>
                </c:pt>
                <c:pt idx="143">
                  <c:v>0.44109589041095898</c:v>
                </c:pt>
                <c:pt idx="144">
                  <c:v>0.44657534246575298</c:v>
                </c:pt>
                <c:pt idx="145">
                  <c:v>0.449315068493151</c:v>
                </c:pt>
                <c:pt idx="146">
                  <c:v>0.45205479452054798</c:v>
                </c:pt>
                <c:pt idx="147">
                  <c:v>0.454794520547945</c:v>
                </c:pt>
                <c:pt idx="148">
                  <c:v>0.45753424657534197</c:v>
                </c:pt>
                <c:pt idx="149">
                  <c:v>0.460273972602744</c:v>
                </c:pt>
                <c:pt idx="150">
                  <c:v>0.46301369863013703</c:v>
                </c:pt>
                <c:pt idx="151">
                  <c:v>0.471232876712329</c:v>
                </c:pt>
                <c:pt idx="152">
                  <c:v>0.47397260273973002</c:v>
                </c:pt>
                <c:pt idx="153">
                  <c:v>0.48219178082191799</c:v>
                </c:pt>
                <c:pt idx="154">
                  <c:v>0.48493150684931502</c:v>
                </c:pt>
                <c:pt idx="155">
                  <c:v>0.48767123287671199</c:v>
                </c:pt>
                <c:pt idx="156">
                  <c:v>0.49041095890411401</c:v>
                </c:pt>
                <c:pt idx="157">
                  <c:v>0.49315068493150699</c:v>
                </c:pt>
                <c:pt idx="158">
                  <c:v>0.49589041095890801</c:v>
                </c:pt>
                <c:pt idx="159">
                  <c:v>0.49863013698630099</c:v>
                </c:pt>
                <c:pt idx="160">
                  <c:v>0.50136986301369901</c:v>
                </c:pt>
                <c:pt idx="161">
                  <c:v>0.50410958904109304</c:v>
                </c:pt>
                <c:pt idx="162">
                  <c:v>0.50684931506850495</c:v>
                </c:pt>
                <c:pt idx="163">
                  <c:v>0.50958904109588998</c:v>
                </c:pt>
                <c:pt idx="164">
                  <c:v>0.51232876712328801</c:v>
                </c:pt>
                <c:pt idx="165">
                  <c:v>0.51506849315068504</c:v>
                </c:pt>
                <c:pt idx="166">
                  <c:v>0.52054794520547898</c:v>
                </c:pt>
                <c:pt idx="167">
                  <c:v>0.52328767123287701</c:v>
                </c:pt>
                <c:pt idx="168">
                  <c:v>0.52602739726027403</c:v>
                </c:pt>
                <c:pt idx="169">
                  <c:v>0.52876712328765996</c:v>
                </c:pt>
                <c:pt idx="170">
                  <c:v>0.53150684931505898</c:v>
                </c:pt>
                <c:pt idx="171">
                  <c:v>0.534246575342466</c:v>
                </c:pt>
                <c:pt idx="172">
                  <c:v>0.53698630136986303</c:v>
                </c:pt>
                <c:pt idx="173">
                  <c:v>0.545205479452055</c:v>
                </c:pt>
                <c:pt idx="174">
                  <c:v>0.54794520547946202</c:v>
                </c:pt>
                <c:pt idx="175">
                  <c:v>0.55068493150684905</c:v>
                </c:pt>
                <c:pt idx="176">
                  <c:v>0.556164383561637</c:v>
                </c:pt>
                <c:pt idx="177">
                  <c:v>0.55890410958904102</c:v>
                </c:pt>
                <c:pt idx="178">
                  <c:v>0.56164383561644904</c:v>
                </c:pt>
                <c:pt idx="179">
                  <c:v>0.56438356164383596</c:v>
                </c:pt>
                <c:pt idx="180">
                  <c:v>0.57260273972602405</c:v>
                </c:pt>
                <c:pt idx="181">
                  <c:v>0.57534246575342496</c:v>
                </c:pt>
                <c:pt idx="182">
                  <c:v>0.57808219178081299</c:v>
                </c:pt>
                <c:pt idx="183">
                  <c:v>0.58082191780822001</c:v>
                </c:pt>
                <c:pt idx="184">
                  <c:v>0.58356164383560405</c:v>
                </c:pt>
                <c:pt idx="185">
                  <c:v>0.58630136986300296</c:v>
                </c:pt>
                <c:pt idx="186">
                  <c:v>0.58904109589041198</c:v>
                </c:pt>
                <c:pt idx="187">
                  <c:v>0.59178082191780801</c:v>
                </c:pt>
                <c:pt idx="188">
                  <c:v>0.59726027397259995</c:v>
                </c:pt>
                <c:pt idx="189">
                  <c:v>0.60547945205481102</c:v>
                </c:pt>
                <c:pt idx="190">
                  <c:v>0.61095890410960096</c:v>
                </c:pt>
                <c:pt idx="191">
                  <c:v>0.61643835616439202</c:v>
                </c:pt>
                <c:pt idx="192">
                  <c:v>0.61917808219179205</c:v>
                </c:pt>
                <c:pt idx="193">
                  <c:v>0.62465753424658998</c:v>
                </c:pt>
                <c:pt idx="194">
                  <c:v>0.62739726027398102</c:v>
                </c:pt>
                <c:pt idx="195">
                  <c:v>0.63013698630137005</c:v>
                </c:pt>
                <c:pt idx="196">
                  <c:v>0.63287671232878495</c:v>
                </c:pt>
                <c:pt idx="197">
                  <c:v>0.63561643835617199</c:v>
                </c:pt>
                <c:pt idx="198">
                  <c:v>0.63835616438356202</c:v>
                </c:pt>
                <c:pt idx="199">
                  <c:v>0.64109589041097004</c:v>
                </c:pt>
                <c:pt idx="200">
                  <c:v>0.64383561643837905</c:v>
                </c:pt>
                <c:pt idx="201">
                  <c:v>0.64657534246575599</c:v>
                </c:pt>
                <c:pt idx="202">
                  <c:v>0.64931506849316001</c:v>
                </c:pt>
                <c:pt idx="203">
                  <c:v>0.65479452054794796</c:v>
                </c:pt>
                <c:pt idx="204">
                  <c:v>0.65753424657534498</c:v>
                </c:pt>
                <c:pt idx="205">
                  <c:v>0.660273972602748</c:v>
                </c:pt>
                <c:pt idx="206">
                  <c:v>0.66575342465754594</c:v>
                </c:pt>
                <c:pt idx="207">
                  <c:v>0.66849315068493398</c:v>
                </c:pt>
                <c:pt idx="208">
                  <c:v>0.67945205479452297</c:v>
                </c:pt>
                <c:pt idx="209">
                  <c:v>0.68767123287672405</c:v>
                </c:pt>
                <c:pt idx="210">
                  <c:v>0.69041095890410997</c:v>
                </c:pt>
                <c:pt idx="211">
                  <c:v>0.704109589041096</c:v>
                </c:pt>
                <c:pt idx="212">
                  <c:v>0.70684931506850901</c:v>
                </c:pt>
                <c:pt idx="213">
                  <c:v>0.70958904109589005</c:v>
                </c:pt>
                <c:pt idx="214">
                  <c:v>0.71232876712329096</c:v>
                </c:pt>
                <c:pt idx="215">
                  <c:v>0.71506849315068999</c:v>
                </c:pt>
                <c:pt idx="216">
                  <c:v>0.71780821917809801</c:v>
                </c:pt>
                <c:pt idx="217">
                  <c:v>0.72328767123287996</c:v>
                </c:pt>
                <c:pt idx="218">
                  <c:v>0.72602739726027699</c:v>
                </c:pt>
                <c:pt idx="219">
                  <c:v>0.73150684931506504</c:v>
                </c:pt>
                <c:pt idx="220">
                  <c:v>0.73424657534246596</c:v>
                </c:pt>
                <c:pt idx="221">
                  <c:v>0.73698630136986298</c:v>
                </c:pt>
                <c:pt idx="222">
                  <c:v>0.73972602739726001</c:v>
                </c:pt>
                <c:pt idx="223">
                  <c:v>0.74246575342465704</c:v>
                </c:pt>
                <c:pt idx="224">
                  <c:v>0.74520547945205595</c:v>
                </c:pt>
                <c:pt idx="225">
                  <c:v>0.74794520547946497</c:v>
                </c:pt>
                <c:pt idx="226">
                  <c:v>0.75616438356164095</c:v>
                </c:pt>
                <c:pt idx="227">
                  <c:v>0.75890410958904397</c:v>
                </c:pt>
                <c:pt idx="228">
                  <c:v>0.76438356164383603</c:v>
                </c:pt>
                <c:pt idx="229">
                  <c:v>0.76712328767123505</c:v>
                </c:pt>
                <c:pt idx="230">
                  <c:v>0.76986301369864196</c:v>
                </c:pt>
                <c:pt idx="231">
                  <c:v>0.772602739726026</c:v>
                </c:pt>
                <c:pt idx="232">
                  <c:v>0.77534246575342503</c:v>
                </c:pt>
                <c:pt idx="233">
                  <c:v>0.77808219178081806</c:v>
                </c:pt>
                <c:pt idx="234">
                  <c:v>0.78082191780822197</c:v>
                </c:pt>
                <c:pt idx="235">
                  <c:v>0.78630136986301002</c:v>
                </c:pt>
                <c:pt idx="236">
                  <c:v>0.7945205479452</c:v>
                </c:pt>
                <c:pt idx="237">
                  <c:v>0.79726027397260002</c:v>
                </c:pt>
                <c:pt idx="238">
                  <c:v>0.8</c:v>
                </c:pt>
                <c:pt idx="239">
                  <c:v>0.80821917808219201</c:v>
                </c:pt>
                <c:pt idx="240">
                  <c:v>0.81095890410960003</c:v>
                </c:pt>
                <c:pt idx="241">
                  <c:v>0.81369863013699795</c:v>
                </c:pt>
                <c:pt idx="242">
                  <c:v>0.81643835616438598</c:v>
                </c:pt>
                <c:pt idx="243">
                  <c:v>0.82191780821918903</c:v>
                </c:pt>
                <c:pt idx="244">
                  <c:v>0.83013698630137001</c:v>
                </c:pt>
                <c:pt idx="245">
                  <c:v>0.83835616438356197</c:v>
                </c:pt>
                <c:pt idx="246">
                  <c:v>0.84383561643837401</c:v>
                </c:pt>
                <c:pt idx="247">
                  <c:v>0.84657534246575405</c:v>
                </c:pt>
                <c:pt idx="248">
                  <c:v>0.85205479452055499</c:v>
                </c:pt>
                <c:pt idx="249">
                  <c:v>0.85479452054794502</c:v>
                </c:pt>
                <c:pt idx="250">
                  <c:v>0.86027397260274296</c:v>
                </c:pt>
                <c:pt idx="251">
                  <c:v>0.86575342465754301</c:v>
                </c:pt>
                <c:pt idx="252">
                  <c:v>0.86849315068493105</c:v>
                </c:pt>
                <c:pt idx="253">
                  <c:v>0.87123287671232896</c:v>
                </c:pt>
                <c:pt idx="254">
                  <c:v>0.87671232876712302</c:v>
                </c:pt>
                <c:pt idx="255">
                  <c:v>0.87945205479452104</c:v>
                </c:pt>
                <c:pt idx="256">
                  <c:v>0.88219178082190797</c:v>
                </c:pt>
                <c:pt idx="257">
                  <c:v>0.88493150684931499</c:v>
                </c:pt>
                <c:pt idx="258">
                  <c:v>0.89863013698630101</c:v>
                </c:pt>
                <c:pt idx="259">
                  <c:v>0.90136986301369904</c:v>
                </c:pt>
                <c:pt idx="260">
                  <c:v>0.90410958904109295</c:v>
                </c:pt>
                <c:pt idx="261">
                  <c:v>0.90684931506850697</c:v>
                </c:pt>
                <c:pt idx="262">
                  <c:v>0.90958904109589001</c:v>
                </c:pt>
                <c:pt idx="263">
                  <c:v>0.91232876712328803</c:v>
                </c:pt>
                <c:pt idx="264">
                  <c:v>0.920547945205479</c:v>
                </c:pt>
                <c:pt idx="265">
                  <c:v>0.92602739726027405</c:v>
                </c:pt>
                <c:pt idx="266">
                  <c:v>0.92876712328767097</c:v>
                </c:pt>
                <c:pt idx="267">
                  <c:v>0.93424657534246602</c:v>
                </c:pt>
                <c:pt idx="268">
                  <c:v>0.94246575342465799</c:v>
                </c:pt>
                <c:pt idx="269">
                  <c:v>0.94520547945205502</c:v>
                </c:pt>
                <c:pt idx="270">
                  <c:v>0.95068493150685196</c:v>
                </c:pt>
                <c:pt idx="271">
                  <c:v>0.95616438356164402</c:v>
                </c:pt>
                <c:pt idx="272">
                  <c:v>0.95890410958904104</c:v>
                </c:pt>
                <c:pt idx="273">
                  <c:v>0.96986301369864103</c:v>
                </c:pt>
                <c:pt idx="274">
                  <c:v>0.97808219178081801</c:v>
                </c:pt>
                <c:pt idx="275">
                  <c:v>0.98082191780821903</c:v>
                </c:pt>
                <c:pt idx="276">
                  <c:v>0.98356164383560496</c:v>
                </c:pt>
                <c:pt idx="277">
                  <c:v>0.99452054794519895</c:v>
                </c:pt>
                <c:pt idx="278">
                  <c:v>0.99726027397259998</c:v>
                </c:pt>
                <c:pt idx="279">
                  <c:v>1.002739726027396</c:v>
                </c:pt>
                <c:pt idx="280">
                  <c:v>1.005479452054773</c:v>
                </c:pt>
                <c:pt idx="281">
                  <c:v>1.0082191780821921</c:v>
                </c:pt>
                <c:pt idx="282">
                  <c:v>1.016438356164368</c:v>
                </c:pt>
                <c:pt idx="283">
                  <c:v>1.021917808219178</c:v>
                </c:pt>
                <c:pt idx="284">
                  <c:v>1.02465753424661</c:v>
                </c:pt>
                <c:pt idx="285">
                  <c:v>1.0301369863013701</c:v>
                </c:pt>
                <c:pt idx="286">
                  <c:v>1.032876712328767</c:v>
                </c:pt>
                <c:pt idx="287">
                  <c:v>1.0356164383561639</c:v>
                </c:pt>
                <c:pt idx="288">
                  <c:v>1.038356164383591</c:v>
                </c:pt>
                <c:pt idx="289">
                  <c:v>1.043835616438356</c:v>
                </c:pt>
                <c:pt idx="290">
                  <c:v>1.0493150684931509</c:v>
                </c:pt>
                <c:pt idx="291">
                  <c:v>1.0520547945205481</c:v>
                </c:pt>
                <c:pt idx="292">
                  <c:v>1.057534246575325</c:v>
                </c:pt>
                <c:pt idx="293">
                  <c:v>1.0602739726027399</c:v>
                </c:pt>
                <c:pt idx="294">
                  <c:v>1.063013698630122</c:v>
                </c:pt>
                <c:pt idx="295">
                  <c:v>1.07123287671233</c:v>
                </c:pt>
                <c:pt idx="296">
                  <c:v>1.087671232876712</c:v>
                </c:pt>
                <c:pt idx="297">
                  <c:v>1.0931506849315269</c:v>
                </c:pt>
                <c:pt idx="298">
                  <c:v>1.1041095890410959</c:v>
                </c:pt>
                <c:pt idx="299">
                  <c:v>1.1068493150684771</c:v>
                </c:pt>
                <c:pt idx="300">
                  <c:v>1.10958904109589</c:v>
                </c:pt>
                <c:pt idx="301">
                  <c:v>1.112328767123288</c:v>
                </c:pt>
                <c:pt idx="302">
                  <c:v>1.115068493150684</c:v>
                </c:pt>
                <c:pt idx="303">
                  <c:v>1.117808219178082</c:v>
                </c:pt>
                <c:pt idx="304">
                  <c:v>1.1205479452054801</c:v>
                </c:pt>
                <c:pt idx="305">
                  <c:v>1.1232876712328781</c:v>
                </c:pt>
                <c:pt idx="306">
                  <c:v>1.134246575342466</c:v>
                </c:pt>
                <c:pt idx="307">
                  <c:v>1.13972602739726</c:v>
                </c:pt>
                <c:pt idx="308">
                  <c:v>1.1424657534246581</c:v>
                </c:pt>
                <c:pt idx="309">
                  <c:v>1.147945205479435</c:v>
                </c:pt>
                <c:pt idx="310">
                  <c:v>1.1589041095890411</c:v>
                </c:pt>
                <c:pt idx="311">
                  <c:v>1.16438356164387</c:v>
                </c:pt>
                <c:pt idx="312">
                  <c:v>1.167123287671233</c:v>
                </c:pt>
                <c:pt idx="313">
                  <c:v>1.1698630136986301</c:v>
                </c:pt>
                <c:pt idx="314">
                  <c:v>1.1726027397260561</c:v>
                </c:pt>
                <c:pt idx="315">
                  <c:v>1.1780821917808539</c:v>
                </c:pt>
                <c:pt idx="316">
                  <c:v>1.186301369863034</c:v>
                </c:pt>
                <c:pt idx="317">
                  <c:v>1.191780821917831</c:v>
                </c:pt>
                <c:pt idx="318">
                  <c:v>1.1945205479452059</c:v>
                </c:pt>
                <c:pt idx="319">
                  <c:v>1.197260273972603</c:v>
                </c:pt>
                <c:pt idx="320">
                  <c:v>1.2</c:v>
                </c:pt>
                <c:pt idx="321">
                  <c:v>1.202739726027396</c:v>
                </c:pt>
                <c:pt idx="322">
                  <c:v>1.2054794520547689</c:v>
                </c:pt>
                <c:pt idx="323">
                  <c:v>1.208219178082192</c:v>
                </c:pt>
                <c:pt idx="324">
                  <c:v>1.2109589041095901</c:v>
                </c:pt>
                <c:pt idx="325">
                  <c:v>1.216438356164367</c:v>
                </c:pt>
                <c:pt idx="326">
                  <c:v>1.219178082191781</c:v>
                </c:pt>
                <c:pt idx="327">
                  <c:v>1.2246575342466071</c:v>
                </c:pt>
                <c:pt idx="328">
                  <c:v>1.2328767123287661</c:v>
                </c:pt>
                <c:pt idx="329">
                  <c:v>1.2356164383561641</c:v>
                </c:pt>
                <c:pt idx="330">
                  <c:v>1.2438356164383411</c:v>
                </c:pt>
                <c:pt idx="331">
                  <c:v>1.257534246575321</c:v>
                </c:pt>
                <c:pt idx="332">
                  <c:v>1.2657534246575399</c:v>
                </c:pt>
                <c:pt idx="333">
                  <c:v>1.27123287671233</c:v>
                </c:pt>
                <c:pt idx="334">
                  <c:v>1.276712328767124</c:v>
                </c:pt>
                <c:pt idx="335">
                  <c:v>1.2794520547945201</c:v>
                </c:pt>
                <c:pt idx="336">
                  <c:v>1.2821917808219181</c:v>
                </c:pt>
                <c:pt idx="337">
                  <c:v>1.284931506849315</c:v>
                </c:pt>
                <c:pt idx="338">
                  <c:v>1.29041095890411</c:v>
                </c:pt>
                <c:pt idx="339">
                  <c:v>1.29863013698632</c:v>
                </c:pt>
                <c:pt idx="340">
                  <c:v>1.3041095890410961</c:v>
                </c:pt>
                <c:pt idx="341">
                  <c:v>1.3095890410958899</c:v>
                </c:pt>
                <c:pt idx="342">
                  <c:v>1.317808219178082</c:v>
                </c:pt>
                <c:pt idx="343">
                  <c:v>1.32054794520548</c:v>
                </c:pt>
                <c:pt idx="344">
                  <c:v>1.323287671232878</c:v>
                </c:pt>
                <c:pt idx="345">
                  <c:v>1.3260273972602741</c:v>
                </c:pt>
                <c:pt idx="346">
                  <c:v>1.3287671232876721</c:v>
                </c:pt>
                <c:pt idx="347">
                  <c:v>1.331506849315069</c:v>
                </c:pt>
                <c:pt idx="348">
                  <c:v>1.3342465753424659</c:v>
                </c:pt>
                <c:pt idx="349">
                  <c:v>1.3369863013698631</c:v>
                </c:pt>
                <c:pt idx="350">
                  <c:v>1.345205479452056</c:v>
                </c:pt>
                <c:pt idx="351">
                  <c:v>1.347945205479431</c:v>
                </c:pt>
                <c:pt idx="352">
                  <c:v>1.350684931506873</c:v>
                </c:pt>
                <c:pt idx="353">
                  <c:v>1.3561643835616439</c:v>
                </c:pt>
                <c:pt idx="354">
                  <c:v>1.3589041095890411</c:v>
                </c:pt>
                <c:pt idx="355">
                  <c:v>1.361643835616438</c:v>
                </c:pt>
                <c:pt idx="356">
                  <c:v>1.3780821917808499</c:v>
                </c:pt>
                <c:pt idx="357">
                  <c:v>1.3808219178082191</c:v>
                </c:pt>
                <c:pt idx="358">
                  <c:v>1.383561643835616</c:v>
                </c:pt>
                <c:pt idx="359">
                  <c:v>1.3863013698630311</c:v>
                </c:pt>
                <c:pt idx="360">
                  <c:v>1.391780821917828</c:v>
                </c:pt>
                <c:pt idx="361">
                  <c:v>1.397260273972603</c:v>
                </c:pt>
                <c:pt idx="362">
                  <c:v>1.4</c:v>
                </c:pt>
                <c:pt idx="363">
                  <c:v>1.4054794520547651</c:v>
                </c:pt>
                <c:pt idx="364">
                  <c:v>1.41095890410959</c:v>
                </c:pt>
                <c:pt idx="365">
                  <c:v>1.416438356164363</c:v>
                </c:pt>
                <c:pt idx="366">
                  <c:v>1.419178082191781</c:v>
                </c:pt>
                <c:pt idx="367">
                  <c:v>1.4273972602739571</c:v>
                </c:pt>
                <c:pt idx="368">
                  <c:v>1.43013698630137</c:v>
                </c:pt>
                <c:pt idx="369">
                  <c:v>1.432876712328766</c:v>
                </c:pt>
                <c:pt idx="370">
                  <c:v>1.435616438356164</c:v>
                </c:pt>
                <c:pt idx="371">
                  <c:v>1.446575342465753</c:v>
                </c:pt>
                <c:pt idx="372">
                  <c:v>1.4493150684931511</c:v>
                </c:pt>
                <c:pt idx="373">
                  <c:v>1.452054794520548</c:v>
                </c:pt>
                <c:pt idx="374">
                  <c:v>1.4602739726027401</c:v>
                </c:pt>
                <c:pt idx="375">
                  <c:v>1.4657534246575341</c:v>
                </c:pt>
                <c:pt idx="376">
                  <c:v>1.47397260273972</c:v>
                </c:pt>
                <c:pt idx="377">
                  <c:v>1.484931506849315</c:v>
                </c:pt>
                <c:pt idx="378">
                  <c:v>1.4931506849315139</c:v>
                </c:pt>
                <c:pt idx="379">
                  <c:v>1.4958904109588891</c:v>
                </c:pt>
                <c:pt idx="380">
                  <c:v>1.506849315068473</c:v>
                </c:pt>
                <c:pt idx="381">
                  <c:v>1.5095890410958901</c:v>
                </c:pt>
                <c:pt idx="382">
                  <c:v>1.5123287671232879</c:v>
                </c:pt>
                <c:pt idx="383">
                  <c:v>1.5178082191780671</c:v>
                </c:pt>
                <c:pt idx="384">
                  <c:v>1.5232876712328769</c:v>
                </c:pt>
                <c:pt idx="385">
                  <c:v>1.526027397260274</c:v>
                </c:pt>
                <c:pt idx="386">
                  <c:v>1.531506849315069</c:v>
                </c:pt>
                <c:pt idx="387">
                  <c:v>1.536986301369863</c:v>
                </c:pt>
                <c:pt idx="388">
                  <c:v>1.5397260273972451</c:v>
                </c:pt>
                <c:pt idx="389">
                  <c:v>1.542465753424654</c:v>
                </c:pt>
                <c:pt idx="390">
                  <c:v>1.553424657534211</c:v>
                </c:pt>
                <c:pt idx="391">
                  <c:v>1.5561643835616441</c:v>
                </c:pt>
                <c:pt idx="392">
                  <c:v>1.5616438356164379</c:v>
                </c:pt>
                <c:pt idx="393">
                  <c:v>1.564383561643867</c:v>
                </c:pt>
                <c:pt idx="394">
                  <c:v>1.567123287671232</c:v>
                </c:pt>
                <c:pt idx="395">
                  <c:v>1.578082191780845</c:v>
                </c:pt>
                <c:pt idx="396">
                  <c:v>1.580821917808219</c:v>
                </c:pt>
                <c:pt idx="397">
                  <c:v>1.5863013698630291</c:v>
                </c:pt>
                <c:pt idx="398">
                  <c:v>1.591780821917826</c:v>
                </c:pt>
                <c:pt idx="399">
                  <c:v>1.6</c:v>
                </c:pt>
                <c:pt idx="400">
                  <c:v>1.6082191780821919</c:v>
                </c:pt>
                <c:pt idx="401">
                  <c:v>1.613698630136986</c:v>
                </c:pt>
                <c:pt idx="402">
                  <c:v>1.6219178082191781</c:v>
                </c:pt>
                <c:pt idx="403">
                  <c:v>1.6273972602739719</c:v>
                </c:pt>
                <c:pt idx="404">
                  <c:v>1.641095890410958</c:v>
                </c:pt>
                <c:pt idx="405">
                  <c:v>1.6465753424657541</c:v>
                </c:pt>
                <c:pt idx="406">
                  <c:v>1.6493150684931519</c:v>
                </c:pt>
                <c:pt idx="407">
                  <c:v>1.6520547945205539</c:v>
                </c:pt>
                <c:pt idx="408">
                  <c:v>1.6547945205479451</c:v>
                </c:pt>
                <c:pt idx="409">
                  <c:v>1.6602739726027571</c:v>
                </c:pt>
                <c:pt idx="410">
                  <c:v>1.663013698630136</c:v>
                </c:pt>
                <c:pt idx="411">
                  <c:v>1.665753424657554</c:v>
                </c:pt>
                <c:pt idx="412">
                  <c:v>1.668493150684931</c:v>
                </c:pt>
                <c:pt idx="413">
                  <c:v>1.6712328767123299</c:v>
                </c:pt>
                <c:pt idx="414">
                  <c:v>1.6767123287671379</c:v>
                </c:pt>
                <c:pt idx="415">
                  <c:v>1.6794520547945371</c:v>
                </c:pt>
                <c:pt idx="416">
                  <c:v>1.682191780821918</c:v>
                </c:pt>
                <c:pt idx="417">
                  <c:v>1.6876712328767121</c:v>
                </c:pt>
                <c:pt idx="418">
                  <c:v>1.6904109589041101</c:v>
                </c:pt>
                <c:pt idx="419">
                  <c:v>1.6931506849315321</c:v>
                </c:pt>
                <c:pt idx="420">
                  <c:v>1.6986301369863319</c:v>
                </c:pt>
                <c:pt idx="421">
                  <c:v>1.7068493150684709</c:v>
                </c:pt>
                <c:pt idx="422">
                  <c:v>1.70958904109589</c:v>
                </c:pt>
                <c:pt idx="423">
                  <c:v>1.7123287671232881</c:v>
                </c:pt>
                <c:pt idx="424">
                  <c:v>1.720547945205481</c:v>
                </c:pt>
                <c:pt idx="425">
                  <c:v>1.728767123287672</c:v>
                </c:pt>
                <c:pt idx="426">
                  <c:v>1.7342465753424661</c:v>
                </c:pt>
                <c:pt idx="427">
                  <c:v>1.7424657534246439</c:v>
                </c:pt>
                <c:pt idx="428">
                  <c:v>1.745205479452056</c:v>
                </c:pt>
                <c:pt idx="429">
                  <c:v>1.7479452054794271</c:v>
                </c:pt>
                <c:pt idx="430">
                  <c:v>1.7643835616438639</c:v>
                </c:pt>
                <c:pt idx="431">
                  <c:v>1.76986301369863</c:v>
                </c:pt>
                <c:pt idx="432">
                  <c:v>1.7780821917808449</c:v>
                </c:pt>
                <c:pt idx="433">
                  <c:v>1.7808219178082201</c:v>
                </c:pt>
                <c:pt idx="434">
                  <c:v>1.7835616438355999</c:v>
                </c:pt>
                <c:pt idx="435">
                  <c:v>1.7890410958903979</c:v>
                </c:pt>
                <c:pt idx="436">
                  <c:v>1.7917808219178251</c:v>
                </c:pt>
                <c:pt idx="437">
                  <c:v>1.802739726027397</c:v>
                </c:pt>
                <c:pt idx="438">
                  <c:v>1.8109589041095919</c:v>
                </c:pt>
                <c:pt idx="439">
                  <c:v>1.816438356164382</c:v>
                </c:pt>
                <c:pt idx="440">
                  <c:v>1.8191780821917809</c:v>
                </c:pt>
                <c:pt idx="441">
                  <c:v>1.821917808219178</c:v>
                </c:pt>
                <c:pt idx="442">
                  <c:v>1.82465753424661</c:v>
                </c:pt>
                <c:pt idx="443">
                  <c:v>1.8273972602739721</c:v>
                </c:pt>
                <c:pt idx="444">
                  <c:v>1.8301369863013699</c:v>
                </c:pt>
                <c:pt idx="445">
                  <c:v>1.832876712328767</c:v>
                </c:pt>
                <c:pt idx="446">
                  <c:v>1.8356164383561639</c:v>
                </c:pt>
                <c:pt idx="447">
                  <c:v>1.841095890410958</c:v>
                </c:pt>
                <c:pt idx="448">
                  <c:v>1.8465753424657541</c:v>
                </c:pt>
                <c:pt idx="449">
                  <c:v>1.8520547945205481</c:v>
                </c:pt>
                <c:pt idx="450">
                  <c:v>1.8575342465753271</c:v>
                </c:pt>
                <c:pt idx="451">
                  <c:v>1.865753424657552</c:v>
                </c:pt>
                <c:pt idx="452">
                  <c:v>1.8739726027397261</c:v>
                </c:pt>
                <c:pt idx="453">
                  <c:v>1.8849315068493151</c:v>
                </c:pt>
                <c:pt idx="454">
                  <c:v>1.887671232876712</c:v>
                </c:pt>
                <c:pt idx="455">
                  <c:v>1.893150684931528</c:v>
                </c:pt>
                <c:pt idx="456">
                  <c:v>1.8958904109589041</c:v>
                </c:pt>
                <c:pt idx="457">
                  <c:v>1.8986301369863261</c:v>
                </c:pt>
                <c:pt idx="458">
                  <c:v>1.9041095890411091</c:v>
                </c:pt>
                <c:pt idx="459">
                  <c:v>1.90684931506849</c:v>
                </c:pt>
                <c:pt idx="460">
                  <c:v>1.912328767123288</c:v>
                </c:pt>
                <c:pt idx="461">
                  <c:v>1.917808219178081</c:v>
                </c:pt>
                <c:pt idx="462">
                  <c:v>1.928767123287684</c:v>
                </c:pt>
                <c:pt idx="463">
                  <c:v>1.9369863013698621</c:v>
                </c:pt>
                <c:pt idx="464">
                  <c:v>1.9534246575342069</c:v>
                </c:pt>
                <c:pt idx="465">
                  <c:v>1.95890410958904</c:v>
                </c:pt>
                <c:pt idx="466">
                  <c:v>1.9616438356164381</c:v>
                </c:pt>
                <c:pt idx="467">
                  <c:v>1.9643835616438741</c:v>
                </c:pt>
                <c:pt idx="468">
                  <c:v>1.967123287671231</c:v>
                </c:pt>
                <c:pt idx="469">
                  <c:v>1.969863013698629</c:v>
                </c:pt>
                <c:pt idx="470">
                  <c:v>1.980821917808218</c:v>
                </c:pt>
                <c:pt idx="471">
                  <c:v>1.986301369863033</c:v>
                </c:pt>
                <c:pt idx="472">
                  <c:v>1.989041095890409</c:v>
                </c:pt>
                <c:pt idx="473">
                  <c:v>2</c:v>
                </c:pt>
                <c:pt idx="474">
                  <c:v>2.0109589041095361</c:v>
                </c:pt>
                <c:pt idx="475">
                  <c:v>2.0136986301369841</c:v>
                </c:pt>
                <c:pt idx="476">
                  <c:v>2.0164383561643842</c:v>
                </c:pt>
                <c:pt idx="477">
                  <c:v>2.0191780821917802</c:v>
                </c:pt>
                <c:pt idx="478">
                  <c:v>2.0219178082191802</c:v>
                </c:pt>
                <c:pt idx="479">
                  <c:v>2.0246575342465749</c:v>
                </c:pt>
                <c:pt idx="480">
                  <c:v>2.0273972602740322</c:v>
                </c:pt>
                <c:pt idx="481">
                  <c:v>2.0301369863013812</c:v>
                </c:pt>
                <c:pt idx="482">
                  <c:v>2.0356164383561581</c:v>
                </c:pt>
                <c:pt idx="483">
                  <c:v>2.0383561643835582</c:v>
                </c:pt>
                <c:pt idx="484">
                  <c:v>2.0493150684931511</c:v>
                </c:pt>
                <c:pt idx="485">
                  <c:v>2.0712328767123398</c:v>
                </c:pt>
                <c:pt idx="486">
                  <c:v>2.0849315068493781</c:v>
                </c:pt>
                <c:pt idx="487">
                  <c:v>2.1095890410959299</c:v>
                </c:pt>
                <c:pt idx="488">
                  <c:v>2.1150684931506092</c:v>
                </c:pt>
                <c:pt idx="489">
                  <c:v>2.1178082191780772</c:v>
                </c:pt>
                <c:pt idx="490">
                  <c:v>2.1205479452054812</c:v>
                </c:pt>
                <c:pt idx="491">
                  <c:v>2.131506849315068</c:v>
                </c:pt>
                <c:pt idx="492">
                  <c:v>2.1342465753424662</c:v>
                </c:pt>
                <c:pt idx="493">
                  <c:v>2.13972602739726</c:v>
                </c:pt>
                <c:pt idx="494">
                  <c:v>2.1424657534246569</c:v>
                </c:pt>
                <c:pt idx="495">
                  <c:v>2.1561643835616442</c:v>
                </c:pt>
                <c:pt idx="496">
                  <c:v>2.1589041095890411</c:v>
                </c:pt>
                <c:pt idx="497">
                  <c:v>2.1671232876712918</c:v>
                </c:pt>
                <c:pt idx="498">
                  <c:v>2.1753424657534182</c:v>
                </c:pt>
                <c:pt idx="499">
                  <c:v>2.18082191780822</c:v>
                </c:pt>
                <c:pt idx="500">
                  <c:v>2.1835616438356569</c:v>
                </c:pt>
                <c:pt idx="501">
                  <c:v>2.1863013698630152</c:v>
                </c:pt>
                <c:pt idx="502">
                  <c:v>2.1917808219178081</c:v>
                </c:pt>
                <c:pt idx="503">
                  <c:v>2.1945205479452481</c:v>
                </c:pt>
                <c:pt idx="504">
                  <c:v>2.2000000000000002</c:v>
                </c:pt>
                <c:pt idx="505">
                  <c:v>2.205479452054794</c:v>
                </c:pt>
                <c:pt idx="506">
                  <c:v>2.2109589041095772</c:v>
                </c:pt>
                <c:pt idx="507">
                  <c:v>2.2219178082192101</c:v>
                </c:pt>
                <c:pt idx="508">
                  <c:v>2.2328767123287672</c:v>
                </c:pt>
                <c:pt idx="509">
                  <c:v>2.2410958904109601</c:v>
                </c:pt>
                <c:pt idx="510">
                  <c:v>2.2520547945205478</c:v>
                </c:pt>
                <c:pt idx="511">
                  <c:v>2.2547945205480011</c:v>
                </c:pt>
                <c:pt idx="512">
                  <c:v>2.2575342465754442</c:v>
                </c:pt>
                <c:pt idx="513">
                  <c:v>2.2602739726027412</c:v>
                </c:pt>
                <c:pt idx="514">
                  <c:v>2.2630136986301408</c:v>
                </c:pt>
                <c:pt idx="515">
                  <c:v>2.2657534246575342</c:v>
                </c:pt>
                <c:pt idx="516">
                  <c:v>2.2821917808219929</c:v>
                </c:pt>
                <c:pt idx="517">
                  <c:v>2.2904109589041202</c:v>
                </c:pt>
                <c:pt idx="518">
                  <c:v>2.2931506849315082</c:v>
                </c:pt>
                <c:pt idx="519">
                  <c:v>2.3041095890410972</c:v>
                </c:pt>
                <c:pt idx="520">
                  <c:v>2.3068493150684239</c:v>
                </c:pt>
                <c:pt idx="521">
                  <c:v>2.3123287671232782</c:v>
                </c:pt>
                <c:pt idx="522">
                  <c:v>2.3178082191780258</c:v>
                </c:pt>
                <c:pt idx="523">
                  <c:v>2.32054794520548</c:v>
                </c:pt>
                <c:pt idx="524">
                  <c:v>2.32328767123288</c:v>
                </c:pt>
                <c:pt idx="525">
                  <c:v>2.3342465753424642</c:v>
                </c:pt>
                <c:pt idx="526">
                  <c:v>2.3424657534246571</c:v>
                </c:pt>
                <c:pt idx="527">
                  <c:v>2.3479452054794532</c:v>
                </c:pt>
                <c:pt idx="528">
                  <c:v>2.3506849315068381</c:v>
                </c:pt>
                <c:pt idx="529">
                  <c:v>2.3589041095890382</c:v>
                </c:pt>
                <c:pt idx="530">
                  <c:v>2.367123287671272</c:v>
                </c:pt>
                <c:pt idx="531">
                  <c:v>2.3698630136985721</c:v>
                </c:pt>
                <c:pt idx="532">
                  <c:v>2.3753424657533762</c:v>
                </c:pt>
                <c:pt idx="533">
                  <c:v>2.3835616438356202</c:v>
                </c:pt>
                <c:pt idx="534">
                  <c:v>2.3863013698630131</c:v>
                </c:pt>
                <c:pt idx="535">
                  <c:v>2.3890410958904109</c:v>
                </c:pt>
                <c:pt idx="536">
                  <c:v>2.3972602739726021</c:v>
                </c:pt>
                <c:pt idx="537">
                  <c:v>2.4136986301369832</c:v>
                </c:pt>
                <c:pt idx="538">
                  <c:v>2.4191780821917801</c:v>
                </c:pt>
                <c:pt idx="539">
                  <c:v>2.4246575342465748</c:v>
                </c:pt>
                <c:pt idx="540">
                  <c:v>2.4438356164383568</c:v>
                </c:pt>
                <c:pt idx="541">
                  <c:v>2.4465753424657541</c:v>
                </c:pt>
                <c:pt idx="542">
                  <c:v>2.4520547945205382</c:v>
                </c:pt>
                <c:pt idx="543">
                  <c:v>2.4575342465754151</c:v>
                </c:pt>
                <c:pt idx="544">
                  <c:v>2.4602739726027401</c:v>
                </c:pt>
                <c:pt idx="545">
                  <c:v>2.4630136986301401</c:v>
                </c:pt>
                <c:pt idx="546">
                  <c:v>2.4712328767123402</c:v>
                </c:pt>
                <c:pt idx="547">
                  <c:v>2.4821917808219749</c:v>
                </c:pt>
                <c:pt idx="548">
                  <c:v>2.4849315068493718</c:v>
                </c:pt>
                <c:pt idx="549">
                  <c:v>2.4904109589041101</c:v>
                </c:pt>
                <c:pt idx="550">
                  <c:v>2.5068493150684419</c:v>
                </c:pt>
                <c:pt idx="551">
                  <c:v>2.5123287671232881</c:v>
                </c:pt>
                <c:pt idx="552">
                  <c:v>2.5232876712328798</c:v>
                </c:pt>
                <c:pt idx="553">
                  <c:v>2.526027397260274</c:v>
                </c:pt>
                <c:pt idx="554">
                  <c:v>2.5506849315068472</c:v>
                </c:pt>
                <c:pt idx="555">
                  <c:v>2.5753424657534172</c:v>
                </c:pt>
                <c:pt idx="556">
                  <c:v>2.5780821917808181</c:v>
                </c:pt>
                <c:pt idx="557">
                  <c:v>2.580821917808219</c:v>
                </c:pt>
                <c:pt idx="558">
                  <c:v>2.5972602739726032</c:v>
                </c:pt>
                <c:pt idx="559">
                  <c:v>2.6</c:v>
                </c:pt>
                <c:pt idx="560">
                  <c:v>2.6027397260274401</c:v>
                </c:pt>
                <c:pt idx="561">
                  <c:v>2.613698630136986</c:v>
                </c:pt>
                <c:pt idx="562">
                  <c:v>2.6164383561643829</c:v>
                </c:pt>
                <c:pt idx="563">
                  <c:v>2.6191780821917812</c:v>
                </c:pt>
                <c:pt idx="564">
                  <c:v>2.6356164383561631</c:v>
                </c:pt>
                <c:pt idx="565">
                  <c:v>2.64109589041096</c:v>
                </c:pt>
                <c:pt idx="566">
                  <c:v>2.6438356164383601</c:v>
                </c:pt>
                <c:pt idx="567">
                  <c:v>2.6465753424657552</c:v>
                </c:pt>
                <c:pt idx="568">
                  <c:v>2.6712328767123412</c:v>
                </c:pt>
                <c:pt idx="569">
                  <c:v>2.6794520547945182</c:v>
                </c:pt>
                <c:pt idx="570">
                  <c:v>2.6849315068493862</c:v>
                </c:pt>
                <c:pt idx="571">
                  <c:v>2.6958904109589041</c:v>
                </c:pt>
                <c:pt idx="572">
                  <c:v>2.7095890410959411</c:v>
                </c:pt>
                <c:pt idx="573">
                  <c:v>2.715068493150615</c:v>
                </c:pt>
                <c:pt idx="574">
                  <c:v>2.7205479452055048</c:v>
                </c:pt>
                <c:pt idx="575">
                  <c:v>2.7232876712329208</c:v>
                </c:pt>
                <c:pt idx="576">
                  <c:v>2.7260273972602742</c:v>
                </c:pt>
                <c:pt idx="577">
                  <c:v>2.7342465753424672</c:v>
                </c:pt>
                <c:pt idx="578">
                  <c:v>2.7369863013698632</c:v>
                </c:pt>
                <c:pt idx="579">
                  <c:v>2.742465753424657</c:v>
                </c:pt>
                <c:pt idx="580">
                  <c:v>2.7452054794520548</c:v>
                </c:pt>
                <c:pt idx="581">
                  <c:v>2.7506849315068491</c:v>
                </c:pt>
                <c:pt idx="582">
                  <c:v>2.7534246575342598</c:v>
                </c:pt>
                <c:pt idx="583">
                  <c:v>2.7561643835616438</c:v>
                </c:pt>
                <c:pt idx="584">
                  <c:v>2.7589041095890412</c:v>
                </c:pt>
                <c:pt idx="585">
                  <c:v>2.7643835616438408</c:v>
                </c:pt>
                <c:pt idx="586">
                  <c:v>2.7671232876712981</c:v>
                </c:pt>
                <c:pt idx="587">
                  <c:v>2.7726027397260271</c:v>
                </c:pt>
                <c:pt idx="588">
                  <c:v>2.7753424657534231</c:v>
                </c:pt>
                <c:pt idx="589">
                  <c:v>2.7780821917808192</c:v>
                </c:pt>
                <c:pt idx="590">
                  <c:v>2.7808219178082201</c:v>
                </c:pt>
                <c:pt idx="591">
                  <c:v>2.7835616438356601</c:v>
                </c:pt>
                <c:pt idx="592">
                  <c:v>2.7890410958904202</c:v>
                </c:pt>
                <c:pt idx="593">
                  <c:v>2.8</c:v>
                </c:pt>
                <c:pt idx="594">
                  <c:v>2.8027397260274012</c:v>
                </c:pt>
                <c:pt idx="595">
                  <c:v>2.8054794520547941</c:v>
                </c:pt>
                <c:pt idx="596">
                  <c:v>2.8164383561643831</c:v>
                </c:pt>
                <c:pt idx="597">
                  <c:v>2.8191780821917791</c:v>
                </c:pt>
                <c:pt idx="598">
                  <c:v>2.8246575342465752</c:v>
                </c:pt>
                <c:pt idx="599">
                  <c:v>2.8383561643835371</c:v>
                </c:pt>
                <c:pt idx="600">
                  <c:v>2.8410958904109589</c:v>
                </c:pt>
                <c:pt idx="601">
                  <c:v>2.8520547945205381</c:v>
                </c:pt>
                <c:pt idx="602">
                  <c:v>2.8547945205479448</c:v>
                </c:pt>
                <c:pt idx="603">
                  <c:v>2.8575342465754048</c:v>
                </c:pt>
                <c:pt idx="604">
                  <c:v>2.8630136986301382</c:v>
                </c:pt>
                <c:pt idx="605">
                  <c:v>2.8767123287671228</c:v>
                </c:pt>
                <c:pt idx="606">
                  <c:v>2.8876712328767198</c:v>
                </c:pt>
                <c:pt idx="607">
                  <c:v>2.9013698630136981</c:v>
                </c:pt>
                <c:pt idx="608">
                  <c:v>2.906849315068436</c:v>
                </c:pt>
                <c:pt idx="609">
                  <c:v>2.9287671232876709</c:v>
                </c:pt>
                <c:pt idx="610">
                  <c:v>2.9397260273972599</c:v>
                </c:pt>
                <c:pt idx="611">
                  <c:v>2.9479452054794542</c:v>
                </c:pt>
                <c:pt idx="612">
                  <c:v>2.9506849315068382</c:v>
                </c:pt>
                <c:pt idx="613">
                  <c:v>2.9616438356164378</c:v>
                </c:pt>
                <c:pt idx="614">
                  <c:v>2.989041095890411</c:v>
                </c:pt>
                <c:pt idx="615">
                  <c:v>2.9917808219178079</c:v>
                </c:pt>
                <c:pt idx="616">
                  <c:v>2.9945205479452399</c:v>
                </c:pt>
                <c:pt idx="617">
                  <c:v>3.0027397260274369</c:v>
                </c:pt>
                <c:pt idx="618">
                  <c:v>3.0054794520547952</c:v>
                </c:pt>
                <c:pt idx="619">
                  <c:v>3.0219178082191802</c:v>
                </c:pt>
                <c:pt idx="620">
                  <c:v>3.0273972602740322</c:v>
                </c:pt>
                <c:pt idx="621">
                  <c:v>3.0328767123287581</c:v>
                </c:pt>
                <c:pt idx="622">
                  <c:v>3.0383561643835582</c:v>
                </c:pt>
                <c:pt idx="623">
                  <c:v>3.0465753424657538</c:v>
                </c:pt>
                <c:pt idx="624">
                  <c:v>3.0520547945205472</c:v>
                </c:pt>
                <c:pt idx="625">
                  <c:v>3.0602739726027401</c:v>
                </c:pt>
                <c:pt idx="626">
                  <c:v>3.0630136986301402</c:v>
                </c:pt>
                <c:pt idx="627">
                  <c:v>3.065753424657534</c:v>
                </c:pt>
                <c:pt idx="628">
                  <c:v>3.0684931506849402</c:v>
                </c:pt>
                <c:pt idx="629">
                  <c:v>3.076712328767123</c:v>
                </c:pt>
                <c:pt idx="630">
                  <c:v>3.0876712328767502</c:v>
                </c:pt>
                <c:pt idx="631">
                  <c:v>3.0958904109589032</c:v>
                </c:pt>
                <c:pt idx="632">
                  <c:v>3.1013698630136992</c:v>
                </c:pt>
                <c:pt idx="633">
                  <c:v>3.1041095890411001</c:v>
                </c:pt>
                <c:pt idx="634">
                  <c:v>3.1178082191780772</c:v>
                </c:pt>
                <c:pt idx="635">
                  <c:v>3.1260273972602741</c:v>
                </c:pt>
                <c:pt idx="636">
                  <c:v>3.128767123287671</c:v>
                </c:pt>
                <c:pt idx="637">
                  <c:v>3.1342465753424662</c:v>
                </c:pt>
                <c:pt idx="638">
                  <c:v>3.13972602739726</c:v>
                </c:pt>
                <c:pt idx="639">
                  <c:v>3.1452054794520552</c:v>
                </c:pt>
                <c:pt idx="640">
                  <c:v>3.1561643835616442</c:v>
                </c:pt>
                <c:pt idx="641">
                  <c:v>3.161643835616438</c:v>
                </c:pt>
                <c:pt idx="642">
                  <c:v>3.1671232876712918</c:v>
                </c:pt>
                <c:pt idx="643">
                  <c:v>3.1698630136986181</c:v>
                </c:pt>
                <c:pt idx="644">
                  <c:v>3.18082191780822</c:v>
                </c:pt>
                <c:pt idx="645">
                  <c:v>3.1835616438356569</c:v>
                </c:pt>
                <c:pt idx="646">
                  <c:v>3.1863013698630152</c:v>
                </c:pt>
                <c:pt idx="647">
                  <c:v>3.1917808219178081</c:v>
                </c:pt>
                <c:pt idx="648">
                  <c:v>3.1945205479452481</c:v>
                </c:pt>
                <c:pt idx="649">
                  <c:v>3.1972602739726041</c:v>
                </c:pt>
                <c:pt idx="650">
                  <c:v>3.2</c:v>
                </c:pt>
                <c:pt idx="651">
                  <c:v>3.2027397260274451</c:v>
                </c:pt>
                <c:pt idx="652">
                  <c:v>3.205479452054794</c:v>
                </c:pt>
                <c:pt idx="653">
                  <c:v>3.2328767123287672</c:v>
                </c:pt>
                <c:pt idx="654">
                  <c:v>3.2356164383561632</c:v>
                </c:pt>
                <c:pt idx="655">
                  <c:v>3.2383561643835601</c:v>
                </c:pt>
                <c:pt idx="656">
                  <c:v>3.2520547945205478</c:v>
                </c:pt>
                <c:pt idx="657">
                  <c:v>3.2657534246575342</c:v>
                </c:pt>
                <c:pt idx="658">
                  <c:v>3.2684931506849662</c:v>
                </c:pt>
                <c:pt idx="659">
                  <c:v>3.2739726027397258</c:v>
                </c:pt>
                <c:pt idx="660">
                  <c:v>3.2794520547945192</c:v>
                </c:pt>
                <c:pt idx="661">
                  <c:v>3.2904109589041202</c:v>
                </c:pt>
                <c:pt idx="662">
                  <c:v>3.2958904109589038</c:v>
                </c:pt>
                <c:pt idx="663">
                  <c:v>3.2986301369863051</c:v>
                </c:pt>
                <c:pt idx="664">
                  <c:v>3.3013698630136972</c:v>
                </c:pt>
                <c:pt idx="665">
                  <c:v>3.3068493150684239</c:v>
                </c:pt>
                <c:pt idx="666">
                  <c:v>3.315068493150588</c:v>
                </c:pt>
                <c:pt idx="667">
                  <c:v>3.3178082191780258</c:v>
                </c:pt>
                <c:pt idx="668">
                  <c:v>3.3342465753424642</c:v>
                </c:pt>
                <c:pt idx="669">
                  <c:v>3.3369863013698331</c:v>
                </c:pt>
                <c:pt idx="670">
                  <c:v>3.3397260273972602</c:v>
                </c:pt>
                <c:pt idx="671">
                  <c:v>3.3452054794520532</c:v>
                </c:pt>
                <c:pt idx="672">
                  <c:v>3.3479452054794532</c:v>
                </c:pt>
                <c:pt idx="673">
                  <c:v>3.353424657534247</c:v>
                </c:pt>
                <c:pt idx="674">
                  <c:v>3.3561643835616382</c:v>
                </c:pt>
                <c:pt idx="675">
                  <c:v>3.3616438356164382</c:v>
                </c:pt>
                <c:pt idx="676">
                  <c:v>3.3698630136985721</c:v>
                </c:pt>
                <c:pt idx="677">
                  <c:v>3.3753424657533762</c:v>
                </c:pt>
                <c:pt idx="678">
                  <c:v>3.3780821917807731</c:v>
                </c:pt>
                <c:pt idx="679">
                  <c:v>3.3917808219178078</c:v>
                </c:pt>
                <c:pt idx="680">
                  <c:v>3.3945205479452212</c:v>
                </c:pt>
                <c:pt idx="681">
                  <c:v>3.3972602739726021</c:v>
                </c:pt>
                <c:pt idx="682">
                  <c:v>3.4027397260274248</c:v>
                </c:pt>
                <c:pt idx="683">
                  <c:v>3.4164383561643832</c:v>
                </c:pt>
                <c:pt idx="684">
                  <c:v>3.4219178082191801</c:v>
                </c:pt>
                <c:pt idx="685">
                  <c:v>3.4246575342465748</c:v>
                </c:pt>
                <c:pt idx="686">
                  <c:v>3.4328767123287571</c:v>
                </c:pt>
                <c:pt idx="687">
                  <c:v>3.4383561643835572</c:v>
                </c:pt>
                <c:pt idx="688">
                  <c:v>3.4657534246575339</c:v>
                </c:pt>
                <c:pt idx="689">
                  <c:v>3.4684931506849348</c:v>
                </c:pt>
                <c:pt idx="690">
                  <c:v>3.4794520547945171</c:v>
                </c:pt>
                <c:pt idx="691">
                  <c:v>3.4821917808219749</c:v>
                </c:pt>
                <c:pt idx="692">
                  <c:v>3.4876712328767212</c:v>
                </c:pt>
                <c:pt idx="693">
                  <c:v>3.5013698630136991</c:v>
                </c:pt>
                <c:pt idx="694">
                  <c:v>3.5041095890411</c:v>
                </c:pt>
                <c:pt idx="695">
                  <c:v>3.5095890410958912</c:v>
                </c:pt>
                <c:pt idx="696">
                  <c:v>3.5150684931506051</c:v>
                </c:pt>
                <c:pt idx="697">
                  <c:v>3.5205479452054802</c:v>
                </c:pt>
                <c:pt idx="698">
                  <c:v>3.526027397260274</c:v>
                </c:pt>
                <c:pt idx="699">
                  <c:v>3.5315068493150679</c:v>
                </c:pt>
                <c:pt idx="700">
                  <c:v>3.5424657534246582</c:v>
                </c:pt>
                <c:pt idx="701">
                  <c:v>3.5452054794520551</c:v>
                </c:pt>
                <c:pt idx="702">
                  <c:v>3.5616438356164379</c:v>
                </c:pt>
                <c:pt idx="703">
                  <c:v>3.5671232876712851</c:v>
                </c:pt>
                <c:pt idx="704">
                  <c:v>3.5698630136986171</c:v>
                </c:pt>
                <c:pt idx="705">
                  <c:v>3.5753424657534172</c:v>
                </c:pt>
                <c:pt idx="706">
                  <c:v>3.580821917808219</c:v>
                </c:pt>
                <c:pt idx="707">
                  <c:v>3.5835616438356408</c:v>
                </c:pt>
                <c:pt idx="708">
                  <c:v>3.5863013698630142</c:v>
                </c:pt>
                <c:pt idx="709">
                  <c:v>3.5890410958904111</c:v>
                </c:pt>
                <c:pt idx="710">
                  <c:v>3.6</c:v>
                </c:pt>
                <c:pt idx="711">
                  <c:v>3.6027397260274401</c:v>
                </c:pt>
                <c:pt idx="712">
                  <c:v>3.6054794520547939</c:v>
                </c:pt>
                <c:pt idx="713">
                  <c:v>3.6082191780822002</c:v>
                </c:pt>
                <c:pt idx="714">
                  <c:v>3.6164383561643829</c:v>
                </c:pt>
                <c:pt idx="715">
                  <c:v>3.6383561643835591</c:v>
                </c:pt>
                <c:pt idx="716">
                  <c:v>3.64109589041096</c:v>
                </c:pt>
                <c:pt idx="717">
                  <c:v>3.6575342465754281</c:v>
                </c:pt>
                <c:pt idx="718">
                  <c:v>3.6684931506849412</c:v>
                </c:pt>
                <c:pt idx="719">
                  <c:v>3.6767123287671231</c:v>
                </c:pt>
                <c:pt idx="720">
                  <c:v>3.6794520547945182</c:v>
                </c:pt>
                <c:pt idx="721">
                  <c:v>3.6849315068493862</c:v>
                </c:pt>
                <c:pt idx="722">
                  <c:v>3.6931506849315072</c:v>
                </c:pt>
                <c:pt idx="723">
                  <c:v>3.6958904109589041</c:v>
                </c:pt>
                <c:pt idx="724">
                  <c:v>3.6986301369863011</c:v>
                </c:pt>
                <c:pt idx="725">
                  <c:v>3.7041095890411002</c:v>
                </c:pt>
                <c:pt idx="726">
                  <c:v>3.7479452054794602</c:v>
                </c:pt>
                <c:pt idx="727">
                  <c:v>3.7506849315068491</c:v>
                </c:pt>
                <c:pt idx="728">
                  <c:v>3.7561643835616438</c:v>
                </c:pt>
                <c:pt idx="729">
                  <c:v>3.7589041095890412</c:v>
                </c:pt>
                <c:pt idx="730">
                  <c:v>3.7616438356164381</c:v>
                </c:pt>
                <c:pt idx="731">
                  <c:v>3.7808219178082201</c:v>
                </c:pt>
                <c:pt idx="732">
                  <c:v>3.7835616438356601</c:v>
                </c:pt>
                <c:pt idx="733">
                  <c:v>3.7917808219178082</c:v>
                </c:pt>
                <c:pt idx="734">
                  <c:v>3.8027397260274012</c:v>
                </c:pt>
                <c:pt idx="735">
                  <c:v>3.8082191780821928</c:v>
                </c:pt>
                <c:pt idx="736">
                  <c:v>3.8136986301369782</c:v>
                </c:pt>
                <c:pt idx="737">
                  <c:v>3.8246575342465752</c:v>
                </c:pt>
                <c:pt idx="738">
                  <c:v>3.8273972602740121</c:v>
                </c:pt>
                <c:pt idx="739">
                  <c:v>3.8301369863013708</c:v>
                </c:pt>
                <c:pt idx="740">
                  <c:v>3.8328767123287202</c:v>
                </c:pt>
                <c:pt idx="741">
                  <c:v>3.8383561643835371</c:v>
                </c:pt>
                <c:pt idx="742">
                  <c:v>3.8410958904109589</c:v>
                </c:pt>
                <c:pt idx="743">
                  <c:v>3.8438356164383571</c:v>
                </c:pt>
                <c:pt idx="744">
                  <c:v>3.8493150684931501</c:v>
                </c:pt>
                <c:pt idx="745">
                  <c:v>3.8575342465754048</c:v>
                </c:pt>
                <c:pt idx="746">
                  <c:v>3.8767123287671228</c:v>
                </c:pt>
                <c:pt idx="747">
                  <c:v>3.8821917808219641</c:v>
                </c:pt>
                <c:pt idx="748">
                  <c:v>3.8849315068493651</c:v>
                </c:pt>
                <c:pt idx="749">
                  <c:v>3.8876712328767198</c:v>
                </c:pt>
                <c:pt idx="750">
                  <c:v>3.89041095890411</c:v>
                </c:pt>
                <c:pt idx="751">
                  <c:v>3.893150684931507</c:v>
                </c:pt>
                <c:pt idx="752">
                  <c:v>3.895890410958835</c:v>
                </c:pt>
                <c:pt idx="753">
                  <c:v>3.8986301369863008</c:v>
                </c:pt>
                <c:pt idx="754">
                  <c:v>3.906849315068436</c:v>
                </c:pt>
                <c:pt idx="755">
                  <c:v>3.9178082191780281</c:v>
                </c:pt>
                <c:pt idx="756">
                  <c:v>3.9205479452054801</c:v>
                </c:pt>
                <c:pt idx="757">
                  <c:v>3.934246575342466</c:v>
                </c:pt>
                <c:pt idx="758">
                  <c:v>3.9369863013698572</c:v>
                </c:pt>
                <c:pt idx="759">
                  <c:v>3.9397260273972599</c:v>
                </c:pt>
                <c:pt idx="760">
                  <c:v>3.9424657534246581</c:v>
                </c:pt>
                <c:pt idx="761">
                  <c:v>3.9452054794520541</c:v>
                </c:pt>
                <c:pt idx="762">
                  <c:v>3.9534246575342471</c:v>
                </c:pt>
                <c:pt idx="763">
                  <c:v>3.9589041095890392</c:v>
                </c:pt>
                <c:pt idx="764">
                  <c:v>3.967123287671277</c:v>
                </c:pt>
                <c:pt idx="765">
                  <c:v>3.9753424657534171</c:v>
                </c:pt>
                <c:pt idx="766">
                  <c:v>3.9780821917808171</c:v>
                </c:pt>
                <c:pt idx="767">
                  <c:v>3.9808219178082189</c:v>
                </c:pt>
                <c:pt idx="768">
                  <c:v>3.9863013698630141</c:v>
                </c:pt>
                <c:pt idx="769">
                  <c:v>3.9972602739726031</c:v>
                </c:pt>
                <c:pt idx="770">
                  <c:v>4.0082191780821921</c:v>
                </c:pt>
                <c:pt idx="771">
                  <c:v>4.0109589041095894</c:v>
                </c:pt>
                <c:pt idx="772">
                  <c:v>4.0410958904109586</c:v>
                </c:pt>
                <c:pt idx="773">
                  <c:v>4.0575342465751332</c:v>
                </c:pt>
                <c:pt idx="774">
                  <c:v>4.0602739726027401</c:v>
                </c:pt>
                <c:pt idx="775">
                  <c:v>4.0684931506849313</c:v>
                </c:pt>
                <c:pt idx="776">
                  <c:v>4.0739726027397314</c:v>
                </c:pt>
                <c:pt idx="777">
                  <c:v>4.095890410958904</c:v>
                </c:pt>
                <c:pt idx="778">
                  <c:v>4.1041095890410846</c:v>
                </c:pt>
                <c:pt idx="779">
                  <c:v>4.1205479452053817</c:v>
                </c:pt>
                <c:pt idx="780">
                  <c:v>4.1315068493149836</c:v>
                </c:pt>
                <c:pt idx="781">
                  <c:v>4.1369863013698627</c:v>
                </c:pt>
                <c:pt idx="782">
                  <c:v>4.13972602739726</c:v>
                </c:pt>
                <c:pt idx="783">
                  <c:v>4.1452054794520548</c:v>
                </c:pt>
                <c:pt idx="784">
                  <c:v>4.1534246575342264</c:v>
                </c:pt>
                <c:pt idx="785">
                  <c:v>4.1589041095890256</c:v>
                </c:pt>
                <c:pt idx="786">
                  <c:v>4.161643835616438</c:v>
                </c:pt>
                <c:pt idx="787">
                  <c:v>4.1698630136986434</c:v>
                </c:pt>
                <c:pt idx="788">
                  <c:v>4.183561643835616</c:v>
                </c:pt>
                <c:pt idx="789">
                  <c:v>4.2</c:v>
                </c:pt>
                <c:pt idx="790">
                  <c:v>4.2082191780821914</c:v>
                </c:pt>
                <c:pt idx="791">
                  <c:v>4.2164383561643826</c:v>
                </c:pt>
                <c:pt idx="792">
                  <c:v>4.2219178082191746</c:v>
                </c:pt>
                <c:pt idx="793">
                  <c:v>4.2328767123287703</c:v>
                </c:pt>
                <c:pt idx="794">
                  <c:v>4.2356164383561703</c:v>
                </c:pt>
                <c:pt idx="795">
                  <c:v>4.2383561643835934</c:v>
                </c:pt>
                <c:pt idx="796">
                  <c:v>4.2410958904109588</c:v>
                </c:pt>
                <c:pt idx="797">
                  <c:v>4.2465753424657464</c:v>
                </c:pt>
                <c:pt idx="798">
                  <c:v>4.2520547945205482</c:v>
                </c:pt>
                <c:pt idx="799">
                  <c:v>4.2602739726027403</c:v>
                </c:pt>
                <c:pt idx="800">
                  <c:v>4.2630136986301403</c:v>
                </c:pt>
                <c:pt idx="801">
                  <c:v>4.2657534246575404</c:v>
                </c:pt>
                <c:pt idx="802">
                  <c:v>4.2739726027397333</c:v>
                </c:pt>
                <c:pt idx="803">
                  <c:v>4.2904109589041086</c:v>
                </c:pt>
                <c:pt idx="804">
                  <c:v>4.2986301369863016</c:v>
                </c:pt>
                <c:pt idx="805">
                  <c:v>4.3041095890410856</c:v>
                </c:pt>
                <c:pt idx="806">
                  <c:v>4.3150684931507124</c:v>
                </c:pt>
                <c:pt idx="807">
                  <c:v>4.3205479452054236</c:v>
                </c:pt>
                <c:pt idx="808">
                  <c:v>4.3342465753424664</c:v>
                </c:pt>
                <c:pt idx="809">
                  <c:v>4.3397260273972602</c:v>
                </c:pt>
                <c:pt idx="810">
                  <c:v>4.3424657534246824</c:v>
                </c:pt>
                <c:pt idx="811">
                  <c:v>4.3452054794520549</c:v>
                </c:pt>
                <c:pt idx="812">
                  <c:v>4.3506849315068266</c:v>
                </c:pt>
                <c:pt idx="813">
                  <c:v>4.3534246575342346</c:v>
                </c:pt>
                <c:pt idx="814">
                  <c:v>4.3561643835616524</c:v>
                </c:pt>
                <c:pt idx="815">
                  <c:v>4.3616438356164382</c:v>
                </c:pt>
                <c:pt idx="816">
                  <c:v>4.3643835616438356</c:v>
                </c:pt>
                <c:pt idx="817">
                  <c:v>4.3698630136986534</c:v>
                </c:pt>
                <c:pt idx="818">
                  <c:v>4.3753424657534534</c:v>
                </c:pt>
                <c:pt idx="819">
                  <c:v>4.3780821917808526</c:v>
                </c:pt>
                <c:pt idx="820">
                  <c:v>4.3835616438356162</c:v>
                </c:pt>
                <c:pt idx="821">
                  <c:v>4.3917808219178056</c:v>
                </c:pt>
                <c:pt idx="822">
                  <c:v>4.4000000000000004</c:v>
                </c:pt>
                <c:pt idx="823">
                  <c:v>4.4054794520548821</c:v>
                </c:pt>
                <c:pt idx="824">
                  <c:v>4.4082191780821924</c:v>
                </c:pt>
                <c:pt idx="825">
                  <c:v>4.4136986301369863</c:v>
                </c:pt>
                <c:pt idx="826">
                  <c:v>4.4164383561643854</c:v>
                </c:pt>
                <c:pt idx="827">
                  <c:v>4.4219178082191766</c:v>
                </c:pt>
                <c:pt idx="828">
                  <c:v>4.4246575342465757</c:v>
                </c:pt>
                <c:pt idx="829">
                  <c:v>4.4301369863013704</c:v>
                </c:pt>
                <c:pt idx="830">
                  <c:v>4.4328767123287713</c:v>
                </c:pt>
                <c:pt idx="831">
                  <c:v>4.4356164383561714</c:v>
                </c:pt>
                <c:pt idx="832">
                  <c:v>4.4383561643836602</c:v>
                </c:pt>
                <c:pt idx="833">
                  <c:v>4.441095890410959</c:v>
                </c:pt>
                <c:pt idx="834">
                  <c:v>4.4438356164383546</c:v>
                </c:pt>
                <c:pt idx="835">
                  <c:v>4.4465753424657466</c:v>
                </c:pt>
                <c:pt idx="836">
                  <c:v>4.457534246575162</c:v>
                </c:pt>
                <c:pt idx="837">
                  <c:v>4.4684931506849423</c:v>
                </c:pt>
                <c:pt idx="838">
                  <c:v>4.4821917808219434</c:v>
                </c:pt>
                <c:pt idx="839">
                  <c:v>4.4849315068492164</c:v>
                </c:pt>
                <c:pt idx="840">
                  <c:v>4.5041095890410956</c:v>
                </c:pt>
                <c:pt idx="841">
                  <c:v>4.5095890410958894</c:v>
                </c:pt>
                <c:pt idx="842">
                  <c:v>4.5123287671232877</c:v>
                </c:pt>
                <c:pt idx="843">
                  <c:v>4.5150684931507534</c:v>
                </c:pt>
                <c:pt idx="844">
                  <c:v>4.5315068493150674</c:v>
                </c:pt>
                <c:pt idx="845">
                  <c:v>4.5397260273972604</c:v>
                </c:pt>
                <c:pt idx="846">
                  <c:v>4.5452054794520551</c:v>
                </c:pt>
                <c:pt idx="847">
                  <c:v>4.5506849315068356</c:v>
                </c:pt>
                <c:pt idx="848">
                  <c:v>4.5534246575342454</c:v>
                </c:pt>
                <c:pt idx="849">
                  <c:v>4.5616438356164384</c:v>
                </c:pt>
                <c:pt idx="850">
                  <c:v>4.5698630136987024</c:v>
                </c:pt>
                <c:pt idx="851">
                  <c:v>4.5863013698630164</c:v>
                </c:pt>
                <c:pt idx="852">
                  <c:v>4.5890410958905044</c:v>
                </c:pt>
                <c:pt idx="853">
                  <c:v>4.5945205479450717</c:v>
                </c:pt>
                <c:pt idx="854">
                  <c:v>4.5999999999999996</c:v>
                </c:pt>
                <c:pt idx="855">
                  <c:v>4.6027397260273757</c:v>
                </c:pt>
                <c:pt idx="856">
                  <c:v>4.6082191780821917</c:v>
                </c:pt>
                <c:pt idx="857">
                  <c:v>4.6109589041095846</c:v>
                </c:pt>
                <c:pt idx="858">
                  <c:v>4.6219178082190666</c:v>
                </c:pt>
                <c:pt idx="859">
                  <c:v>4.6301369863013697</c:v>
                </c:pt>
                <c:pt idx="860">
                  <c:v>4.6575342465751017</c:v>
                </c:pt>
                <c:pt idx="861">
                  <c:v>4.6657534246575354</c:v>
                </c:pt>
                <c:pt idx="862">
                  <c:v>4.6684931506849319</c:v>
                </c:pt>
                <c:pt idx="863">
                  <c:v>4.6712328767123283</c:v>
                </c:pt>
                <c:pt idx="864">
                  <c:v>4.6876712328766956</c:v>
                </c:pt>
                <c:pt idx="865">
                  <c:v>4.6958904109588957</c:v>
                </c:pt>
                <c:pt idx="866">
                  <c:v>4.7013698630137757</c:v>
                </c:pt>
                <c:pt idx="867">
                  <c:v>4.7150684931507749</c:v>
                </c:pt>
                <c:pt idx="868">
                  <c:v>4.7178082191780746</c:v>
                </c:pt>
                <c:pt idx="869">
                  <c:v>4.7205479452054746</c:v>
                </c:pt>
                <c:pt idx="870">
                  <c:v>4.7260273972602764</c:v>
                </c:pt>
                <c:pt idx="871">
                  <c:v>4.7287671232876924</c:v>
                </c:pt>
                <c:pt idx="872">
                  <c:v>4.7342465753424703</c:v>
                </c:pt>
                <c:pt idx="873">
                  <c:v>4.7479452054794447</c:v>
                </c:pt>
                <c:pt idx="874">
                  <c:v>4.7753424657535239</c:v>
                </c:pt>
                <c:pt idx="875">
                  <c:v>4.7835616438356174</c:v>
                </c:pt>
                <c:pt idx="876">
                  <c:v>4.8054794520547954</c:v>
                </c:pt>
                <c:pt idx="877">
                  <c:v>4.816438356164384</c:v>
                </c:pt>
                <c:pt idx="878">
                  <c:v>4.8191780821917813</c:v>
                </c:pt>
                <c:pt idx="879">
                  <c:v>4.8219178082191236</c:v>
                </c:pt>
                <c:pt idx="880">
                  <c:v>4.8246575342465237</c:v>
                </c:pt>
                <c:pt idx="881">
                  <c:v>4.8301369863013699</c:v>
                </c:pt>
                <c:pt idx="882">
                  <c:v>4.8383561643835824</c:v>
                </c:pt>
                <c:pt idx="883">
                  <c:v>4.8438356164383256</c:v>
                </c:pt>
                <c:pt idx="884">
                  <c:v>4.8465753424657256</c:v>
                </c:pt>
                <c:pt idx="885">
                  <c:v>4.8575342465751223</c:v>
                </c:pt>
                <c:pt idx="886">
                  <c:v>4.8684931506849312</c:v>
                </c:pt>
                <c:pt idx="887">
                  <c:v>4.8712328767123303</c:v>
                </c:pt>
                <c:pt idx="888">
                  <c:v>4.8739726027397303</c:v>
                </c:pt>
                <c:pt idx="889">
                  <c:v>4.8986301369862746</c:v>
                </c:pt>
                <c:pt idx="890">
                  <c:v>4.904109589041096</c:v>
                </c:pt>
                <c:pt idx="891">
                  <c:v>4.9095890410958907</c:v>
                </c:pt>
                <c:pt idx="892">
                  <c:v>4.9232876712328784</c:v>
                </c:pt>
                <c:pt idx="893">
                  <c:v>4.9287671232877024</c:v>
                </c:pt>
                <c:pt idx="894">
                  <c:v>4.9452054794520564</c:v>
                </c:pt>
                <c:pt idx="895">
                  <c:v>4.9479452054794466</c:v>
                </c:pt>
                <c:pt idx="896">
                  <c:v>4.9616438356164414</c:v>
                </c:pt>
                <c:pt idx="897">
                  <c:v>4.9780821917809197</c:v>
                </c:pt>
                <c:pt idx="898">
                  <c:v>4.9835616438356434</c:v>
                </c:pt>
                <c:pt idx="899">
                  <c:v>4.9863013698630434</c:v>
                </c:pt>
                <c:pt idx="900">
                  <c:v>4.9917808219178079</c:v>
                </c:pt>
                <c:pt idx="901">
                  <c:v>5</c:v>
                </c:pt>
                <c:pt idx="902">
                  <c:v>5.0027397260273956</c:v>
                </c:pt>
                <c:pt idx="903">
                  <c:v>5.0219178082191656</c:v>
                </c:pt>
                <c:pt idx="904">
                  <c:v>5.0356164383561683</c:v>
                </c:pt>
                <c:pt idx="905">
                  <c:v>5.0465753424657356</c:v>
                </c:pt>
                <c:pt idx="906">
                  <c:v>5.0520547945205481</c:v>
                </c:pt>
                <c:pt idx="907">
                  <c:v>5.0547945205478646</c:v>
                </c:pt>
                <c:pt idx="908">
                  <c:v>5.0575342465751332</c:v>
                </c:pt>
                <c:pt idx="909">
                  <c:v>5.0657534246575384</c:v>
                </c:pt>
                <c:pt idx="910">
                  <c:v>5.0712328767123314</c:v>
                </c:pt>
                <c:pt idx="911">
                  <c:v>5.0739726027397314</c:v>
                </c:pt>
                <c:pt idx="912">
                  <c:v>5.0904109589041084</c:v>
                </c:pt>
                <c:pt idx="913">
                  <c:v>5.1150684931507016</c:v>
                </c:pt>
                <c:pt idx="914">
                  <c:v>5.1205479452053817</c:v>
                </c:pt>
                <c:pt idx="915">
                  <c:v>5.1315068493149836</c:v>
                </c:pt>
                <c:pt idx="916">
                  <c:v>5.1561643835616504</c:v>
                </c:pt>
                <c:pt idx="917">
                  <c:v>5.1589041095890256</c:v>
                </c:pt>
                <c:pt idx="918">
                  <c:v>5.1643835616438256</c:v>
                </c:pt>
                <c:pt idx="919">
                  <c:v>5.1726027397260284</c:v>
                </c:pt>
                <c:pt idx="920">
                  <c:v>5.1780821917808524</c:v>
                </c:pt>
                <c:pt idx="921">
                  <c:v>5.1808219178081956</c:v>
                </c:pt>
                <c:pt idx="922">
                  <c:v>5.1890410958904134</c:v>
                </c:pt>
                <c:pt idx="923">
                  <c:v>5.1972602739726028</c:v>
                </c:pt>
                <c:pt idx="924">
                  <c:v>5.2136986301369861</c:v>
                </c:pt>
                <c:pt idx="925">
                  <c:v>5.2219178082191746</c:v>
                </c:pt>
                <c:pt idx="926">
                  <c:v>5.2273972602739676</c:v>
                </c:pt>
                <c:pt idx="927">
                  <c:v>5.2410958904109588</c:v>
                </c:pt>
                <c:pt idx="928">
                  <c:v>5.2465753424657464</c:v>
                </c:pt>
                <c:pt idx="929">
                  <c:v>5.2493150684931509</c:v>
                </c:pt>
                <c:pt idx="930">
                  <c:v>5.2575342465751449</c:v>
                </c:pt>
                <c:pt idx="931">
                  <c:v>5.2630136986301403</c:v>
                </c:pt>
                <c:pt idx="932">
                  <c:v>5.2684931506849324</c:v>
                </c:pt>
                <c:pt idx="933">
                  <c:v>5.2712328767123324</c:v>
                </c:pt>
                <c:pt idx="934">
                  <c:v>5.2767123287671334</c:v>
                </c:pt>
                <c:pt idx="935">
                  <c:v>5.2821917808219174</c:v>
                </c:pt>
                <c:pt idx="936">
                  <c:v>5.2876712328767086</c:v>
                </c:pt>
                <c:pt idx="937">
                  <c:v>5.2958904109589042</c:v>
                </c:pt>
                <c:pt idx="938">
                  <c:v>5.2986301369863016</c:v>
                </c:pt>
                <c:pt idx="939">
                  <c:v>5.3123287671232866</c:v>
                </c:pt>
                <c:pt idx="940">
                  <c:v>5.3205479452054236</c:v>
                </c:pt>
                <c:pt idx="941">
                  <c:v>5.3315068493150646</c:v>
                </c:pt>
                <c:pt idx="942">
                  <c:v>5.3342465753424664</c:v>
                </c:pt>
                <c:pt idx="943">
                  <c:v>5.3369863013698629</c:v>
                </c:pt>
                <c:pt idx="944">
                  <c:v>5.3424657534246824</c:v>
                </c:pt>
                <c:pt idx="945">
                  <c:v>5.3479452054794256</c:v>
                </c:pt>
                <c:pt idx="946">
                  <c:v>5.3534246575342346</c:v>
                </c:pt>
                <c:pt idx="947">
                  <c:v>5.3561643835616524</c:v>
                </c:pt>
                <c:pt idx="948">
                  <c:v>5.3589041095890346</c:v>
                </c:pt>
                <c:pt idx="949">
                  <c:v>5.3698630136986534</c:v>
                </c:pt>
                <c:pt idx="950">
                  <c:v>5.3753424657534534</c:v>
                </c:pt>
                <c:pt idx="951">
                  <c:v>5.3780821917808526</c:v>
                </c:pt>
                <c:pt idx="952">
                  <c:v>5.3835616438356162</c:v>
                </c:pt>
                <c:pt idx="953">
                  <c:v>5.3863013698630127</c:v>
                </c:pt>
                <c:pt idx="954">
                  <c:v>5.4</c:v>
                </c:pt>
                <c:pt idx="955">
                  <c:v>5.4027397260273968</c:v>
                </c:pt>
                <c:pt idx="956">
                  <c:v>5.4082191780821924</c:v>
                </c:pt>
                <c:pt idx="957">
                  <c:v>5.4136986301369863</c:v>
                </c:pt>
                <c:pt idx="958">
                  <c:v>5.4219178082191766</c:v>
                </c:pt>
                <c:pt idx="959">
                  <c:v>5.4246575342465757</c:v>
                </c:pt>
                <c:pt idx="960">
                  <c:v>5.4301369863013704</c:v>
                </c:pt>
                <c:pt idx="961">
                  <c:v>5.4328767123287713</c:v>
                </c:pt>
                <c:pt idx="962">
                  <c:v>5.4356164383561714</c:v>
                </c:pt>
                <c:pt idx="963">
                  <c:v>5.441095890410959</c:v>
                </c:pt>
                <c:pt idx="964">
                  <c:v>5.4438356164383546</c:v>
                </c:pt>
                <c:pt idx="965">
                  <c:v>5.4465753424657466</c:v>
                </c:pt>
                <c:pt idx="966">
                  <c:v>5.4493150684931511</c:v>
                </c:pt>
                <c:pt idx="967">
                  <c:v>5.457534246575162</c:v>
                </c:pt>
                <c:pt idx="968">
                  <c:v>5.4657534246575414</c:v>
                </c:pt>
                <c:pt idx="969">
                  <c:v>5.4684931506849423</c:v>
                </c:pt>
                <c:pt idx="970">
                  <c:v>5.4931506849315124</c:v>
                </c:pt>
                <c:pt idx="971">
                  <c:v>5.506849315068493</c:v>
                </c:pt>
                <c:pt idx="972">
                  <c:v>5.5150684931507534</c:v>
                </c:pt>
                <c:pt idx="973">
                  <c:v>5.5205479452054664</c:v>
                </c:pt>
                <c:pt idx="974">
                  <c:v>5.5232876712328771</c:v>
                </c:pt>
                <c:pt idx="975">
                  <c:v>5.5260273972602754</c:v>
                </c:pt>
                <c:pt idx="976">
                  <c:v>5.5287671232876834</c:v>
                </c:pt>
                <c:pt idx="977">
                  <c:v>5.5315068493150674</c:v>
                </c:pt>
                <c:pt idx="978">
                  <c:v>5.5342465753424666</c:v>
                </c:pt>
                <c:pt idx="979">
                  <c:v>5.5479452054794356</c:v>
                </c:pt>
                <c:pt idx="980">
                  <c:v>5.5589041095890366</c:v>
                </c:pt>
                <c:pt idx="981">
                  <c:v>5.5698630136987024</c:v>
                </c:pt>
                <c:pt idx="982">
                  <c:v>5.5863013698630164</c:v>
                </c:pt>
                <c:pt idx="983">
                  <c:v>5.5917808219178076</c:v>
                </c:pt>
                <c:pt idx="984">
                  <c:v>5.6027397260273757</c:v>
                </c:pt>
                <c:pt idx="985">
                  <c:v>5.6054794520547944</c:v>
                </c:pt>
                <c:pt idx="986">
                  <c:v>5.6136986301369847</c:v>
                </c:pt>
                <c:pt idx="987">
                  <c:v>5.6191780821917812</c:v>
                </c:pt>
                <c:pt idx="988">
                  <c:v>5.6219178082190666</c:v>
                </c:pt>
                <c:pt idx="989">
                  <c:v>5.624657534246464</c:v>
                </c:pt>
                <c:pt idx="990">
                  <c:v>5.6273972602738809</c:v>
                </c:pt>
                <c:pt idx="991">
                  <c:v>5.6465753424657237</c:v>
                </c:pt>
                <c:pt idx="992">
                  <c:v>5.6520547945205477</c:v>
                </c:pt>
                <c:pt idx="993">
                  <c:v>5.6547945205478252</c:v>
                </c:pt>
                <c:pt idx="994">
                  <c:v>5.6575342465751017</c:v>
                </c:pt>
                <c:pt idx="995">
                  <c:v>5.6602739726027398</c:v>
                </c:pt>
                <c:pt idx="996">
                  <c:v>5.6739726027397284</c:v>
                </c:pt>
                <c:pt idx="997">
                  <c:v>5.6767123287671231</c:v>
                </c:pt>
                <c:pt idx="998">
                  <c:v>5.6794520547945524</c:v>
                </c:pt>
                <c:pt idx="999">
                  <c:v>5.6849315068491642</c:v>
                </c:pt>
                <c:pt idx="1000">
                  <c:v>5.6876712328766956</c:v>
                </c:pt>
                <c:pt idx="1001">
                  <c:v>5.6958904109588957</c:v>
                </c:pt>
                <c:pt idx="1002">
                  <c:v>5.7013698630137757</c:v>
                </c:pt>
                <c:pt idx="1003">
                  <c:v>5.7041095890410958</c:v>
                </c:pt>
                <c:pt idx="1004">
                  <c:v>5.7287671232876924</c:v>
                </c:pt>
                <c:pt idx="1005">
                  <c:v>5.7315068493150676</c:v>
                </c:pt>
                <c:pt idx="1006">
                  <c:v>5.7397260273972623</c:v>
                </c:pt>
                <c:pt idx="1007">
                  <c:v>5.7534246575342456</c:v>
                </c:pt>
                <c:pt idx="1008">
                  <c:v>5.7561643835617033</c:v>
                </c:pt>
                <c:pt idx="1009">
                  <c:v>5.7671232876712306</c:v>
                </c:pt>
                <c:pt idx="1010">
                  <c:v>5.7698630136987124</c:v>
                </c:pt>
                <c:pt idx="1011">
                  <c:v>5.7726027397260324</c:v>
                </c:pt>
                <c:pt idx="1012">
                  <c:v>5.7863013698630184</c:v>
                </c:pt>
                <c:pt idx="1013">
                  <c:v>5.7917808219178086</c:v>
                </c:pt>
                <c:pt idx="1014">
                  <c:v>5.7945205479450932</c:v>
                </c:pt>
                <c:pt idx="1015">
                  <c:v>5.8109589041095866</c:v>
                </c:pt>
                <c:pt idx="1016">
                  <c:v>5.816438356164384</c:v>
                </c:pt>
                <c:pt idx="1017">
                  <c:v>5.8246575342465237</c:v>
                </c:pt>
                <c:pt idx="1018">
                  <c:v>5.8438356164383256</c:v>
                </c:pt>
                <c:pt idx="1019">
                  <c:v>5.8465753424657256</c:v>
                </c:pt>
                <c:pt idx="1020">
                  <c:v>5.8547945205478351</c:v>
                </c:pt>
                <c:pt idx="1021">
                  <c:v>5.8657534246575374</c:v>
                </c:pt>
                <c:pt idx="1022">
                  <c:v>5.8712328767123303</c:v>
                </c:pt>
                <c:pt idx="1023">
                  <c:v>5.8767123287671232</c:v>
                </c:pt>
                <c:pt idx="1024">
                  <c:v>5.8904109589041056</c:v>
                </c:pt>
                <c:pt idx="1025">
                  <c:v>5.8931506849315074</c:v>
                </c:pt>
                <c:pt idx="1026">
                  <c:v>5.9013698630137839</c:v>
                </c:pt>
                <c:pt idx="1027">
                  <c:v>5.9068493150684933</c:v>
                </c:pt>
                <c:pt idx="1028">
                  <c:v>5.9205479452054766</c:v>
                </c:pt>
                <c:pt idx="1029">
                  <c:v>5.9260273972602784</c:v>
                </c:pt>
                <c:pt idx="1030">
                  <c:v>5.9287671232877024</c:v>
                </c:pt>
                <c:pt idx="1031">
                  <c:v>5.9315068493150687</c:v>
                </c:pt>
                <c:pt idx="1032">
                  <c:v>5.9342465753424714</c:v>
                </c:pt>
                <c:pt idx="1033">
                  <c:v>5.9397260273972634</c:v>
                </c:pt>
                <c:pt idx="1034">
                  <c:v>5.9479452054794466</c:v>
                </c:pt>
                <c:pt idx="1035">
                  <c:v>5.9643835616438352</c:v>
                </c:pt>
                <c:pt idx="1036">
                  <c:v>5.9671232876712326</c:v>
                </c:pt>
                <c:pt idx="1037">
                  <c:v>5.9698630136987134</c:v>
                </c:pt>
                <c:pt idx="1038">
                  <c:v>5.9726027397260424</c:v>
                </c:pt>
                <c:pt idx="1039">
                  <c:v>5.9808219178082176</c:v>
                </c:pt>
                <c:pt idx="1040">
                  <c:v>5.989041095890534</c:v>
                </c:pt>
                <c:pt idx="1041">
                  <c:v>5.9945205479451236</c:v>
                </c:pt>
                <c:pt idx="1042">
                  <c:v>6.0027397260273956</c:v>
                </c:pt>
                <c:pt idx="1043">
                  <c:v>6.0219178082191656</c:v>
                </c:pt>
                <c:pt idx="1044">
                  <c:v>6.0246575342465656</c:v>
                </c:pt>
                <c:pt idx="1045">
                  <c:v>6.0273972602739656</c:v>
                </c:pt>
                <c:pt idx="1046">
                  <c:v>6.0301369863013701</c:v>
                </c:pt>
                <c:pt idx="1047">
                  <c:v>6.0383561643835924</c:v>
                </c:pt>
                <c:pt idx="1048">
                  <c:v>6.0410958904109586</c:v>
                </c:pt>
                <c:pt idx="1049">
                  <c:v>6.0465753424657356</c:v>
                </c:pt>
                <c:pt idx="1050">
                  <c:v>6.0630136986301384</c:v>
                </c:pt>
                <c:pt idx="1051">
                  <c:v>6.0767123287671234</c:v>
                </c:pt>
                <c:pt idx="1052">
                  <c:v>6.0904109589041084</c:v>
                </c:pt>
                <c:pt idx="1053">
                  <c:v>6.1041095890410846</c:v>
                </c:pt>
                <c:pt idx="1054">
                  <c:v>6.1095890410958864</c:v>
                </c:pt>
                <c:pt idx="1055">
                  <c:v>6.1123287671232864</c:v>
                </c:pt>
                <c:pt idx="1056">
                  <c:v>6.1178082191779684</c:v>
                </c:pt>
                <c:pt idx="1057">
                  <c:v>6.1260273972602741</c:v>
                </c:pt>
                <c:pt idx="1058">
                  <c:v>6.1479452054794246</c:v>
                </c:pt>
                <c:pt idx="1059">
                  <c:v>6.1561643835616504</c:v>
                </c:pt>
                <c:pt idx="1060">
                  <c:v>6.161643835616438</c:v>
                </c:pt>
                <c:pt idx="1061">
                  <c:v>6.1643835616438256</c:v>
                </c:pt>
                <c:pt idx="1062">
                  <c:v>6.1698630136986434</c:v>
                </c:pt>
                <c:pt idx="1063">
                  <c:v>6.1753424657534524</c:v>
                </c:pt>
                <c:pt idx="1064">
                  <c:v>6.1780821917808524</c:v>
                </c:pt>
                <c:pt idx="1065">
                  <c:v>6.1863013698630116</c:v>
                </c:pt>
                <c:pt idx="1066">
                  <c:v>6.1890410958904134</c:v>
                </c:pt>
                <c:pt idx="1067">
                  <c:v>6.1917808219178054</c:v>
                </c:pt>
                <c:pt idx="1068">
                  <c:v>6.1945205479450349</c:v>
                </c:pt>
                <c:pt idx="1069">
                  <c:v>6.2</c:v>
                </c:pt>
                <c:pt idx="1070">
                  <c:v>6.2054794520548668</c:v>
                </c:pt>
                <c:pt idx="1071">
                  <c:v>6.2109589041095887</c:v>
                </c:pt>
                <c:pt idx="1072">
                  <c:v>6.2356164383561703</c:v>
                </c:pt>
                <c:pt idx="1073">
                  <c:v>6.2438356164383446</c:v>
                </c:pt>
                <c:pt idx="1074">
                  <c:v>6.2465753424657464</c:v>
                </c:pt>
                <c:pt idx="1075">
                  <c:v>6.2520547945205482</c:v>
                </c:pt>
                <c:pt idx="1076">
                  <c:v>6.2630136986301403</c:v>
                </c:pt>
                <c:pt idx="1077">
                  <c:v>6.2657534246575404</c:v>
                </c:pt>
                <c:pt idx="1078">
                  <c:v>6.2684931506849324</c:v>
                </c:pt>
                <c:pt idx="1079">
                  <c:v>6.2739726027397333</c:v>
                </c:pt>
                <c:pt idx="1080">
                  <c:v>6.2849315068492038</c:v>
                </c:pt>
                <c:pt idx="1081">
                  <c:v>6.2904109589041086</c:v>
                </c:pt>
                <c:pt idx="1082">
                  <c:v>6.2931506849315104</c:v>
                </c:pt>
                <c:pt idx="1083">
                  <c:v>6.3123287671232866</c:v>
                </c:pt>
                <c:pt idx="1084">
                  <c:v>6.3232876712328769</c:v>
                </c:pt>
                <c:pt idx="1085">
                  <c:v>6.3287671232876734</c:v>
                </c:pt>
                <c:pt idx="1086">
                  <c:v>6.3342465753424664</c:v>
                </c:pt>
                <c:pt idx="1087">
                  <c:v>6.3452054794520549</c:v>
                </c:pt>
                <c:pt idx="1088">
                  <c:v>6.3479452054794256</c:v>
                </c:pt>
                <c:pt idx="1089">
                  <c:v>6.3698630136986534</c:v>
                </c:pt>
                <c:pt idx="1090">
                  <c:v>6.3863013698630127</c:v>
                </c:pt>
                <c:pt idx="1091">
                  <c:v>6.38904109589049</c:v>
                </c:pt>
                <c:pt idx="1092">
                  <c:v>6.3917808219178056</c:v>
                </c:pt>
                <c:pt idx="1093">
                  <c:v>6.397260273972603</c:v>
                </c:pt>
                <c:pt idx="1094">
                  <c:v>6.4</c:v>
                </c:pt>
                <c:pt idx="1095">
                  <c:v>6.4027397260273968</c:v>
                </c:pt>
                <c:pt idx="1096">
                  <c:v>6.4109589041095889</c:v>
                </c:pt>
                <c:pt idx="1097">
                  <c:v>6.4356164383561714</c:v>
                </c:pt>
                <c:pt idx="1098">
                  <c:v>6.441095890410959</c:v>
                </c:pt>
                <c:pt idx="1099">
                  <c:v>6.4438356164383546</c:v>
                </c:pt>
                <c:pt idx="1100">
                  <c:v>6.4465753424657466</c:v>
                </c:pt>
                <c:pt idx="1101">
                  <c:v>6.4493150684931511</c:v>
                </c:pt>
                <c:pt idx="1102">
                  <c:v>6.4547945205478836</c:v>
                </c:pt>
                <c:pt idx="1103">
                  <c:v>6.4602739726027414</c:v>
                </c:pt>
                <c:pt idx="1104">
                  <c:v>6.4630136986301414</c:v>
                </c:pt>
                <c:pt idx="1105">
                  <c:v>6.4657534246575414</c:v>
                </c:pt>
                <c:pt idx="1106">
                  <c:v>6.4931506849315124</c:v>
                </c:pt>
                <c:pt idx="1107">
                  <c:v>6.5013698630137116</c:v>
                </c:pt>
                <c:pt idx="1108">
                  <c:v>6.5178082191780664</c:v>
                </c:pt>
                <c:pt idx="1109">
                  <c:v>6.536986301369863</c:v>
                </c:pt>
                <c:pt idx="1110">
                  <c:v>6.5424657534246924</c:v>
                </c:pt>
                <c:pt idx="1111">
                  <c:v>6.5506849315068356</c:v>
                </c:pt>
                <c:pt idx="1112">
                  <c:v>6.5589041095890366</c:v>
                </c:pt>
                <c:pt idx="1113">
                  <c:v>6.5643835616438357</c:v>
                </c:pt>
                <c:pt idx="1114">
                  <c:v>6.5780821917809034</c:v>
                </c:pt>
                <c:pt idx="1115">
                  <c:v>6.5808219178082146</c:v>
                </c:pt>
                <c:pt idx="1116">
                  <c:v>6.5863013698630164</c:v>
                </c:pt>
                <c:pt idx="1117">
                  <c:v>6.6164383561643767</c:v>
                </c:pt>
                <c:pt idx="1118">
                  <c:v>6.624657534246464</c:v>
                </c:pt>
                <c:pt idx="1119">
                  <c:v>6.6410958904109556</c:v>
                </c:pt>
                <c:pt idx="1120">
                  <c:v>6.6465753424657237</c:v>
                </c:pt>
                <c:pt idx="1121">
                  <c:v>6.6493150684931477</c:v>
                </c:pt>
                <c:pt idx="1122">
                  <c:v>6.6657534246575354</c:v>
                </c:pt>
                <c:pt idx="1123">
                  <c:v>6.6794520547945524</c:v>
                </c:pt>
                <c:pt idx="1124">
                  <c:v>6.6849315068491642</c:v>
                </c:pt>
                <c:pt idx="1125">
                  <c:v>6.6904109589040646</c:v>
                </c:pt>
                <c:pt idx="1126">
                  <c:v>6.6958904109588957</c:v>
                </c:pt>
                <c:pt idx="1127">
                  <c:v>6.7013698630137757</c:v>
                </c:pt>
                <c:pt idx="1128">
                  <c:v>6.7068493150684931</c:v>
                </c:pt>
                <c:pt idx="1129">
                  <c:v>6.7232876712328764</c:v>
                </c:pt>
                <c:pt idx="1130">
                  <c:v>6.7260273972602764</c:v>
                </c:pt>
                <c:pt idx="1131">
                  <c:v>6.7342465753424703</c:v>
                </c:pt>
                <c:pt idx="1132">
                  <c:v>6.7369863013698632</c:v>
                </c:pt>
                <c:pt idx="1133">
                  <c:v>6.7452054794520544</c:v>
                </c:pt>
                <c:pt idx="1134">
                  <c:v>6.7561643835617033</c:v>
                </c:pt>
                <c:pt idx="1135">
                  <c:v>6.7616438356164403</c:v>
                </c:pt>
                <c:pt idx="1136">
                  <c:v>6.7972602739726034</c:v>
                </c:pt>
                <c:pt idx="1137">
                  <c:v>6.8054794520547954</c:v>
                </c:pt>
                <c:pt idx="1138">
                  <c:v>6.8191780821917813</c:v>
                </c:pt>
                <c:pt idx="1139">
                  <c:v>6.8219178082191236</c:v>
                </c:pt>
                <c:pt idx="1140">
                  <c:v>6.8273972602739246</c:v>
                </c:pt>
                <c:pt idx="1141">
                  <c:v>6.8410958904109576</c:v>
                </c:pt>
                <c:pt idx="1142">
                  <c:v>6.8547945205478351</c:v>
                </c:pt>
                <c:pt idx="1143">
                  <c:v>6.86027397260274</c:v>
                </c:pt>
                <c:pt idx="1144">
                  <c:v>6.8657534246575374</c:v>
                </c:pt>
                <c:pt idx="1145">
                  <c:v>6.8684931506849312</c:v>
                </c:pt>
                <c:pt idx="1146">
                  <c:v>6.8712328767123303</c:v>
                </c:pt>
                <c:pt idx="1147">
                  <c:v>6.8739726027397303</c:v>
                </c:pt>
                <c:pt idx="1148">
                  <c:v>6.8767123287671232</c:v>
                </c:pt>
                <c:pt idx="1149">
                  <c:v>6.882191780821918</c:v>
                </c:pt>
                <c:pt idx="1150">
                  <c:v>6.884931506849175</c:v>
                </c:pt>
                <c:pt idx="1151">
                  <c:v>6.8876712328767056</c:v>
                </c:pt>
                <c:pt idx="1152">
                  <c:v>6.904109589041096</c:v>
                </c:pt>
                <c:pt idx="1153">
                  <c:v>6.912328767123288</c:v>
                </c:pt>
                <c:pt idx="1154">
                  <c:v>6.9178082191780774</c:v>
                </c:pt>
                <c:pt idx="1155">
                  <c:v>6.9315068493150687</c:v>
                </c:pt>
                <c:pt idx="1156">
                  <c:v>6.9397260273972634</c:v>
                </c:pt>
                <c:pt idx="1157">
                  <c:v>6.9424657534247034</c:v>
                </c:pt>
                <c:pt idx="1158">
                  <c:v>6.9479452054794466</c:v>
                </c:pt>
                <c:pt idx="1159">
                  <c:v>6.9561643835617124</c:v>
                </c:pt>
                <c:pt idx="1160">
                  <c:v>6.9780821917809197</c:v>
                </c:pt>
                <c:pt idx="1161">
                  <c:v>6.9972602739726124</c:v>
                </c:pt>
                <c:pt idx="1162">
                  <c:v>7.0027397260273956</c:v>
                </c:pt>
                <c:pt idx="1163">
                  <c:v>7.0109589041095894</c:v>
                </c:pt>
                <c:pt idx="1164">
                  <c:v>7.0356164383561683</c:v>
                </c:pt>
                <c:pt idx="1165">
                  <c:v>7.0712328767123314</c:v>
                </c:pt>
                <c:pt idx="1166">
                  <c:v>7.0821917808219181</c:v>
                </c:pt>
                <c:pt idx="1167">
                  <c:v>7.1068493150684926</c:v>
                </c:pt>
                <c:pt idx="1168">
                  <c:v>7.1178082191779684</c:v>
                </c:pt>
                <c:pt idx="1169">
                  <c:v>7.1369863013698627</c:v>
                </c:pt>
                <c:pt idx="1170">
                  <c:v>7.13972602739726</c:v>
                </c:pt>
                <c:pt idx="1171">
                  <c:v>7.1452054794520548</c:v>
                </c:pt>
                <c:pt idx="1172">
                  <c:v>7.161643835616438</c:v>
                </c:pt>
                <c:pt idx="1173">
                  <c:v>7.1726027397260284</c:v>
                </c:pt>
                <c:pt idx="1174">
                  <c:v>7.1753424657534524</c:v>
                </c:pt>
                <c:pt idx="1175">
                  <c:v>7.1863013698630116</c:v>
                </c:pt>
                <c:pt idx="1176">
                  <c:v>7.1917808219178054</c:v>
                </c:pt>
                <c:pt idx="1177">
                  <c:v>7.2082191780821914</c:v>
                </c:pt>
                <c:pt idx="1178">
                  <c:v>7.2109589041095887</c:v>
                </c:pt>
                <c:pt idx="1179">
                  <c:v>7.2164383561643826</c:v>
                </c:pt>
                <c:pt idx="1180">
                  <c:v>7.2356164383561703</c:v>
                </c:pt>
                <c:pt idx="1181">
                  <c:v>7.2493150684931509</c:v>
                </c:pt>
                <c:pt idx="1182">
                  <c:v>7.2520547945205482</c:v>
                </c:pt>
                <c:pt idx="1183">
                  <c:v>7.2602739726027403</c:v>
                </c:pt>
                <c:pt idx="1184">
                  <c:v>7.2657534246575404</c:v>
                </c:pt>
                <c:pt idx="1185">
                  <c:v>7.2684931506849324</c:v>
                </c:pt>
                <c:pt idx="1186">
                  <c:v>7.2821917808219174</c:v>
                </c:pt>
                <c:pt idx="1187">
                  <c:v>7.2958904109589042</c:v>
                </c:pt>
                <c:pt idx="1188">
                  <c:v>7.3095890410958866</c:v>
                </c:pt>
                <c:pt idx="1189">
                  <c:v>7.3123287671232866</c:v>
                </c:pt>
                <c:pt idx="1190">
                  <c:v>7.3178082191780236</c:v>
                </c:pt>
                <c:pt idx="1191">
                  <c:v>7.3232876712328769</c:v>
                </c:pt>
                <c:pt idx="1192">
                  <c:v>7.3342465753424664</c:v>
                </c:pt>
                <c:pt idx="1193">
                  <c:v>7.3424657534246824</c:v>
                </c:pt>
                <c:pt idx="1194">
                  <c:v>7.3534246575342346</c:v>
                </c:pt>
                <c:pt idx="1195">
                  <c:v>7.3643835616438356</c:v>
                </c:pt>
                <c:pt idx="1196">
                  <c:v>7.3863013698630127</c:v>
                </c:pt>
                <c:pt idx="1197">
                  <c:v>7.3917808219178056</c:v>
                </c:pt>
                <c:pt idx="1198">
                  <c:v>7.4054794520548821</c:v>
                </c:pt>
                <c:pt idx="1199">
                  <c:v>7.4136986301369863</c:v>
                </c:pt>
                <c:pt idx="1200">
                  <c:v>7.4164383561643854</c:v>
                </c:pt>
                <c:pt idx="1201">
                  <c:v>7.4191780821917934</c:v>
                </c:pt>
                <c:pt idx="1202">
                  <c:v>7.4493150684931511</c:v>
                </c:pt>
                <c:pt idx="1203">
                  <c:v>7.4602739726027414</c:v>
                </c:pt>
                <c:pt idx="1204">
                  <c:v>7.4630136986301414</c:v>
                </c:pt>
                <c:pt idx="1205">
                  <c:v>7.5041095890410956</c:v>
                </c:pt>
                <c:pt idx="1206">
                  <c:v>7.5123287671232877</c:v>
                </c:pt>
                <c:pt idx="1207">
                  <c:v>7.5205479452054664</c:v>
                </c:pt>
                <c:pt idx="1208">
                  <c:v>7.5287671232876834</c:v>
                </c:pt>
                <c:pt idx="1209">
                  <c:v>7.5315068493150674</c:v>
                </c:pt>
                <c:pt idx="1210">
                  <c:v>7.5452054794520551</c:v>
                </c:pt>
                <c:pt idx="1211">
                  <c:v>7.5808219178082146</c:v>
                </c:pt>
                <c:pt idx="1212">
                  <c:v>7.5863013698630164</c:v>
                </c:pt>
                <c:pt idx="1213">
                  <c:v>7.6</c:v>
                </c:pt>
                <c:pt idx="1214">
                  <c:v>7.6027397260273757</c:v>
                </c:pt>
                <c:pt idx="1215">
                  <c:v>7.6219178082190666</c:v>
                </c:pt>
                <c:pt idx="1216">
                  <c:v>7.6383561643835733</c:v>
                </c:pt>
                <c:pt idx="1217">
                  <c:v>7.6438356164382633</c:v>
                </c:pt>
                <c:pt idx="1218">
                  <c:v>7.6712328767123283</c:v>
                </c:pt>
                <c:pt idx="1219">
                  <c:v>7.6876712328766956</c:v>
                </c:pt>
                <c:pt idx="1220">
                  <c:v>7.7123287671232879</c:v>
                </c:pt>
                <c:pt idx="1221">
                  <c:v>7.7232876712328764</c:v>
                </c:pt>
                <c:pt idx="1222">
                  <c:v>7.7260273972602764</c:v>
                </c:pt>
                <c:pt idx="1223">
                  <c:v>7.7287671232876924</c:v>
                </c:pt>
                <c:pt idx="1224">
                  <c:v>7.7342465753424703</c:v>
                </c:pt>
                <c:pt idx="1225">
                  <c:v>7.7561643835617033</c:v>
                </c:pt>
                <c:pt idx="1226">
                  <c:v>7.7589041095890376</c:v>
                </c:pt>
                <c:pt idx="1227">
                  <c:v>7.7671232876712306</c:v>
                </c:pt>
                <c:pt idx="1228">
                  <c:v>7.7780821917809106</c:v>
                </c:pt>
                <c:pt idx="1229">
                  <c:v>7.7808219178082156</c:v>
                </c:pt>
                <c:pt idx="1230">
                  <c:v>7.7835616438356174</c:v>
                </c:pt>
                <c:pt idx="1231">
                  <c:v>7.7863013698630184</c:v>
                </c:pt>
                <c:pt idx="1232">
                  <c:v>7.789041095890517</c:v>
                </c:pt>
                <c:pt idx="1233">
                  <c:v>7.7945205479450932</c:v>
                </c:pt>
                <c:pt idx="1234">
                  <c:v>7.8</c:v>
                </c:pt>
                <c:pt idx="1235">
                  <c:v>7.8082191780821919</c:v>
                </c:pt>
                <c:pt idx="1236">
                  <c:v>7.816438356164384</c:v>
                </c:pt>
                <c:pt idx="1237">
                  <c:v>7.8301369863013699</c:v>
                </c:pt>
                <c:pt idx="1238">
                  <c:v>7.8410958904109576</c:v>
                </c:pt>
                <c:pt idx="1239">
                  <c:v>7.8438356164383256</c:v>
                </c:pt>
                <c:pt idx="1240">
                  <c:v>7.8465753424657256</c:v>
                </c:pt>
                <c:pt idx="1241">
                  <c:v>7.8520547945205479</c:v>
                </c:pt>
                <c:pt idx="1242">
                  <c:v>7.8739726027397303</c:v>
                </c:pt>
                <c:pt idx="1243">
                  <c:v>7.8794520547945934</c:v>
                </c:pt>
                <c:pt idx="1244">
                  <c:v>7.8876712328767056</c:v>
                </c:pt>
                <c:pt idx="1245">
                  <c:v>7.904109589041096</c:v>
                </c:pt>
                <c:pt idx="1246">
                  <c:v>7.9205479452054766</c:v>
                </c:pt>
                <c:pt idx="1247">
                  <c:v>7.9232876712328784</c:v>
                </c:pt>
                <c:pt idx="1248">
                  <c:v>7.9287671232877024</c:v>
                </c:pt>
                <c:pt idx="1249">
                  <c:v>7.9369863013698634</c:v>
                </c:pt>
                <c:pt idx="1250">
                  <c:v>7.9534246575342467</c:v>
                </c:pt>
                <c:pt idx="1251">
                  <c:v>7.9671232876712326</c:v>
                </c:pt>
                <c:pt idx="1252">
                  <c:v>7.9780821917809197</c:v>
                </c:pt>
                <c:pt idx="1253">
                  <c:v>7.9808219178082176</c:v>
                </c:pt>
                <c:pt idx="1254">
                  <c:v>7.9972602739726124</c:v>
                </c:pt>
                <c:pt idx="1255">
                  <c:v>8</c:v>
                </c:pt>
                <c:pt idx="1256">
                  <c:v>8.0027397260274267</c:v>
                </c:pt>
                <c:pt idx="1257">
                  <c:v>8.0191780821916989</c:v>
                </c:pt>
                <c:pt idx="1258">
                  <c:v>8.0328767123287665</c:v>
                </c:pt>
                <c:pt idx="1259">
                  <c:v>8.0410958904109489</c:v>
                </c:pt>
                <c:pt idx="1260">
                  <c:v>8.0438356164383542</c:v>
                </c:pt>
                <c:pt idx="1261">
                  <c:v>8.0493150684930939</c:v>
                </c:pt>
                <c:pt idx="1262">
                  <c:v>8.0602739726027401</c:v>
                </c:pt>
                <c:pt idx="1263">
                  <c:v>8.0630136986301331</c:v>
                </c:pt>
                <c:pt idx="1264">
                  <c:v>8.0739726027397172</c:v>
                </c:pt>
                <c:pt idx="1265">
                  <c:v>8.0904109589041227</c:v>
                </c:pt>
                <c:pt idx="1266">
                  <c:v>8.0931506849314481</c:v>
                </c:pt>
                <c:pt idx="1267">
                  <c:v>8.0958904109589067</c:v>
                </c:pt>
                <c:pt idx="1268">
                  <c:v>8.1013698630136979</c:v>
                </c:pt>
                <c:pt idx="1269">
                  <c:v>8.1068493150685068</c:v>
                </c:pt>
                <c:pt idx="1270">
                  <c:v>8.1095890410958908</c:v>
                </c:pt>
                <c:pt idx="1271">
                  <c:v>8.1123287671232482</c:v>
                </c:pt>
                <c:pt idx="1272">
                  <c:v>8.1205479452054803</c:v>
                </c:pt>
                <c:pt idx="1273">
                  <c:v>8.1315068493150662</c:v>
                </c:pt>
                <c:pt idx="1274">
                  <c:v>8.1369863013698627</c:v>
                </c:pt>
                <c:pt idx="1275">
                  <c:v>8.1397260273972627</c:v>
                </c:pt>
                <c:pt idx="1276">
                  <c:v>8.1589041095890504</c:v>
                </c:pt>
                <c:pt idx="1277">
                  <c:v>8.1835616438356169</c:v>
                </c:pt>
                <c:pt idx="1278">
                  <c:v>8.2000000000000011</c:v>
                </c:pt>
                <c:pt idx="1279">
                  <c:v>8.213698630136987</c:v>
                </c:pt>
                <c:pt idx="1280">
                  <c:v>8.2164383561644048</c:v>
                </c:pt>
                <c:pt idx="1281">
                  <c:v>8.2246575342465729</c:v>
                </c:pt>
                <c:pt idx="1282">
                  <c:v>8.2383561643833989</c:v>
                </c:pt>
                <c:pt idx="1283">
                  <c:v>8.2410958904109481</c:v>
                </c:pt>
                <c:pt idx="1284">
                  <c:v>8.2438356164383571</c:v>
                </c:pt>
                <c:pt idx="1285">
                  <c:v>8.2465753424657482</c:v>
                </c:pt>
                <c:pt idx="1286">
                  <c:v>8.25205479452055</c:v>
                </c:pt>
                <c:pt idx="1287">
                  <c:v>8.2602739726027181</c:v>
                </c:pt>
                <c:pt idx="1288">
                  <c:v>8.2630136986301181</c:v>
                </c:pt>
                <c:pt idx="1289">
                  <c:v>8.2821917808219183</c:v>
                </c:pt>
                <c:pt idx="1290">
                  <c:v>8.287671232876713</c:v>
                </c:pt>
                <c:pt idx="1291">
                  <c:v>8.2931506849314189</c:v>
                </c:pt>
                <c:pt idx="1292">
                  <c:v>8.3123287671232884</c:v>
                </c:pt>
                <c:pt idx="1293">
                  <c:v>8.3232876712328672</c:v>
                </c:pt>
                <c:pt idx="1294">
                  <c:v>8.3342465753424708</c:v>
                </c:pt>
                <c:pt idx="1295">
                  <c:v>8.3424657534246567</c:v>
                </c:pt>
                <c:pt idx="1296">
                  <c:v>8.3561643835616568</c:v>
                </c:pt>
                <c:pt idx="1297">
                  <c:v>8.3643835616438356</c:v>
                </c:pt>
                <c:pt idx="1298">
                  <c:v>8.3671232876712303</c:v>
                </c:pt>
                <c:pt idx="1299">
                  <c:v>8.3698630136986747</c:v>
                </c:pt>
                <c:pt idx="1300">
                  <c:v>8.3835616438356162</c:v>
                </c:pt>
                <c:pt idx="1301">
                  <c:v>8.3945205479452767</c:v>
                </c:pt>
                <c:pt idx="1302">
                  <c:v>8.410958904109588</c:v>
                </c:pt>
                <c:pt idx="1303">
                  <c:v>8.4136986301369863</c:v>
                </c:pt>
                <c:pt idx="1304">
                  <c:v>8.4191780821916939</c:v>
                </c:pt>
                <c:pt idx="1305">
                  <c:v>8.4493150684930889</c:v>
                </c:pt>
                <c:pt idx="1306">
                  <c:v>8.4575342465755234</c:v>
                </c:pt>
                <c:pt idx="1307">
                  <c:v>8.4684931506849548</c:v>
                </c:pt>
                <c:pt idx="1308">
                  <c:v>8.5095890410958948</c:v>
                </c:pt>
                <c:pt idx="1309">
                  <c:v>8.5123287671232681</c:v>
                </c:pt>
                <c:pt idx="1310">
                  <c:v>8.5150684931506682</c:v>
                </c:pt>
                <c:pt idx="1311">
                  <c:v>8.5205479452054806</c:v>
                </c:pt>
                <c:pt idx="1312">
                  <c:v>8.5232876712328682</c:v>
                </c:pt>
                <c:pt idx="1313">
                  <c:v>8.5260273972602736</c:v>
                </c:pt>
                <c:pt idx="1314">
                  <c:v>8.5452054794520471</c:v>
                </c:pt>
                <c:pt idx="1315">
                  <c:v>8.5534246575344</c:v>
                </c:pt>
                <c:pt idx="1316">
                  <c:v>8.5561643835616508</c:v>
                </c:pt>
                <c:pt idx="1317">
                  <c:v>8.5589041095890508</c:v>
                </c:pt>
                <c:pt idx="1318">
                  <c:v>8.5643835616438349</c:v>
                </c:pt>
                <c:pt idx="1319">
                  <c:v>8.5726027397262001</c:v>
                </c:pt>
                <c:pt idx="1320">
                  <c:v>8.5753424657534172</c:v>
                </c:pt>
                <c:pt idx="1321">
                  <c:v>8.6082191780821589</c:v>
                </c:pt>
                <c:pt idx="1322">
                  <c:v>8.6191780821915245</c:v>
                </c:pt>
                <c:pt idx="1323">
                  <c:v>8.6465753424657485</c:v>
                </c:pt>
                <c:pt idx="1324">
                  <c:v>8.6493150684930189</c:v>
                </c:pt>
                <c:pt idx="1325">
                  <c:v>8.6684931506849328</c:v>
                </c:pt>
                <c:pt idx="1326">
                  <c:v>8.6876712328767116</c:v>
                </c:pt>
                <c:pt idx="1327">
                  <c:v>8.6904109589041205</c:v>
                </c:pt>
                <c:pt idx="1328">
                  <c:v>8.7095890410958905</c:v>
                </c:pt>
                <c:pt idx="1329">
                  <c:v>8.7123287671232479</c:v>
                </c:pt>
                <c:pt idx="1330">
                  <c:v>8.7205479452054799</c:v>
                </c:pt>
                <c:pt idx="1331">
                  <c:v>8.723287671232848</c:v>
                </c:pt>
                <c:pt idx="1332">
                  <c:v>8.7397260273972606</c:v>
                </c:pt>
                <c:pt idx="1333">
                  <c:v>8.7479452054794482</c:v>
                </c:pt>
                <c:pt idx="1334">
                  <c:v>8.7616438356164377</c:v>
                </c:pt>
                <c:pt idx="1335">
                  <c:v>8.7726027397260768</c:v>
                </c:pt>
                <c:pt idx="1336">
                  <c:v>8.7780821917808183</c:v>
                </c:pt>
                <c:pt idx="1337">
                  <c:v>8.783561643835613</c:v>
                </c:pt>
                <c:pt idx="1338">
                  <c:v>8.7972602739725119</c:v>
                </c:pt>
                <c:pt idx="1339">
                  <c:v>8.8164383561645536</c:v>
                </c:pt>
                <c:pt idx="1340">
                  <c:v>8.838356164383498</c:v>
                </c:pt>
                <c:pt idx="1341">
                  <c:v>8.8520547945205568</c:v>
                </c:pt>
                <c:pt idx="1342">
                  <c:v>8.8602739726027426</c:v>
                </c:pt>
                <c:pt idx="1343">
                  <c:v>8.8684931506849747</c:v>
                </c:pt>
                <c:pt idx="1344">
                  <c:v>8.8794520547945268</c:v>
                </c:pt>
                <c:pt idx="1345">
                  <c:v>8.8821917808219162</c:v>
                </c:pt>
                <c:pt idx="1346">
                  <c:v>8.8904109589041767</c:v>
                </c:pt>
                <c:pt idx="1347">
                  <c:v>8.9041095890410968</c:v>
                </c:pt>
                <c:pt idx="1348">
                  <c:v>8.9205479452054828</c:v>
                </c:pt>
                <c:pt idx="1349">
                  <c:v>8.9315068493150704</c:v>
                </c:pt>
                <c:pt idx="1350">
                  <c:v>8.9424657534246705</c:v>
                </c:pt>
                <c:pt idx="1351">
                  <c:v>8.9726027397262307</c:v>
                </c:pt>
                <c:pt idx="1352">
                  <c:v>8.9780821917808211</c:v>
                </c:pt>
                <c:pt idx="1353">
                  <c:v>8.9972602739726035</c:v>
                </c:pt>
                <c:pt idx="1354">
                  <c:v>9.0082191780821912</c:v>
                </c:pt>
                <c:pt idx="1355">
                  <c:v>9.0246575342465754</c:v>
                </c:pt>
                <c:pt idx="1356">
                  <c:v>9.0273972602739683</c:v>
                </c:pt>
                <c:pt idx="1357">
                  <c:v>9.0328767123287665</c:v>
                </c:pt>
                <c:pt idx="1358">
                  <c:v>9.0739726027397172</c:v>
                </c:pt>
                <c:pt idx="1359">
                  <c:v>9.0794520547945208</c:v>
                </c:pt>
                <c:pt idx="1360">
                  <c:v>9.0931506849314481</c:v>
                </c:pt>
                <c:pt idx="1361">
                  <c:v>9.1232876712328679</c:v>
                </c:pt>
                <c:pt idx="1362">
                  <c:v>9.1506849315070653</c:v>
                </c:pt>
                <c:pt idx="1363">
                  <c:v>9.1698630136986328</c:v>
                </c:pt>
                <c:pt idx="1364">
                  <c:v>9.1835616438356169</c:v>
                </c:pt>
                <c:pt idx="1365">
                  <c:v>9.1945205479452063</c:v>
                </c:pt>
                <c:pt idx="1366">
                  <c:v>9.2027397260274046</c:v>
                </c:pt>
                <c:pt idx="1367">
                  <c:v>9.2054794520547922</c:v>
                </c:pt>
                <c:pt idx="1368">
                  <c:v>9.221917808219148</c:v>
                </c:pt>
                <c:pt idx="1369">
                  <c:v>9.2246575342465729</c:v>
                </c:pt>
                <c:pt idx="1370">
                  <c:v>9.2301369863013694</c:v>
                </c:pt>
                <c:pt idx="1371">
                  <c:v>9.2356164383561641</c:v>
                </c:pt>
                <c:pt idx="1372">
                  <c:v>9.2465753424657482</c:v>
                </c:pt>
                <c:pt idx="1373">
                  <c:v>9.2547945205479767</c:v>
                </c:pt>
                <c:pt idx="1374">
                  <c:v>9.2904109589041148</c:v>
                </c:pt>
                <c:pt idx="1375">
                  <c:v>9.2931506849314189</c:v>
                </c:pt>
                <c:pt idx="1376">
                  <c:v>9.2958904109589042</c:v>
                </c:pt>
                <c:pt idx="1377">
                  <c:v>9.3150684931506849</c:v>
                </c:pt>
                <c:pt idx="1378">
                  <c:v>9.3205479452054867</c:v>
                </c:pt>
                <c:pt idx="1379">
                  <c:v>9.3260273972602743</c:v>
                </c:pt>
                <c:pt idx="1380">
                  <c:v>9.3315068493150708</c:v>
                </c:pt>
                <c:pt idx="1381">
                  <c:v>9.3671232876712303</c:v>
                </c:pt>
                <c:pt idx="1382">
                  <c:v>9.3698630136986747</c:v>
                </c:pt>
                <c:pt idx="1383">
                  <c:v>9.375342465753425</c:v>
                </c:pt>
                <c:pt idx="1384">
                  <c:v>9.3780821917808215</c:v>
                </c:pt>
                <c:pt idx="1385">
                  <c:v>9.3917808219178074</c:v>
                </c:pt>
                <c:pt idx="1386">
                  <c:v>9.3945205479452767</c:v>
                </c:pt>
                <c:pt idx="1387">
                  <c:v>9.3972602739726021</c:v>
                </c:pt>
                <c:pt idx="1388">
                  <c:v>9.4</c:v>
                </c:pt>
                <c:pt idx="1389">
                  <c:v>9.4191780821916939</c:v>
                </c:pt>
                <c:pt idx="1390">
                  <c:v>9.4520547945205546</c:v>
                </c:pt>
                <c:pt idx="1391">
                  <c:v>9.4602739726027405</c:v>
                </c:pt>
                <c:pt idx="1392">
                  <c:v>9.463013698630137</c:v>
                </c:pt>
                <c:pt idx="1393">
                  <c:v>9.4739726027397229</c:v>
                </c:pt>
                <c:pt idx="1394">
                  <c:v>9.4794520547945247</c:v>
                </c:pt>
                <c:pt idx="1395">
                  <c:v>9.4849315068493247</c:v>
                </c:pt>
                <c:pt idx="1396">
                  <c:v>9.4986301369863266</c:v>
                </c:pt>
                <c:pt idx="1397">
                  <c:v>9.5041095890410965</c:v>
                </c:pt>
                <c:pt idx="1398">
                  <c:v>9.5095890410958948</c:v>
                </c:pt>
                <c:pt idx="1399">
                  <c:v>9.5123287671232681</c:v>
                </c:pt>
                <c:pt idx="1400">
                  <c:v>9.5589041095890508</c:v>
                </c:pt>
                <c:pt idx="1401">
                  <c:v>9.5643835616438349</c:v>
                </c:pt>
                <c:pt idx="1402">
                  <c:v>9.5808219178082208</c:v>
                </c:pt>
                <c:pt idx="1403">
                  <c:v>9.5890410958904102</c:v>
                </c:pt>
                <c:pt idx="1404">
                  <c:v>9.5917808219178085</c:v>
                </c:pt>
                <c:pt idx="1405">
                  <c:v>9.6</c:v>
                </c:pt>
                <c:pt idx="1406">
                  <c:v>9.6082191780821589</c:v>
                </c:pt>
                <c:pt idx="1407">
                  <c:v>9.6109589041095482</c:v>
                </c:pt>
                <c:pt idx="1408">
                  <c:v>9.6136986301369856</c:v>
                </c:pt>
                <c:pt idx="1409">
                  <c:v>9.6219178082191679</c:v>
                </c:pt>
                <c:pt idx="1410">
                  <c:v>9.6547945205480268</c:v>
                </c:pt>
                <c:pt idx="1411">
                  <c:v>9.6739726027397186</c:v>
                </c:pt>
                <c:pt idx="1412">
                  <c:v>9.6767123287671222</c:v>
                </c:pt>
                <c:pt idx="1413">
                  <c:v>9.6849315068493205</c:v>
                </c:pt>
                <c:pt idx="1414">
                  <c:v>9.6931506849314619</c:v>
                </c:pt>
                <c:pt idx="1415">
                  <c:v>9.6986301369863028</c:v>
                </c:pt>
                <c:pt idx="1416">
                  <c:v>9.7123287671232479</c:v>
                </c:pt>
                <c:pt idx="1417">
                  <c:v>9.7178082191780817</c:v>
                </c:pt>
                <c:pt idx="1418">
                  <c:v>9.723287671232848</c:v>
                </c:pt>
                <c:pt idx="1419">
                  <c:v>9.7260273972602729</c:v>
                </c:pt>
                <c:pt idx="1420">
                  <c:v>9.7315068493150694</c:v>
                </c:pt>
                <c:pt idx="1421">
                  <c:v>9.7479452054794482</c:v>
                </c:pt>
                <c:pt idx="1422">
                  <c:v>9.7561643835616447</c:v>
                </c:pt>
                <c:pt idx="1423">
                  <c:v>9.8054794520548008</c:v>
                </c:pt>
                <c:pt idx="1424">
                  <c:v>9.8219178082191672</c:v>
                </c:pt>
                <c:pt idx="1425">
                  <c:v>9.8602739726027426</c:v>
                </c:pt>
                <c:pt idx="1426">
                  <c:v>9.8684931506849747</c:v>
                </c:pt>
                <c:pt idx="1427">
                  <c:v>9.8712328767123747</c:v>
                </c:pt>
                <c:pt idx="1428">
                  <c:v>9.873972602739725</c:v>
                </c:pt>
                <c:pt idx="1429">
                  <c:v>9.8958904109589767</c:v>
                </c:pt>
                <c:pt idx="1430">
                  <c:v>9.9095890410959768</c:v>
                </c:pt>
                <c:pt idx="1431">
                  <c:v>9.9232876712328686</c:v>
                </c:pt>
                <c:pt idx="1432">
                  <c:v>9.9260273972602722</c:v>
                </c:pt>
                <c:pt idx="1433">
                  <c:v>9.9315068493150704</c:v>
                </c:pt>
                <c:pt idx="1434">
                  <c:v>9.9342465753424705</c:v>
                </c:pt>
                <c:pt idx="1435">
                  <c:v>9.9397260273972705</c:v>
                </c:pt>
                <c:pt idx="1436">
                  <c:v>9.9561643835616547</c:v>
                </c:pt>
                <c:pt idx="1437">
                  <c:v>9.9616438356164547</c:v>
                </c:pt>
                <c:pt idx="1438">
                  <c:v>9.9671232876712335</c:v>
                </c:pt>
                <c:pt idx="1439">
                  <c:v>9.9808219178082247</c:v>
                </c:pt>
                <c:pt idx="1440">
                  <c:v>9.9890410958904106</c:v>
                </c:pt>
                <c:pt idx="1441">
                  <c:v>9.9945205479452248</c:v>
                </c:pt>
                <c:pt idx="1442">
                  <c:v>10.00273972602748</c:v>
                </c:pt>
                <c:pt idx="1443">
                  <c:v>10.010958904109589</c:v>
                </c:pt>
                <c:pt idx="1444">
                  <c:v>10.013698630137</c:v>
                </c:pt>
                <c:pt idx="1445">
                  <c:v>10.02191780821917</c:v>
                </c:pt>
                <c:pt idx="1446">
                  <c:v>10.02739726027397</c:v>
                </c:pt>
                <c:pt idx="1447">
                  <c:v>10.046575342465751</c:v>
                </c:pt>
                <c:pt idx="1448">
                  <c:v>10.049315068493049</c:v>
                </c:pt>
                <c:pt idx="1449">
                  <c:v>10.052054794520551</c:v>
                </c:pt>
                <c:pt idx="1450">
                  <c:v>10.06575342465753</c:v>
                </c:pt>
                <c:pt idx="1451">
                  <c:v>10.082191780821921</c:v>
                </c:pt>
                <c:pt idx="1452">
                  <c:v>10.084931506849321</c:v>
                </c:pt>
                <c:pt idx="1453">
                  <c:v>10.0931506849315</c:v>
                </c:pt>
                <c:pt idx="1454">
                  <c:v>10.1041095890411</c:v>
                </c:pt>
                <c:pt idx="1455">
                  <c:v>10.11232876712327</c:v>
                </c:pt>
                <c:pt idx="1456">
                  <c:v>10.11780821917808</c:v>
                </c:pt>
                <c:pt idx="1457">
                  <c:v>10.12602739726027</c:v>
                </c:pt>
                <c:pt idx="1458">
                  <c:v>10.13150684931507</c:v>
                </c:pt>
                <c:pt idx="1459">
                  <c:v>10.13424657534247</c:v>
                </c:pt>
                <c:pt idx="1460">
                  <c:v>10.15890410958905</c:v>
                </c:pt>
                <c:pt idx="1461">
                  <c:v>10.16712328767122</c:v>
                </c:pt>
                <c:pt idx="1462">
                  <c:v>10.17534246575342</c:v>
                </c:pt>
                <c:pt idx="1463">
                  <c:v>10.18082191780822</c:v>
                </c:pt>
                <c:pt idx="1464">
                  <c:v>10.18630136986301</c:v>
                </c:pt>
                <c:pt idx="1465">
                  <c:v>10.202739726027421</c:v>
                </c:pt>
                <c:pt idx="1466">
                  <c:v>10.20821917808215</c:v>
                </c:pt>
                <c:pt idx="1467">
                  <c:v>10.21917808219157</c:v>
                </c:pt>
                <c:pt idx="1468">
                  <c:v>10.227397260273969</c:v>
                </c:pt>
                <c:pt idx="1469">
                  <c:v>10.232876712328769</c:v>
                </c:pt>
                <c:pt idx="1470">
                  <c:v>10.243835616438361</c:v>
                </c:pt>
                <c:pt idx="1471">
                  <c:v>10.263013698630139</c:v>
                </c:pt>
                <c:pt idx="1472">
                  <c:v>10.27397260273972</c:v>
                </c:pt>
                <c:pt idx="1473">
                  <c:v>10.28219178082192</c:v>
                </c:pt>
                <c:pt idx="1474">
                  <c:v>10.28493150684932</c:v>
                </c:pt>
                <c:pt idx="1475">
                  <c:v>10.29041095890412</c:v>
                </c:pt>
                <c:pt idx="1476">
                  <c:v>10.298630136986301</c:v>
                </c:pt>
                <c:pt idx="1477">
                  <c:v>10.317808219178101</c:v>
                </c:pt>
                <c:pt idx="1478">
                  <c:v>10.326027397260271</c:v>
                </c:pt>
                <c:pt idx="1479">
                  <c:v>10.331506849315071</c:v>
                </c:pt>
                <c:pt idx="1480">
                  <c:v>10.34520547945205</c:v>
                </c:pt>
                <c:pt idx="1481">
                  <c:v>10.34794520547945</c:v>
                </c:pt>
                <c:pt idx="1482">
                  <c:v>10.353424657534459</c:v>
                </c:pt>
                <c:pt idx="1483">
                  <c:v>10.356164383561721</c:v>
                </c:pt>
                <c:pt idx="1484">
                  <c:v>10.37260273972629</c:v>
                </c:pt>
                <c:pt idx="1485">
                  <c:v>10.37808219178082</c:v>
                </c:pt>
                <c:pt idx="1486">
                  <c:v>10.38082191780833</c:v>
                </c:pt>
                <c:pt idx="1487">
                  <c:v>10.391780821917809</c:v>
                </c:pt>
                <c:pt idx="1488">
                  <c:v>10.40821917808219</c:v>
                </c:pt>
                <c:pt idx="1489">
                  <c:v>10.416438356164541</c:v>
                </c:pt>
                <c:pt idx="1490">
                  <c:v>10.42739726027397</c:v>
                </c:pt>
                <c:pt idx="1491">
                  <c:v>10.43561643835617</c:v>
                </c:pt>
                <c:pt idx="1492">
                  <c:v>10.438356164383499</c:v>
                </c:pt>
                <c:pt idx="1493">
                  <c:v>10.452054794520571</c:v>
                </c:pt>
                <c:pt idx="1494">
                  <c:v>10.457534246575531</c:v>
                </c:pt>
                <c:pt idx="1495">
                  <c:v>10.471232876712371</c:v>
                </c:pt>
                <c:pt idx="1496">
                  <c:v>10.484931506849369</c:v>
                </c:pt>
                <c:pt idx="1497">
                  <c:v>10.49041095890418</c:v>
                </c:pt>
                <c:pt idx="1498">
                  <c:v>10.49863013698638</c:v>
                </c:pt>
                <c:pt idx="1499">
                  <c:v>10.520547945205481</c:v>
                </c:pt>
                <c:pt idx="1500">
                  <c:v>10.52602739726027</c:v>
                </c:pt>
                <c:pt idx="1501">
                  <c:v>10.54246575342467</c:v>
                </c:pt>
                <c:pt idx="1502">
                  <c:v>10.547945205479451</c:v>
                </c:pt>
                <c:pt idx="1503">
                  <c:v>10.556164383561651</c:v>
                </c:pt>
                <c:pt idx="1504">
                  <c:v>10.578082191780821</c:v>
                </c:pt>
                <c:pt idx="1505">
                  <c:v>10.613698630137</c:v>
                </c:pt>
                <c:pt idx="1506">
                  <c:v>10.62465753424657</c:v>
                </c:pt>
                <c:pt idx="1507">
                  <c:v>10.649315068492999</c:v>
                </c:pt>
                <c:pt idx="1508">
                  <c:v>10.66575342465752</c:v>
                </c:pt>
                <c:pt idx="1509">
                  <c:v>10.668493150684951</c:v>
                </c:pt>
                <c:pt idx="1510">
                  <c:v>10.68219178082192</c:v>
                </c:pt>
                <c:pt idx="1511">
                  <c:v>10.690410958904121</c:v>
                </c:pt>
                <c:pt idx="1512">
                  <c:v>10.693150684931449</c:v>
                </c:pt>
                <c:pt idx="1513">
                  <c:v>10.704109589041099</c:v>
                </c:pt>
                <c:pt idx="1514">
                  <c:v>10.709589041095921</c:v>
                </c:pt>
                <c:pt idx="1515">
                  <c:v>10.71780821917808</c:v>
                </c:pt>
                <c:pt idx="1516">
                  <c:v>10.731506849315069</c:v>
                </c:pt>
                <c:pt idx="1517">
                  <c:v>10.742465753424661</c:v>
                </c:pt>
                <c:pt idx="1518">
                  <c:v>10.75616438356165</c:v>
                </c:pt>
                <c:pt idx="1519">
                  <c:v>10.75890410958905</c:v>
                </c:pt>
                <c:pt idx="1520">
                  <c:v>10.76164383561645</c:v>
                </c:pt>
                <c:pt idx="1521">
                  <c:v>10.769863013698631</c:v>
                </c:pt>
                <c:pt idx="1522">
                  <c:v>10.77260273972618</c:v>
                </c:pt>
                <c:pt idx="1523">
                  <c:v>10.79178082191781</c:v>
                </c:pt>
                <c:pt idx="1524">
                  <c:v>10.810958904109601</c:v>
                </c:pt>
                <c:pt idx="1525">
                  <c:v>10.813698630137001</c:v>
                </c:pt>
                <c:pt idx="1526">
                  <c:v>10.81643835616457</c:v>
                </c:pt>
                <c:pt idx="1527">
                  <c:v>10.819178082191749</c:v>
                </c:pt>
                <c:pt idx="1528">
                  <c:v>10.82191780821918</c:v>
                </c:pt>
                <c:pt idx="1529">
                  <c:v>10.84109589041096</c:v>
                </c:pt>
                <c:pt idx="1530">
                  <c:v>10.84657534246575</c:v>
                </c:pt>
                <c:pt idx="1531">
                  <c:v>10.87123287671238</c:v>
                </c:pt>
                <c:pt idx="1532">
                  <c:v>10.879452054794699</c:v>
                </c:pt>
                <c:pt idx="1533">
                  <c:v>10.887671232876709</c:v>
                </c:pt>
                <c:pt idx="1534">
                  <c:v>10.89589041095903</c:v>
                </c:pt>
                <c:pt idx="1535">
                  <c:v>10.91506849315067</c:v>
                </c:pt>
                <c:pt idx="1536">
                  <c:v>10.920547945205501</c:v>
                </c:pt>
                <c:pt idx="1537">
                  <c:v>10.93424657534247</c:v>
                </c:pt>
                <c:pt idx="1538">
                  <c:v>10.93698630136987</c:v>
                </c:pt>
                <c:pt idx="1539">
                  <c:v>10.939726027397271</c:v>
                </c:pt>
                <c:pt idx="1540">
                  <c:v>10.97260273972625</c:v>
                </c:pt>
                <c:pt idx="1541">
                  <c:v>10.980821917808271</c:v>
                </c:pt>
                <c:pt idx="1542">
                  <c:v>10.989041095890411</c:v>
                </c:pt>
                <c:pt idx="1543">
                  <c:v>10.991780821917811</c:v>
                </c:pt>
                <c:pt idx="1544">
                  <c:v>10.99452054794528</c:v>
                </c:pt>
                <c:pt idx="1545">
                  <c:v>11</c:v>
                </c:pt>
                <c:pt idx="1546">
                  <c:v>11.013698630137</c:v>
                </c:pt>
                <c:pt idx="1547">
                  <c:v>11.06027397260274</c:v>
                </c:pt>
                <c:pt idx="1548">
                  <c:v>11.06301369863014</c:v>
                </c:pt>
                <c:pt idx="1549">
                  <c:v>11.07397260273973</c:v>
                </c:pt>
                <c:pt idx="1550">
                  <c:v>11.079452054794521</c:v>
                </c:pt>
                <c:pt idx="1551">
                  <c:v>11.082191780821921</c:v>
                </c:pt>
                <c:pt idx="1552">
                  <c:v>11.084931506849321</c:v>
                </c:pt>
                <c:pt idx="1553">
                  <c:v>11.1041095890411</c:v>
                </c:pt>
                <c:pt idx="1554">
                  <c:v>11.106849315068571</c:v>
                </c:pt>
                <c:pt idx="1555">
                  <c:v>11.11232876712327</c:v>
                </c:pt>
                <c:pt idx="1556">
                  <c:v>11.12602739726027</c:v>
                </c:pt>
                <c:pt idx="1557">
                  <c:v>11.14520547945205</c:v>
                </c:pt>
                <c:pt idx="1558">
                  <c:v>11.14794520547945</c:v>
                </c:pt>
                <c:pt idx="1559">
                  <c:v>11.15616438356165</c:v>
                </c:pt>
                <c:pt idx="1560">
                  <c:v>11.169863013698651</c:v>
                </c:pt>
                <c:pt idx="1561">
                  <c:v>11.18356164383562</c:v>
                </c:pt>
                <c:pt idx="1562">
                  <c:v>11.205479452054799</c:v>
                </c:pt>
                <c:pt idx="1563">
                  <c:v>11.216438356164421</c:v>
                </c:pt>
                <c:pt idx="1564">
                  <c:v>11.221917808219169</c:v>
                </c:pt>
                <c:pt idx="1565">
                  <c:v>11.224657534246569</c:v>
                </c:pt>
                <c:pt idx="1566">
                  <c:v>11.227397260273969</c:v>
                </c:pt>
                <c:pt idx="1567">
                  <c:v>11.235616438356161</c:v>
                </c:pt>
                <c:pt idx="1568">
                  <c:v>11.24657534246575</c:v>
                </c:pt>
                <c:pt idx="1569">
                  <c:v>11.260273972602739</c:v>
                </c:pt>
                <c:pt idx="1570">
                  <c:v>11.271232876712331</c:v>
                </c:pt>
                <c:pt idx="1571">
                  <c:v>11.298630136986301</c:v>
                </c:pt>
                <c:pt idx="1572">
                  <c:v>11.301369863013701</c:v>
                </c:pt>
                <c:pt idx="1573">
                  <c:v>11.317808219178101</c:v>
                </c:pt>
                <c:pt idx="1574">
                  <c:v>11.331506849315071</c:v>
                </c:pt>
                <c:pt idx="1575">
                  <c:v>11.361643835616521</c:v>
                </c:pt>
                <c:pt idx="1576">
                  <c:v>11.37260273972629</c:v>
                </c:pt>
                <c:pt idx="1577">
                  <c:v>11.38082191780833</c:v>
                </c:pt>
                <c:pt idx="1578">
                  <c:v>11.389041095890409</c:v>
                </c:pt>
                <c:pt idx="1579">
                  <c:v>11.4054794520548</c:v>
                </c:pt>
                <c:pt idx="1580">
                  <c:v>11.41917808219165</c:v>
                </c:pt>
                <c:pt idx="1581">
                  <c:v>11.42191780821917</c:v>
                </c:pt>
                <c:pt idx="1582">
                  <c:v>11.42739726027397</c:v>
                </c:pt>
                <c:pt idx="1583">
                  <c:v>11.43287671232877</c:v>
                </c:pt>
                <c:pt idx="1584">
                  <c:v>11.438356164383499</c:v>
                </c:pt>
                <c:pt idx="1585">
                  <c:v>11.44109589041096</c:v>
                </c:pt>
                <c:pt idx="1586">
                  <c:v>11.443835616438371</c:v>
                </c:pt>
                <c:pt idx="1587">
                  <c:v>11.46575342465753</c:v>
                </c:pt>
                <c:pt idx="1588">
                  <c:v>11.471232876712371</c:v>
                </c:pt>
                <c:pt idx="1589">
                  <c:v>11.487671232876711</c:v>
                </c:pt>
                <c:pt idx="1590">
                  <c:v>11.49041095890418</c:v>
                </c:pt>
                <c:pt idx="1591">
                  <c:v>11.4931506849315</c:v>
                </c:pt>
                <c:pt idx="1592">
                  <c:v>11.5041095890411</c:v>
                </c:pt>
                <c:pt idx="1593">
                  <c:v>11.52328767123287</c:v>
                </c:pt>
                <c:pt idx="1594">
                  <c:v>11.54246575342467</c:v>
                </c:pt>
                <c:pt idx="1595">
                  <c:v>11.556164383561651</c:v>
                </c:pt>
                <c:pt idx="1596">
                  <c:v>11.558904109589051</c:v>
                </c:pt>
                <c:pt idx="1597">
                  <c:v>11.561643835616451</c:v>
                </c:pt>
                <c:pt idx="1598">
                  <c:v>11.569863013698649</c:v>
                </c:pt>
                <c:pt idx="1599">
                  <c:v>11.580821917808221</c:v>
                </c:pt>
                <c:pt idx="1600">
                  <c:v>11.6</c:v>
                </c:pt>
                <c:pt idx="1601">
                  <c:v>11.635616438356161</c:v>
                </c:pt>
                <c:pt idx="1602">
                  <c:v>11.638356164383399</c:v>
                </c:pt>
                <c:pt idx="1603">
                  <c:v>11.64383561643837</c:v>
                </c:pt>
                <c:pt idx="1604">
                  <c:v>11.64657534246575</c:v>
                </c:pt>
                <c:pt idx="1605">
                  <c:v>11.649315068492999</c:v>
                </c:pt>
                <c:pt idx="1606">
                  <c:v>11.690410958904121</c:v>
                </c:pt>
                <c:pt idx="1607">
                  <c:v>11.693150684931449</c:v>
                </c:pt>
                <c:pt idx="1608">
                  <c:v>11.701369863013699</c:v>
                </c:pt>
                <c:pt idx="1609">
                  <c:v>11.71232876712325</c:v>
                </c:pt>
                <c:pt idx="1610">
                  <c:v>11.734246575342469</c:v>
                </c:pt>
                <c:pt idx="1611">
                  <c:v>11.736986301369861</c:v>
                </c:pt>
                <c:pt idx="1612">
                  <c:v>11.75068493150704</c:v>
                </c:pt>
                <c:pt idx="1613">
                  <c:v>11.76164383561645</c:v>
                </c:pt>
                <c:pt idx="1614">
                  <c:v>11.764383561643839</c:v>
                </c:pt>
                <c:pt idx="1615">
                  <c:v>11.769863013698631</c:v>
                </c:pt>
                <c:pt idx="1616">
                  <c:v>11.77808219178082</c:v>
                </c:pt>
                <c:pt idx="1617">
                  <c:v>11.786301369863009</c:v>
                </c:pt>
                <c:pt idx="1618">
                  <c:v>11.789041095890409</c:v>
                </c:pt>
                <c:pt idx="1619">
                  <c:v>11.797260273972499</c:v>
                </c:pt>
                <c:pt idx="1620">
                  <c:v>11.80273972602758</c:v>
                </c:pt>
                <c:pt idx="1621">
                  <c:v>11.810958904109601</c:v>
                </c:pt>
                <c:pt idx="1622">
                  <c:v>11.83835616438355</c:v>
                </c:pt>
                <c:pt idx="1623">
                  <c:v>11.863013698630141</c:v>
                </c:pt>
                <c:pt idx="1624">
                  <c:v>11.87123287671238</c:v>
                </c:pt>
                <c:pt idx="1625">
                  <c:v>11.87397260273973</c:v>
                </c:pt>
                <c:pt idx="1626">
                  <c:v>11.8931506849315</c:v>
                </c:pt>
                <c:pt idx="1627">
                  <c:v>11.9013698630137</c:v>
                </c:pt>
                <c:pt idx="1628">
                  <c:v>11.9041095890411</c:v>
                </c:pt>
                <c:pt idx="1629">
                  <c:v>11.917808219178101</c:v>
                </c:pt>
                <c:pt idx="1630">
                  <c:v>11.93698630136987</c:v>
                </c:pt>
                <c:pt idx="1631">
                  <c:v>11.96712328767123</c:v>
                </c:pt>
                <c:pt idx="1632">
                  <c:v>11.97260273972625</c:v>
                </c:pt>
                <c:pt idx="1633">
                  <c:v>11.975342465753419</c:v>
                </c:pt>
                <c:pt idx="1634">
                  <c:v>11.980821917808271</c:v>
                </c:pt>
                <c:pt idx="1635">
                  <c:v>11.986301369863011</c:v>
                </c:pt>
                <c:pt idx="1636">
                  <c:v>11.989041095890411</c:v>
                </c:pt>
                <c:pt idx="1637">
                  <c:v>11.991780821917811</c:v>
                </c:pt>
                <c:pt idx="1638">
                  <c:v>12.008219178082189</c:v>
                </c:pt>
                <c:pt idx="1639">
                  <c:v>12.016438356164519</c:v>
                </c:pt>
                <c:pt idx="1640">
                  <c:v>12.02191780821917</c:v>
                </c:pt>
                <c:pt idx="1641">
                  <c:v>12.02739726027397</c:v>
                </c:pt>
                <c:pt idx="1642">
                  <c:v>12.068493150684951</c:v>
                </c:pt>
                <c:pt idx="1643">
                  <c:v>12.079452054794521</c:v>
                </c:pt>
                <c:pt idx="1644">
                  <c:v>12.0931506849315</c:v>
                </c:pt>
                <c:pt idx="1645">
                  <c:v>12.09863013698636</c:v>
                </c:pt>
                <c:pt idx="1646">
                  <c:v>12.1013698630137</c:v>
                </c:pt>
                <c:pt idx="1647">
                  <c:v>12.106849315068571</c:v>
                </c:pt>
                <c:pt idx="1648">
                  <c:v>12.11780821917808</c:v>
                </c:pt>
                <c:pt idx="1649">
                  <c:v>12.12602739726027</c:v>
                </c:pt>
                <c:pt idx="1650">
                  <c:v>12.16712328767122</c:v>
                </c:pt>
                <c:pt idx="1651">
                  <c:v>12.17808219178082</c:v>
                </c:pt>
                <c:pt idx="1652">
                  <c:v>12.18904109589041</c:v>
                </c:pt>
                <c:pt idx="1653">
                  <c:v>12.19726027397255</c:v>
                </c:pt>
                <c:pt idx="1654">
                  <c:v>12.20821917808215</c:v>
                </c:pt>
                <c:pt idx="1655">
                  <c:v>12.21917808219157</c:v>
                </c:pt>
                <c:pt idx="1656">
                  <c:v>12.230136986301369</c:v>
                </c:pt>
                <c:pt idx="1657">
                  <c:v>12.25205479452055</c:v>
                </c:pt>
                <c:pt idx="1658">
                  <c:v>12.25753424657543</c:v>
                </c:pt>
                <c:pt idx="1659">
                  <c:v>12.260273972602739</c:v>
                </c:pt>
                <c:pt idx="1660">
                  <c:v>12.268493150684931</c:v>
                </c:pt>
                <c:pt idx="1661">
                  <c:v>12.271232876712331</c:v>
                </c:pt>
                <c:pt idx="1662">
                  <c:v>12.293150684931399</c:v>
                </c:pt>
                <c:pt idx="1663">
                  <c:v>12.298630136986301</c:v>
                </c:pt>
                <c:pt idx="1664">
                  <c:v>12.36986301369868</c:v>
                </c:pt>
                <c:pt idx="1665">
                  <c:v>12.37260273972629</c:v>
                </c:pt>
                <c:pt idx="1666">
                  <c:v>12.386301369863009</c:v>
                </c:pt>
                <c:pt idx="1667">
                  <c:v>12.40821917808219</c:v>
                </c:pt>
                <c:pt idx="1668">
                  <c:v>12.42191780821917</c:v>
                </c:pt>
                <c:pt idx="1669">
                  <c:v>12.42739726027397</c:v>
                </c:pt>
                <c:pt idx="1670">
                  <c:v>12.43013698630137</c:v>
                </c:pt>
                <c:pt idx="1671">
                  <c:v>12.443835616438371</c:v>
                </c:pt>
                <c:pt idx="1672">
                  <c:v>12.452054794520571</c:v>
                </c:pt>
                <c:pt idx="1673">
                  <c:v>12.479452054794571</c:v>
                </c:pt>
                <c:pt idx="1674">
                  <c:v>12.482191780821919</c:v>
                </c:pt>
                <c:pt idx="1675">
                  <c:v>12.49041095890418</c:v>
                </c:pt>
                <c:pt idx="1676">
                  <c:v>12.51506849315067</c:v>
                </c:pt>
                <c:pt idx="1677">
                  <c:v>12.55342465753443</c:v>
                </c:pt>
                <c:pt idx="1678">
                  <c:v>12.569863013698649</c:v>
                </c:pt>
                <c:pt idx="1679">
                  <c:v>12.57260273972623</c:v>
                </c:pt>
                <c:pt idx="1680">
                  <c:v>12.578082191780821</c:v>
                </c:pt>
                <c:pt idx="1681">
                  <c:v>12.58904109589041</c:v>
                </c:pt>
                <c:pt idx="1682">
                  <c:v>12.5972602739726</c:v>
                </c:pt>
                <c:pt idx="1683">
                  <c:v>12.6</c:v>
                </c:pt>
                <c:pt idx="1684">
                  <c:v>12.63013698630137</c:v>
                </c:pt>
                <c:pt idx="1685">
                  <c:v>12.64383561643837</c:v>
                </c:pt>
                <c:pt idx="1686">
                  <c:v>12.649315068492999</c:v>
                </c:pt>
                <c:pt idx="1687">
                  <c:v>12.66027397260274</c:v>
                </c:pt>
                <c:pt idx="1688">
                  <c:v>12.67397260273972</c:v>
                </c:pt>
                <c:pt idx="1689">
                  <c:v>12.68767123287671</c:v>
                </c:pt>
                <c:pt idx="1690">
                  <c:v>12.693150684931449</c:v>
                </c:pt>
                <c:pt idx="1691">
                  <c:v>12.701369863013699</c:v>
                </c:pt>
                <c:pt idx="1692">
                  <c:v>12.71232876712325</c:v>
                </c:pt>
                <c:pt idx="1693">
                  <c:v>12.72054794520548</c:v>
                </c:pt>
                <c:pt idx="1694">
                  <c:v>12.76712328767122</c:v>
                </c:pt>
                <c:pt idx="1695">
                  <c:v>12.77260273972618</c:v>
                </c:pt>
                <c:pt idx="1696">
                  <c:v>12.77534246575342</c:v>
                </c:pt>
                <c:pt idx="1697">
                  <c:v>12.78356164383562</c:v>
                </c:pt>
                <c:pt idx="1698">
                  <c:v>12.786301369863009</c:v>
                </c:pt>
                <c:pt idx="1699">
                  <c:v>12.789041095890409</c:v>
                </c:pt>
                <c:pt idx="1700">
                  <c:v>12.8</c:v>
                </c:pt>
                <c:pt idx="1701">
                  <c:v>12.805479452054801</c:v>
                </c:pt>
                <c:pt idx="1702">
                  <c:v>12.808219178082201</c:v>
                </c:pt>
                <c:pt idx="1703">
                  <c:v>12.81643835616457</c:v>
                </c:pt>
                <c:pt idx="1704">
                  <c:v>12.82191780821918</c:v>
                </c:pt>
                <c:pt idx="1705">
                  <c:v>12.82465753424677</c:v>
                </c:pt>
                <c:pt idx="1706">
                  <c:v>12.835616438356171</c:v>
                </c:pt>
                <c:pt idx="1707">
                  <c:v>12.83835616438355</c:v>
                </c:pt>
                <c:pt idx="1708">
                  <c:v>12.84109589041096</c:v>
                </c:pt>
                <c:pt idx="1709">
                  <c:v>12.84931506849315</c:v>
                </c:pt>
                <c:pt idx="1710">
                  <c:v>12.87397260273973</c:v>
                </c:pt>
                <c:pt idx="1711">
                  <c:v>12.88493150684943</c:v>
                </c:pt>
                <c:pt idx="1712">
                  <c:v>12.890410958904299</c:v>
                </c:pt>
                <c:pt idx="1713">
                  <c:v>12.93424657534247</c:v>
                </c:pt>
                <c:pt idx="1714">
                  <c:v>12.93698630136987</c:v>
                </c:pt>
                <c:pt idx="1715">
                  <c:v>12.945205479452049</c:v>
                </c:pt>
                <c:pt idx="1716">
                  <c:v>12.947945205479449</c:v>
                </c:pt>
                <c:pt idx="1717">
                  <c:v>12.969863013698671</c:v>
                </c:pt>
                <c:pt idx="1718">
                  <c:v>12.983561643835619</c:v>
                </c:pt>
                <c:pt idx="1719">
                  <c:v>12.9972602739726</c:v>
                </c:pt>
                <c:pt idx="1720">
                  <c:v>13</c:v>
                </c:pt>
                <c:pt idx="1721">
                  <c:v>13.00273972602748</c:v>
                </c:pt>
                <c:pt idx="1722">
                  <c:v>13.0054794520548</c:v>
                </c:pt>
                <c:pt idx="1723">
                  <c:v>13.024657534246581</c:v>
                </c:pt>
                <c:pt idx="1724">
                  <c:v>13.052054794520551</c:v>
                </c:pt>
                <c:pt idx="1725">
                  <c:v>13.068493150684951</c:v>
                </c:pt>
                <c:pt idx="1726">
                  <c:v>13.076712328767121</c:v>
                </c:pt>
                <c:pt idx="1727">
                  <c:v>13.082191780821921</c:v>
                </c:pt>
                <c:pt idx="1728">
                  <c:v>13.08767123287671</c:v>
                </c:pt>
                <c:pt idx="1729">
                  <c:v>13.095890410958919</c:v>
                </c:pt>
                <c:pt idx="1730">
                  <c:v>13.09863013698636</c:v>
                </c:pt>
                <c:pt idx="1731">
                  <c:v>13.12328767123287</c:v>
                </c:pt>
                <c:pt idx="1732">
                  <c:v>13.12876712328767</c:v>
                </c:pt>
                <c:pt idx="1733">
                  <c:v>13.13150684931507</c:v>
                </c:pt>
                <c:pt idx="1734">
                  <c:v>13.13424657534247</c:v>
                </c:pt>
                <c:pt idx="1735">
                  <c:v>13.136986301369859</c:v>
                </c:pt>
                <c:pt idx="1736">
                  <c:v>13.139726027397259</c:v>
                </c:pt>
                <c:pt idx="1737">
                  <c:v>13.142465753424659</c:v>
                </c:pt>
                <c:pt idx="1738">
                  <c:v>13.14520547945205</c:v>
                </c:pt>
                <c:pt idx="1739">
                  <c:v>13.1534246575344</c:v>
                </c:pt>
                <c:pt idx="1740">
                  <c:v>13.15890410958905</c:v>
                </c:pt>
                <c:pt idx="1741">
                  <c:v>13.16438356164384</c:v>
                </c:pt>
                <c:pt idx="1742">
                  <c:v>13.17808219178082</c:v>
                </c:pt>
                <c:pt idx="1743">
                  <c:v>13.2</c:v>
                </c:pt>
                <c:pt idx="1744">
                  <c:v>13.20821917808215</c:v>
                </c:pt>
                <c:pt idx="1745">
                  <c:v>13.213698630136999</c:v>
                </c:pt>
                <c:pt idx="1746">
                  <c:v>13.216438356164421</c:v>
                </c:pt>
                <c:pt idx="1747">
                  <c:v>13.21917808219157</c:v>
                </c:pt>
                <c:pt idx="1748">
                  <c:v>13.224657534246569</c:v>
                </c:pt>
                <c:pt idx="1749">
                  <c:v>13.227397260273969</c:v>
                </c:pt>
                <c:pt idx="1750">
                  <c:v>13.23835616438337</c:v>
                </c:pt>
                <c:pt idx="1751">
                  <c:v>13.243835616438361</c:v>
                </c:pt>
                <c:pt idx="1752">
                  <c:v>13.249315068492979</c:v>
                </c:pt>
                <c:pt idx="1753">
                  <c:v>13.25205479452055</c:v>
                </c:pt>
                <c:pt idx="1754">
                  <c:v>13.25479452054803</c:v>
                </c:pt>
                <c:pt idx="1755">
                  <c:v>13.263013698630139</c:v>
                </c:pt>
                <c:pt idx="1756">
                  <c:v>13.27945205479452</c:v>
                </c:pt>
                <c:pt idx="1757">
                  <c:v>13.29041095890412</c:v>
                </c:pt>
                <c:pt idx="1758">
                  <c:v>13.293150684931399</c:v>
                </c:pt>
                <c:pt idx="1759">
                  <c:v>13.295890410958901</c:v>
                </c:pt>
                <c:pt idx="1760">
                  <c:v>13.312328767123301</c:v>
                </c:pt>
                <c:pt idx="1761">
                  <c:v>13.320547945205499</c:v>
                </c:pt>
                <c:pt idx="1762">
                  <c:v>13.334246575342471</c:v>
                </c:pt>
                <c:pt idx="1763">
                  <c:v>13.34794520547945</c:v>
                </c:pt>
                <c:pt idx="1764">
                  <c:v>13.36712328767123</c:v>
                </c:pt>
                <c:pt idx="1765">
                  <c:v>13.37260273972629</c:v>
                </c:pt>
                <c:pt idx="1766">
                  <c:v>13.38082191780833</c:v>
                </c:pt>
                <c:pt idx="1767">
                  <c:v>13.38356164383562</c:v>
                </c:pt>
                <c:pt idx="1768">
                  <c:v>13.446575342465749</c:v>
                </c:pt>
                <c:pt idx="1769">
                  <c:v>13.449315068493149</c:v>
                </c:pt>
                <c:pt idx="1770">
                  <c:v>13.452054794520571</c:v>
                </c:pt>
                <c:pt idx="1771">
                  <c:v>13.487671232876711</c:v>
                </c:pt>
                <c:pt idx="1772">
                  <c:v>13.512328767123289</c:v>
                </c:pt>
                <c:pt idx="1773">
                  <c:v>13.55342465753443</c:v>
                </c:pt>
                <c:pt idx="1774">
                  <c:v>13.561643835616451</c:v>
                </c:pt>
                <c:pt idx="1775">
                  <c:v>13.578082191780821</c:v>
                </c:pt>
                <c:pt idx="1776">
                  <c:v>13.580821917808221</c:v>
                </c:pt>
                <c:pt idx="1777">
                  <c:v>13.59178082191781</c:v>
                </c:pt>
                <c:pt idx="1778">
                  <c:v>13.5972602739726</c:v>
                </c:pt>
                <c:pt idx="1779">
                  <c:v>13.635616438356161</c:v>
                </c:pt>
                <c:pt idx="1780">
                  <c:v>13.649315068492999</c:v>
                </c:pt>
                <c:pt idx="1781">
                  <c:v>13.66027397260274</c:v>
                </c:pt>
                <c:pt idx="1782">
                  <c:v>13.671232876712351</c:v>
                </c:pt>
                <c:pt idx="1783">
                  <c:v>13.67397260273972</c:v>
                </c:pt>
                <c:pt idx="1784">
                  <c:v>13.67671232876712</c:v>
                </c:pt>
                <c:pt idx="1785">
                  <c:v>13.698630136986321</c:v>
                </c:pt>
                <c:pt idx="1786">
                  <c:v>13.704109589041099</c:v>
                </c:pt>
                <c:pt idx="1787">
                  <c:v>13.71780821917808</c:v>
                </c:pt>
                <c:pt idx="1788">
                  <c:v>13.731506849315069</c:v>
                </c:pt>
                <c:pt idx="1789">
                  <c:v>13.736986301369861</c:v>
                </c:pt>
                <c:pt idx="1790">
                  <c:v>13.742465753424661</c:v>
                </c:pt>
                <c:pt idx="1791">
                  <c:v>13.74794520547945</c:v>
                </c:pt>
                <c:pt idx="1792">
                  <c:v>13.75342465753433</c:v>
                </c:pt>
                <c:pt idx="1793">
                  <c:v>13.77534246575342</c:v>
                </c:pt>
                <c:pt idx="1794">
                  <c:v>13.78356164383562</c:v>
                </c:pt>
                <c:pt idx="1795">
                  <c:v>13.789041095890409</c:v>
                </c:pt>
                <c:pt idx="1796">
                  <c:v>13.797260273972499</c:v>
                </c:pt>
                <c:pt idx="1797">
                  <c:v>13.8</c:v>
                </c:pt>
                <c:pt idx="1798">
                  <c:v>13.80273972602758</c:v>
                </c:pt>
                <c:pt idx="1799">
                  <c:v>13.813698630137001</c:v>
                </c:pt>
                <c:pt idx="1800">
                  <c:v>13.83835616438355</c:v>
                </c:pt>
                <c:pt idx="1801">
                  <c:v>13.84109589041096</c:v>
                </c:pt>
                <c:pt idx="1802">
                  <c:v>13.843835616438369</c:v>
                </c:pt>
                <c:pt idx="1803">
                  <c:v>13.84657534246575</c:v>
                </c:pt>
                <c:pt idx="1804">
                  <c:v>13.860273972602741</c:v>
                </c:pt>
                <c:pt idx="1805">
                  <c:v>13.86849315068498</c:v>
                </c:pt>
                <c:pt idx="1806">
                  <c:v>13.8931506849315</c:v>
                </c:pt>
                <c:pt idx="1807">
                  <c:v>13.9041095890411</c:v>
                </c:pt>
                <c:pt idx="1808">
                  <c:v>13.917808219178101</c:v>
                </c:pt>
                <c:pt idx="1809">
                  <c:v>13.92328767123287</c:v>
                </c:pt>
                <c:pt idx="1810">
                  <c:v>13.92602739726027</c:v>
                </c:pt>
                <c:pt idx="1811">
                  <c:v>13.93424657534247</c:v>
                </c:pt>
                <c:pt idx="1812">
                  <c:v>13.96712328767123</c:v>
                </c:pt>
                <c:pt idx="1813">
                  <c:v>13.983561643835619</c:v>
                </c:pt>
                <c:pt idx="1814">
                  <c:v>13.989041095890411</c:v>
                </c:pt>
                <c:pt idx="1815">
                  <c:v>14.008219178082189</c:v>
                </c:pt>
                <c:pt idx="1816">
                  <c:v>14.016438356164519</c:v>
                </c:pt>
                <c:pt idx="1817">
                  <c:v>14.019178082191621</c:v>
                </c:pt>
                <c:pt idx="1818">
                  <c:v>14.03561643835617</c:v>
                </c:pt>
                <c:pt idx="1819">
                  <c:v>14.038356164383449</c:v>
                </c:pt>
                <c:pt idx="1820">
                  <c:v>14.04383561643837</c:v>
                </c:pt>
                <c:pt idx="1821">
                  <c:v>14.06027397260274</c:v>
                </c:pt>
                <c:pt idx="1822">
                  <c:v>14.071232876712349</c:v>
                </c:pt>
                <c:pt idx="1823">
                  <c:v>14.0931506849315</c:v>
                </c:pt>
                <c:pt idx="1824">
                  <c:v>14.106849315068571</c:v>
                </c:pt>
                <c:pt idx="1825">
                  <c:v>14.12602739726027</c:v>
                </c:pt>
                <c:pt idx="1826">
                  <c:v>14.14794520547945</c:v>
                </c:pt>
                <c:pt idx="1827">
                  <c:v>14.1534246575344</c:v>
                </c:pt>
                <c:pt idx="1828">
                  <c:v>14.16712328767122</c:v>
                </c:pt>
                <c:pt idx="1829">
                  <c:v>14.194520547945221</c:v>
                </c:pt>
                <c:pt idx="1830">
                  <c:v>14.20821917808215</c:v>
                </c:pt>
                <c:pt idx="1831">
                  <c:v>14.21917808219157</c:v>
                </c:pt>
                <c:pt idx="1832">
                  <c:v>14.232876712328769</c:v>
                </c:pt>
                <c:pt idx="1833">
                  <c:v>14.23835616438337</c:v>
                </c:pt>
                <c:pt idx="1834">
                  <c:v>14.25205479452055</c:v>
                </c:pt>
                <c:pt idx="1835">
                  <c:v>14.25479452054803</c:v>
                </c:pt>
                <c:pt idx="1836">
                  <c:v>14.260273972602739</c:v>
                </c:pt>
                <c:pt idx="1837">
                  <c:v>14.263013698630139</c:v>
                </c:pt>
                <c:pt idx="1838">
                  <c:v>14.28219178082192</c:v>
                </c:pt>
                <c:pt idx="1839">
                  <c:v>14.29041095890412</c:v>
                </c:pt>
                <c:pt idx="1840">
                  <c:v>14.295890410958901</c:v>
                </c:pt>
                <c:pt idx="1841">
                  <c:v>14.298630136986301</c:v>
                </c:pt>
                <c:pt idx="1842">
                  <c:v>14.301369863013701</c:v>
                </c:pt>
                <c:pt idx="1843">
                  <c:v>14.312328767123301</c:v>
                </c:pt>
                <c:pt idx="1844">
                  <c:v>14.336986301369871</c:v>
                </c:pt>
                <c:pt idx="1845">
                  <c:v>14.353424657534459</c:v>
                </c:pt>
                <c:pt idx="1846">
                  <c:v>14.364383561643839</c:v>
                </c:pt>
                <c:pt idx="1847">
                  <c:v>14.38356164383562</c:v>
                </c:pt>
                <c:pt idx="1848">
                  <c:v>14.391780821917809</c:v>
                </c:pt>
                <c:pt idx="1849">
                  <c:v>14.39452054794533</c:v>
                </c:pt>
                <c:pt idx="1850">
                  <c:v>14.416438356164541</c:v>
                </c:pt>
                <c:pt idx="1851">
                  <c:v>14.41917808219165</c:v>
                </c:pt>
                <c:pt idx="1852">
                  <c:v>14.43287671232877</c:v>
                </c:pt>
                <c:pt idx="1853">
                  <c:v>14.457534246575531</c:v>
                </c:pt>
                <c:pt idx="1854">
                  <c:v>14.463013698630141</c:v>
                </c:pt>
                <c:pt idx="1855">
                  <c:v>14.46575342465753</c:v>
                </c:pt>
                <c:pt idx="1856">
                  <c:v>14.47397260273973</c:v>
                </c:pt>
                <c:pt idx="1857">
                  <c:v>14.484931506849369</c:v>
                </c:pt>
                <c:pt idx="1858">
                  <c:v>14.4931506849315</c:v>
                </c:pt>
                <c:pt idx="1859">
                  <c:v>14.50684931506858</c:v>
                </c:pt>
                <c:pt idx="1860">
                  <c:v>14.52602739726027</c:v>
                </c:pt>
                <c:pt idx="1861">
                  <c:v>14.547945205479451</c:v>
                </c:pt>
                <c:pt idx="1862">
                  <c:v>14.55068493150711</c:v>
                </c:pt>
                <c:pt idx="1863">
                  <c:v>14.55342465753443</c:v>
                </c:pt>
                <c:pt idx="1864">
                  <c:v>14.561643835616451</c:v>
                </c:pt>
                <c:pt idx="1865">
                  <c:v>14.56712328767123</c:v>
                </c:pt>
                <c:pt idx="1866">
                  <c:v>14.58630136986301</c:v>
                </c:pt>
                <c:pt idx="1867">
                  <c:v>14.61095890410957</c:v>
                </c:pt>
                <c:pt idx="1868">
                  <c:v>14.62191780821917</c:v>
                </c:pt>
                <c:pt idx="1869">
                  <c:v>14.63013698630137</c:v>
                </c:pt>
                <c:pt idx="1870">
                  <c:v>14.66027397260274</c:v>
                </c:pt>
                <c:pt idx="1871">
                  <c:v>14.66301369863014</c:v>
                </c:pt>
                <c:pt idx="1872">
                  <c:v>14.66575342465752</c:v>
                </c:pt>
                <c:pt idx="1873">
                  <c:v>14.671232876712351</c:v>
                </c:pt>
                <c:pt idx="1874">
                  <c:v>14.68493150684932</c:v>
                </c:pt>
                <c:pt idx="1875">
                  <c:v>14.690410958904121</c:v>
                </c:pt>
                <c:pt idx="1876">
                  <c:v>14.693150684931449</c:v>
                </c:pt>
                <c:pt idx="1877">
                  <c:v>14.698630136986321</c:v>
                </c:pt>
                <c:pt idx="1878">
                  <c:v>14.71780821917808</c:v>
                </c:pt>
                <c:pt idx="1879">
                  <c:v>14.723287671232869</c:v>
                </c:pt>
                <c:pt idx="1880">
                  <c:v>14.75068493150704</c:v>
                </c:pt>
                <c:pt idx="1881">
                  <c:v>14.77260273972618</c:v>
                </c:pt>
                <c:pt idx="1882">
                  <c:v>14.797260273972499</c:v>
                </c:pt>
                <c:pt idx="1883">
                  <c:v>14.8</c:v>
                </c:pt>
                <c:pt idx="1884">
                  <c:v>14.805479452054801</c:v>
                </c:pt>
                <c:pt idx="1885">
                  <c:v>14.81643835616457</c:v>
                </c:pt>
                <c:pt idx="1886">
                  <c:v>14.827397260273971</c:v>
                </c:pt>
                <c:pt idx="1887">
                  <c:v>14.88493150684943</c:v>
                </c:pt>
                <c:pt idx="1888">
                  <c:v>14.8931506849315</c:v>
                </c:pt>
                <c:pt idx="1889">
                  <c:v>14.89863013698643</c:v>
                </c:pt>
                <c:pt idx="1890">
                  <c:v>14.9041095890411</c:v>
                </c:pt>
                <c:pt idx="1891">
                  <c:v>14.917808219178101</c:v>
                </c:pt>
                <c:pt idx="1892">
                  <c:v>14.92602739726027</c:v>
                </c:pt>
                <c:pt idx="1893">
                  <c:v>14.93698630136987</c:v>
                </c:pt>
                <c:pt idx="1894">
                  <c:v>14.947945205479449</c:v>
                </c:pt>
                <c:pt idx="1895">
                  <c:v>14.956164383561671</c:v>
                </c:pt>
                <c:pt idx="1896">
                  <c:v>14.961643835616471</c:v>
                </c:pt>
                <c:pt idx="1897">
                  <c:v>14.964383561643841</c:v>
                </c:pt>
                <c:pt idx="1898">
                  <c:v>14.983561643835619</c:v>
                </c:pt>
                <c:pt idx="1899">
                  <c:v>14.986301369863011</c:v>
                </c:pt>
                <c:pt idx="1900">
                  <c:v>15.00273972602748</c:v>
                </c:pt>
                <c:pt idx="1901">
                  <c:v>15.013698630137</c:v>
                </c:pt>
                <c:pt idx="1902">
                  <c:v>15.02191780821917</c:v>
                </c:pt>
                <c:pt idx="1903">
                  <c:v>15.03013698630137</c:v>
                </c:pt>
                <c:pt idx="1904">
                  <c:v>15.03287671232877</c:v>
                </c:pt>
                <c:pt idx="1905">
                  <c:v>15.038356164383449</c:v>
                </c:pt>
                <c:pt idx="1906">
                  <c:v>15.046575342465751</c:v>
                </c:pt>
                <c:pt idx="1907">
                  <c:v>15.071232876712349</c:v>
                </c:pt>
                <c:pt idx="1908">
                  <c:v>15.07397260273973</c:v>
                </c:pt>
                <c:pt idx="1909">
                  <c:v>15.08767123287671</c:v>
                </c:pt>
                <c:pt idx="1910">
                  <c:v>15.0931506849315</c:v>
                </c:pt>
                <c:pt idx="1911">
                  <c:v>15.1041095890411</c:v>
                </c:pt>
                <c:pt idx="1912">
                  <c:v>15.106849315068571</c:v>
                </c:pt>
                <c:pt idx="1913">
                  <c:v>15.11232876712327</c:v>
                </c:pt>
                <c:pt idx="1914">
                  <c:v>15.11780821917808</c:v>
                </c:pt>
                <c:pt idx="1915">
                  <c:v>15.142465753424659</c:v>
                </c:pt>
                <c:pt idx="1916">
                  <c:v>15.1534246575344</c:v>
                </c:pt>
                <c:pt idx="1917">
                  <c:v>15.16438356164384</c:v>
                </c:pt>
                <c:pt idx="1918">
                  <c:v>15.17260273972621</c:v>
                </c:pt>
                <c:pt idx="1919">
                  <c:v>15.18082191780822</c:v>
                </c:pt>
                <c:pt idx="1920">
                  <c:v>15.18904109589041</c:v>
                </c:pt>
                <c:pt idx="1921">
                  <c:v>15.205479452054799</c:v>
                </c:pt>
                <c:pt idx="1922">
                  <c:v>15.21095890410955</c:v>
                </c:pt>
                <c:pt idx="1923">
                  <c:v>15.216438356164421</c:v>
                </c:pt>
                <c:pt idx="1924">
                  <c:v>15.221917808219169</c:v>
                </c:pt>
                <c:pt idx="1925">
                  <c:v>15.230136986301369</c:v>
                </c:pt>
                <c:pt idx="1926">
                  <c:v>15.232876712328769</c:v>
                </c:pt>
                <c:pt idx="1927">
                  <c:v>15.27397260273972</c:v>
                </c:pt>
                <c:pt idx="1928">
                  <c:v>15.28493150684932</c:v>
                </c:pt>
                <c:pt idx="1929">
                  <c:v>15.293150684931399</c:v>
                </c:pt>
                <c:pt idx="1930">
                  <c:v>15.298630136986301</c:v>
                </c:pt>
                <c:pt idx="1931">
                  <c:v>15.306849315068741</c:v>
                </c:pt>
                <c:pt idx="1932">
                  <c:v>15.317808219178101</c:v>
                </c:pt>
                <c:pt idx="1933">
                  <c:v>15.320547945205499</c:v>
                </c:pt>
                <c:pt idx="1934">
                  <c:v>15.326027397260271</c:v>
                </c:pt>
                <c:pt idx="1935">
                  <c:v>15.36986301369868</c:v>
                </c:pt>
                <c:pt idx="1936">
                  <c:v>15.38356164383562</c:v>
                </c:pt>
                <c:pt idx="1937">
                  <c:v>15.39452054794533</c:v>
                </c:pt>
                <c:pt idx="1938">
                  <c:v>15.42739726027397</c:v>
                </c:pt>
                <c:pt idx="1939">
                  <c:v>15.438356164383499</c:v>
                </c:pt>
                <c:pt idx="1940">
                  <c:v>15.46575342465753</c:v>
                </c:pt>
                <c:pt idx="1941">
                  <c:v>15.471232876712371</c:v>
                </c:pt>
                <c:pt idx="1942">
                  <c:v>15.47397260273973</c:v>
                </c:pt>
                <c:pt idx="1943">
                  <c:v>15.5013698630137</c:v>
                </c:pt>
                <c:pt idx="1944">
                  <c:v>15.53972602739727</c:v>
                </c:pt>
                <c:pt idx="1945">
                  <c:v>15.556164383561651</c:v>
                </c:pt>
                <c:pt idx="1946">
                  <c:v>15.558904109589051</c:v>
                </c:pt>
                <c:pt idx="1947">
                  <c:v>15.56438356164383</c:v>
                </c:pt>
                <c:pt idx="1948">
                  <c:v>15.56712328767123</c:v>
                </c:pt>
                <c:pt idx="1949">
                  <c:v>15.575342465753421</c:v>
                </c:pt>
                <c:pt idx="1950">
                  <c:v>15.6</c:v>
                </c:pt>
                <c:pt idx="1951">
                  <c:v>15.63013698630137</c:v>
                </c:pt>
                <c:pt idx="1952">
                  <c:v>15.64109589041095</c:v>
                </c:pt>
                <c:pt idx="1953">
                  <c:v>15.65205479452055</c:v>
                </c:pt>
                <c:pt idx="1954">
                  <c:v>15.695890410958921</c:v>
                </c:pt>
                <c:pt idx="1955">
                  <c:v>15.701369863013699</c:v>
                </c:pt>
                <c:pt idx="1956">
                  <c:v>15.71780821917808</c:v>
                </c:pt>
                <c:pt idx="1957">
                  <c:v>15.726027397260269</c:v>
                </c:pt>
                <c:pt idx="1958">
                  <c:v>15.742465753424661</c:v>
                </c:pt>
                <c:pt idx="1959">
                  <c:v>15.75068493150704</c:v>
                </c:pt>
                <c:pt idx="1960">
                  <c:v>15.75342465753433</c:v>
                </c:pt>
                <c:pt idx="1961">
                  <c:v>15.77808219178082</c:v>
                </c:pt>
                <c:pt idx="1962">
                  <c:v>15.78356164383562</c:v>
                </c:pt>
                <c:pt idx="1963">
                  <c:v>15.786301369863009</c:v>
                </c:pt>
                <c:pt idx="1964">
                  <c:v>15.80273972602758</c:v>
                </c:pt>
                <c:pt idx="1965">
                  <c:v>15.819178082191749</c:v>
                </c:pt>
                <c:pt idx="1966">
                  <c:v>15.832876712328771</c:v>
                </c:pt>
                <c:pt idx="1967">
                  <c:v>15.83835616438355</c:v>
                </c:pt>
                <c:pt idx="1968">
                  <c:v>15.84657534246575</c:v>
                </c:pt>
                <c:pt idx="1969">
                  <c:v>15.879452054794699</c:v>
                </c:pt>
                <c:pt idx="1970">
                  <c:v>15.890410958904299</c:v>
                </c:pt>
                <c:pt idx="1971">
                  <c:v>15.89589041095903</c:v>
                </c:pt>
                <c:pt idx="1972">
                  <c:v>15.9041095890411</c:v>
                </c:pt>
                <c:pt idx="1973">
                  <c:v>15.90684931506868</c:v>
                </c:pt>
                <c:pt idx="1974">
                  <c:v>15.93424657534247</c:v>
                </c:pt>
                <c:pt idx="1975">
                  <c:v>15.93698630136987</c:v>
                </c:pt>
                <c:pt idx="1976">
                  <c:v>15.961643835616471</c:v>
                </c:pt>
                <c:pt idx="1977">
                  <c:v>15.96712328767123</c:v>
                </c:pt>
                <c:pt idx="1978">
                  <c:v>15.969863013698671</c:v>
                </c:pt>
                <c:pt idx="1979">
                  <c:v>15.978082191780819</c:v>
                </c:pt>
                <c:pt idx="1980">
                  <c:v>15.983561643835619</c:v>
                </c:pt>
                <c:pt idx="1981">
                  <c:v>16</c:v>
                </c:pt>
                <c:pt idx="1982">
                  <c:v>16.008219178082189</c:v>
                </c:pt>
                <c:pt idx="1983">
                  <c:v>16.02191780821919</c:v>
                </c:pt>
                <c:pt idx="1984">
                  <c:v>16.03287671232879</c:v>
                </c:pt>
                <c:pt idx="1985">
                  <c:v>16.049315068493151</c:v>
                </c:pt>
                <c:pt idx="1986">
                  <c:v>16.060273972602729</c:v>
                </c:pt>
                <c:pt idx="1987">
                  <c:v>16.07397260273973</c:v>
                </c:pt>
                <c:pt idx="1988">
                  <c:v>16.109589041095891</c:v>
                </c:pt>
                <c:pt idx="1989">
                  <c:v>16.115068493151011</c:v>
                </c:pt>
                <c:pt idx="1990">
                  <c:v>16.147945205479498</c:v>
                </c:pt>
                <c:pt idx="1991">
                  <c:v>16.153424657534249</c:v>
                </c:pt>
                <c:pt idx="1992">
                  <c:v>16.169863013698979</c:v>
                </c:pt>
                <c:pt idx="1993">
                  <c:v>16.18356164383562</c:v>
                </c:pt>
                <c:pt idx="1994">
                  <c:v>16.19178082191781</c:v>
                </c:pt>
                <c:pt idx="1995">
                  <c:v>16.221917808219189</c:v>
                </c:pt>
                <c:pt idx="1996">
                  <c:v>16.235616438356089</c:v>
                </c:pt>
                <c:pt idx="1997">
                  <c:v>16.24931506849315</c:v>
                </c:pt>
                <c:pt idx="1998">
                  <c:v>16.265753424657539</c:v>
                </c:pt>
                <c:pt idx="1999">
                  <c:v>16.27397260273969</c:v>
                </c:pt>
                <c:pt idx="2000">
                  <c:v>16.276712328766699</c:v>
                </c:pt>
                <c:pt idx="2001">
                  <c:v>16.28493150684929</c:v>
                </c:pt>
                <c:pt idx="2002">
                  <c:v>16.28767123287669</c:v>
                </c:pt>
                <c:pt idx="2003">
                  <c:v>16.29041095890409</c:v>
                </c:pt>
                <c:pt idx="2004">
                  <c:v>16.29315068493149</c:v>
                </c:pt>
                <c:pt idx="2005">
                  <c:v>16.30410958904109</c:v>
                </c:pt>
                <c:pt idx="2006">
                  <c:v>16.32054794520548</c:v>
                </c:pt>
                <c:pt idx="2007">
                  <c:v>16.331506849315069</c:v>
                </c:pt>
                <c:pt idx="2008">
                  <c:v>16.33972602739723</c:v>
                </c:pt>
                <c:pt idx="2009">
                  <c:v>16.345205479452051</c:v>
                </c:pt>
                <c:pt idx="2010">
                  <c:v>16.347945205479451</c:v>
                </c:pt>
                <c:pt idx="2011">
                  <c:v>16.35616438356163</c:v>
                </c:pt>
                <c:pt idx="2012">
                  <c:v>16.358904109589041</c:v>
                </c:pt>
                <c:pt idx="2013">
                  <c:v>16.37534246575342</c:v>
                </c:pt>
                <c:pt idx="2014">
                  <c:v>16.386301369863009</c:v>
                </c:pt>
                <c:pt idx="2015">
                  <c:v>16.38904109589043</c:v>
                </c:pt>
                <c:pt idx="2016">
                  <c:v>16.416438356164289</c:v>
                </c:pt>
                <c:pt idx="2017">
                  <c:v>16.44109589041096</c:v>
                </c:pt>
                <c:pt idx="2018">
                  <c:v>16.449315068493149</c:v>
                </c:pt>
                <c:pt idx="2019">
                  <c:v>16.454794520547889</c:v>
                </c:pt>
                <c:pt idx="2020">
                  <c:v>16.465753424657539</c:v>
                </c:pt>
                <c:pt idx="2021">
                  <c:v>16.473972602739689</c:v>
                </c:pt>
                <c:pt idx="2022">
                  <c:v>16.479452054794521</c:v>
                </c:pt>
                <c:pt idx="2023">
                  <c:v>16.49863013698582</c:v>
                </c:pt>
                <c:pt idx="2024">
                  <c:v>16.5013698630137</c:v>
                </c:pt>
                <c:pt idx="2025">
                  <c:v>16.504109589041089</c:v>
                </c:pt>
                <c:pt idx="2026">
                  <c:v>16.506849315068489</c:v>
                </c:pt>
                <c:pt idx="2027">
                  <c:v>16.509589041095889</c:v>
                </c:pt>
                <c:pt idx="2028">
                  <c:v>16.515068493150839</c:v>
                </c:pt>
                <c:pt idx="2029">
                  <c:v>16.520547945205479</c:v>
                </c:pt>
                <c:pt idx="2030">
                  <c:v>16.52876712328769</c:v>
                </c:pt>
                <c:pt idx="2031">
                  <c:v>16.534246575342429</c:v>
                </c:pt>
                <c:pt idx="2032">
                  <c:v>16.545205479452051</c:v>
                </c:pt>
                <c:pt idx="2033">
                  <c:v>16.56438356164383</c:v>
                </c:pt>
                <c:pt idx="2034">
                  <c:v>16.586301369862991</c:v>
                </c:pt>
                <c:pt idx="2035">
                  <c:v>16.591780821917791</c:v>
                </c:pt>
                <c:pt idx="2036">
                  <c:v>16.594520547944889</c:v>
                </c:pt>
                <c:pt idx="2037">
                  <c:v>16.62465753424663</c:v>
                </c:pt>
                <c:pt idx="2038">
                  <c:v>16.630136986301189</c:v>
                </c:pt>
                <c:pt idx="2039">
                  <c:v>16.643835616438679</c:v>
                </c:pt>
                <c:pt idx="2040">
                  <c:v>16.652054794520598</c:v>
                </c:pt>
                <c:pt idx="2041">
                  <c:v>16.68767123287671</c:v>
                </c:pt>
                <c:pt idx="2042">
                  <c:v>16.69315068493151</c:v>
                </c:pt>
                <c:pt idx="2043">
                  <c:v>16.706849315068489</c:v>
                </c:pt>
                <c:pt idx="2044">
                  <c:v>16.715068493150731</c:v>
                </c:pt>
                <c:pt idx="2045">
                  <c:v>16.76164383561612</c:v>
                </c:pt>
                <c:pt idx="2046">
                  <c:v>16.767123287670799</c:v>
                </c:pt>
                <c:pt idx="2047">
                  <c:v>16.769863013698739</c:v>
                </c:pt>
                <c:pt idx="2048">
                  <c:v>16.78356164383559</c:v>
                </c:pt>
                <c:pt idx="2049">
                  <c:v>16.8</c:v>
                </c:pt>
                <c:pt idx="2050">
                  <c:v>16.819178082191801</c:v>
                </c:pt>
                <c:pt idx="2051">
                  <c:v>16.852054794520551</c:v>
                </c:pt>
                <c:pt idx="2052">
                  <c:v>16.85479452054793</c:v>
                </c:pt>
                <c:pt idx="2053">
                  <c:v>16.86027397260273</c:v>
                </c:pt>
                <c:pt idx="2054">
                  <c:v>16.86849315068493</c:v>
                </c:pt>
                <c:pt idx="2055">
                  <c:v>16.893150684931509</c:v>
                </c:pt>
                <c:pt idx="2056">
                  <c:v>16.898630136986089</c:v>
                </c:pt>
                <c:pt idx="2057">
                  <c:v>16.904109589040889</c:v>
                </c:pt>
                <c:pt idx="2058">
                  <c:v>16.92054794520509</c:v>
                </c:pt>
                <c:pt idx="2059">
                  <c:v>16.923287671232789</c:v>
                </c:pt>
                <c:pt idx="2060">
                  <c:v>16.939726027397189</c:v>
                </c:pt>
                <c:pt idx="2061">
                  <c:v>16.956164383561589</c:v>
                </c:pt>
                <c:pt idx="2062">
                  <c:v>16.975342465753009</c:v>
                </c:pt>
                <c:pt idx="2063">
                  <c:v>16.978082191780789</c:v>
                </c:pt>
                <c:pt idx="2064">
                  <c:v>16.991780821917789</c:v>
                </c:pt>
                <c:pt idx="2065">
                  <c:v>16.994520547944781</c:v>
                </c:pt>
                <c:pt idx="2066">
                  <c:v>17</c:v>
                </c:pt>
                <c:pt idx="2067">
                  <c:v>17.005479452054789</c:v>
                </c:pt>
                <c:pt idx="2068">
                  <c:v>17.027397260273929</c:v>
                </c:pt>
                <c:pt idx="2069">
                  <c:v>17.030136986300981</c:v>
                </c:pt>
                <c:pt idx="2070">
                  <c:v>17.038356164383561</c:v>
                </c:pt>
                <c:pt idx="2071">
                  <c:v>17.043835616438361</c:v>
                </c:pt>
                <c:pt idx="2072">
                  <c:v>17.06301369863013</c:v>
                </c:pt>
                <c:pt idx="2073">
                  <c:v>17.06575342465753</c:v>
                </c:pt>
                <c:pt idx="2074">
                  <c:v>17.06849315068493</c:v>
                </c:pt>
                <c:pt idx="2075">
                  <c:v>17.09863013698595</c:v>
                </c:pt>
                <c:pt idx="2076">
                  <c:v>17.112328767123291</c:v>
                </c:pt>
                <c:pt idx="2077">
                  <c:v>17.136986301369859</c:v>
                </c:pt>
                <c:pt idx="2078">
                  <c:v>17.147945205479498</c:v>
                </c:pt>
                <c:pt idx="2079">
                  <c:v>17.156164383561649</c:v>
                </c:pt>
                <c:pt idx="2080">
                  <c:v>17.158904109589098</c:v>
                </c:pt>
                <c:pt idx="2081">
                  <c:v>17.18356164383562</c:v>
                </c:pt>
                <c:pt idx="2082">
                  <c:v>17.208219178082089</c:v>
                </c:pt>
                <c:pt idx="2083">
                  <c:v>17.224657534246571</c:v>
                </c:pt>
                <c:pt idx="2084">
                  <c:v>17.25479452054789</c:v>
                </c:pt>
                <c:pt idx="2085">
                  <c:v>17.26027397260269</c:v>
                </c:pt>
                <c:pt idx="2086">
                  <c:v>17.27397260273969</c:v>
                </c:pt>
                <c:pt idx="2087">
                  <c:v>17.301369863013701</c:v>
                </c:pt>
                <c:pt idx="2088">
                  <c:v>17.306849315068501</c:v>
                </c:pt>
                <c:pt idx="2089">
                  <c:v>17.328767123287701</c:v>
                </c:pt>
                <c:pt idx="2090">
                  <c:v>17.347945205479451</c:v>
                </c:pt>
                <c:pt idx="2091">
                  <c:v>17.358904109589041</c:v>
                </c:pt>
                <c:pt idx="2092">
                  <c:v>17.367123287670989</c:v>
                </c:pt>
                <c:pt idx="2093">
                  <c:v>17.410958904109631</c:v>
                </c:pt>
                <c:pt idx="2094">
                  <c:v>17.42465753424657</c:v>
                </c:pt>
                <c:pt idx="2095">
                  <c:v>17.427397260273889</c:v>
                </c:pt>
                <c:pt idx="2096">
                  <c:v>17.430136986300852</c:v>
                </c:pt>
                <c:pt idx="2097">
                  <c:v>17.43835616438356</c:v>
                </c:pt>
                <c:pt idx="2098">
                  <c:v>17.452054794520549</c:v>
                </c:pt>
                <c:pt idx="2099">
                  <c:v>17.468493150684889</c:v>
                </c:pt>
                <c:pt idx="2100">
                  <c:v>17.487671232876689</c:v>
                </c:pt>
                <c:pt idx="2101">
                  <c:v>17.4958904109589</c:v>
                </c:pt>
                <c:pt idx="2102">
                  <c:v>17.506849315068489</c:v>
                </c:pt>
                <c:pt idx="2103">
                  <c:v>17.517808219178239</c:v>
                </c:pt>
                <c:pt idx="2104">
                  <c:v>17.520547945205479</c:v>
                </c:pt>
                <c:pt idx="2105">
                  <c:v>17.526027397260279</c:v>
                </c:pt>
                <c:pt idx="2106">
                  <c:v>17.545205479452051</c:v>
                </c:pt>
                <c:pt idx="2107">
                  <c:v>17.569863013698921</c:v>
                </c:pt>
                <c:pt idx="2108">
                  <c:v>17.58082191780823</c:v>
                </c:pt>
                <c:pt idx="2109">
                  <c:v>17.62739726027397</c:v>
                </c:pt>
                <c:pt idx="2110">
                  <c:v>17.635616438356159</c:v>
                </c:pt>
                <c:pt idx="2111">
                  <c:v>17.649315068493198</c:v>
                </c:pt>
                <c:pt idx="2112">
                  <c:v>17.657534246575189</c:v>
                </c:pt>
                <c:pt idx="2113">
                  <c:v>17.682191780821789</c:v>
                </c:pt>
                <c:pt idx="2114">
                  <c:v>17.69041095890411</c:v>
                </c:pt>
                <c:pt idx="2115">
                  <c:v>17.698630136986189</c:v>
                </c:pt>
                <c:pt idx="2116">
                  <c:v>17.726027397260189</c:v>
                </c:pt>
                <c:pt idx="2117">
                  <c:v>17.728767123287671</c:v>
                </c:pt>
                <c:pt idx="2118">
                  <c:v>17.736986301369789</c:v>
                </c:pt>
                <c:pt idx="2119">
                  <c:v>17.74520547945205</c:v>
                </c:pt>
                <c:pt idx="2120">
                  <c:v>17.75068493150679</c:v>
                </c:pt>
                <c:pt idx="2121">
                  <c:v>17.76164383561612</c:v>
                </c:pt>
                <c:pt idx="2122">
                  <c:v>17.77534246575312</c:v>
                </c:pt>
                <c:pt idx="2123">
                  <c:v>17.78356164383559</c:v>
                </c:pt>
                <c:pt idx="2124">
                  <c:v>17.824657534246601</c:v>
                </c:pt>
                <c:pt idx="2125">
                  <c:v>17.827397260273969</c:v>
                </c:pt>
                <c:pt idx="2126">
                  <c:v>17.832876712328801</c:v>
                </c:pt>
                <c:pt idx="2127">
                  <c:v>17.841095890411001</c:v>
                </c:pt>
                <c:pt idx="2128">
                  <c:v>17.843835616438351</c:v>
                </c:pt>
                <c:pt idx="2129">
                  <c:v>17.852054794520551</c:v>
                </c:pt>
                <c:pt idx="2130">
                  <c:v>17.857534246575089</c:v>
                </c:pt>
                <c:pt idx="2131">
                  <c:v>17.86027397260273</c:v>
                </c:pt>
                <c:pt idx="2132">
                  <c:v>17.86575342465753</c:v>
                </c:pt>
                <c:pt idx="2133">
                  <c:v>17.87397260273973</c:v>
                </c:pt>
                <c:pt idx="2134">
                  <c:v>17.882191780821689</c:v>
                </c:pt>
                <c:pt idx="2135">
                  <c:v>17.904109589040889</c:v>
                </c:pt>
                <c:pt idx="2136">
                  <c:v>17.92876712328767</c:v>
                </c:pt>
                <c:pt idx="2137">
                  <c:v>17.958904109589039</c:v>
                </c:pt>
                <c:pt idx="2138">
                  <c:v>17.961643835616059</c:v>
                </c:pt>
                <c:pt idx="2139">
                  <c:v>17.969863013698731</c:v>
                </c:pt>
                <c:pt idx="2140">
                  <c:v>17.975342465753009</c:v>
                </c:pt>
                <c:pt idx="2141">
                  <c:v>17.978082191780789</c:v>
                </c:pt>
                <c:pt idx="2142">
                  <c:v>17.983561643835589</c:v>
                </c:pt>
                <c:pt idx="2143">
                  <c:v>17.989041095890411</c:v>
                </c:pt>
                <c:pt idx="2144">
                  <c:v>17.991780821917789</c:v>
                </c:pt>
                <c:pt idx="2145">
                  <c:v>18</c:v>
                </c:pt>
                <c:pt idx="2146">
                  <c:v>18.038356164383561</c:v>
                </c:pt>
                <c:pt idx="2147">
                  <c:v>18.06575342465753</c:v>
                </c:pt>
                <c:pt idx="2148">
                  <c:v>18.07123287671201</c:v>
                </c:pt>
                <c:pt idx="2149">
                  <c:v>18.08219178082161</c:v>
                </c:pt>
                <c:pt idx="2150">
                  <c:v>18.112328767123291</c:v>
                </c:pt>
                <c:pt idx="2151">
                  <c:v>18.117808219178411</c:v>
                </c:pt>
                <c:pt idx="2152">
                  <c:v>18.12328767123288</c:v>
                </c:pt>
                <c:pt idx="2153">
                  <c:v>18.12602739726027</c:v>
                </c:pt>
                <c:pt idx="2154">
                  <c:v>18.13424657534247</c:v>
                </c:pt>
                <c:pt idx="2155">
                  <c:v>18.156164383561649</c:v>
                </c:pt>
                <c:pt idx="2156">
                  <c:v>18.164383561643831</c:v>
                </c:pt>
                <c:pt idx="2157">
                  <c:v>18.167123287671089</c:v>
                </c:pt>
                <c:pt idx="2158">
                  <c:v>18.169863013698979</c:v>
                </c:pt>
                <c:pt idx="2159">
                  <c:v>18.18630136986301</c:v>
                </c:pt>
                <c:pt idx="2160">
                  <c:v>18.19178082191781</c:v>
                </c:pt>
                <c:pt idx="2161">
                  <c:v>18.194520547945089</c:v>
                </c:pt>
                <c:pt idx="2162">
                  <c:v>18.197260273972599</c:v>
                </c:pt>
                <c:pt idx="2163">
                  <c:v>18.227397260273889</c:v>
                </c:pt>
                <c:pt idx="2164">
                  <c:v>18.235616438356089</c:v>
                </c:pt>
                <c:pt idx="2165">
                  <c:v>18.25479452054789</c:v>
                </c:pt>
                <c:pt idx="2166">
                  <c:v>18.26301369863009</c:v>
                </c:pt>
                <c:pt idx="2167">
                  <c:v>18.276712328766699</c:v>
                </c:pt>
                <c:pt idx="2168">
                  <c:v>18.279452054794529</c:v>
                </c:pt>
                <c:pt idx="2169">
                  <c:v>18.28767123287669</c:v>
                </c:pt>
                <c:pt idx="2170">
                  <c:v>18.317808219178339</c:v>
                </c:pt>
                <c:pt idx="2171">
                  <c:v>18.32054794520548</c:v>
                </c:pt>
                <c:pt idx="2172">
                  <c:v>18.33698630136983</c:v>
                </c:pt>
                <c:pt idx="2173">
                  <c:v>18.347945205479451</c:v>
                </c:pt>
                <c:pt idx="2174">
                  <c:v>18.391780821917809</c:v>
                </c:pt>
                <c:pt idx="2175">
                  <c:v>18.394520547944989</c:v>
                </c:pt>
                <c:pt idx="2176">
                  <c:v>18.399999999999999</c:v>
                </c:pt>
                <c:pt idx="2177">
                  <c:v>18.410958904109631</c:v>
                </c:pt>
                <c:pt idx="2178">
                  <c:v>18.413698630136889</c:v>
                </c:pt>
                <c:pt idx="2179">
                  <c:v>18.416438356164289</c:v>
                </c:pt>
                <c:pt idx="2180">
                  <c:v>18.42465753424657</c:v>
                </c:pt>
                <c:pt idx="2181">
                  <c:v>18.463013698630089</c:v>
                </c:pt>
                <c:pt idx="2182">
                  <c:v>18.473972602739689</c:v>
                </c:pt>
                <c:pt idx="2183">
                  <c:v>18.48219178082147</c:v>
                </c:pt>
                <c:pt idx="2184">
                  <c:v>18.506849315068489</c:v>
                </c:pt>
                <c:pt idx="2185">
                  <c:v>18.509589041095889</c:v>
                </c:pt>
                <c:pt idx="2186">
                  <c:v>18.515068493150839</c:v>
                </c:pt>
                <c:pt idx="2187">
                  <c:v>18.561643835616429</c:v>
                </c:pt>
                <c:pt idx="2188">
                  <c:v>18.58904109589043</c:v>
                </c:pt>
                <c:pt idx="2189">
                  <c:v>18.597260273972591</c:v>
                </c:pt>
                <c:pt idx="2190">
                  <c:v>18.630136986301189</c:v>
                </c:pt>
                <c:pt idx="2191">
                  <c:v>18.63287671232883</c:v>
                </c:pt>
                <c:pt idx="2192">
                  <c:v>18.676712328766989</c:v>
                </c:pt>
                <c:pt idx="2193">
                  <c:v>18.704109589040989</c:v>
                </c:pt>
                <c:pt idx="2194">
                  <c:v>18.717808219178131</c:v>
                </c:pt>
                <c:pt idx="2195">
                  <c:v>18.726027397260189</c:v>
                </c:pt>
                <c:pt idx="2196">
                  <c:v>18.742465753424661</c:v>
                </c:pt>
                <c:pt idx="2197">
                  <c:v>18.758904109589039</c:v>
                </c:pt>
                <c:pt idx="2198">
                  <c:v>18.780821917808229</c:v>
                </c:pt>
                <c:pt idx="2199">
                  <c:v>18.78630136986299</c:v>
                </c:pt>
                <c:pt idx="2200">
                  <c:v>18.8</c:v>
                </c:pt>
                <c:pt idx="2201">
                  <c:v>18.84657534246573</c:v>
                </c:pt>
                <c:pt idx="2202">
                  <c:v>18.87397260273973</c:v>
                </c:pt>
                <c:pt idx="2203">
                  <c:v>18.876712328766889</c:v>
                </c:pt>
                <c:pt idx="2204">
                  <c:v>18.901369863013699</c:v>
                </c:pt>
                <c:pt idx="2205">
                  <c:v>18.909589041095789</c:v>
                </c:pt>
                <c:pt idx="2206">
                  <c:v>18.912328767123189</c:v>
                </c:pt>
                <c:pt idx="2207">
                  <c:v>18.923287671232789</c:v>
                </c:pt>
                <c:pt idx="2208">
                  <c:v>18.926027397260189</c:v>
                </c:pt>
                <c:pt idx="2209">
                  <c:v>18.92876712328767</c:v>
                </c:pt>
                <c:pt idx="2210">
                  <c:v>18.956164383561589</c:v>
                </c:pt>
                <c:pt idx="2211">
                  <c:v>18.958904109589039</c:v>
                </c:pt>
                <c:pt idx="2212">
                  <c:v>18.969863013698731</c:v>
                </c:pt>
                <c:pt idx="2213">
                  <c:v>18.975342465753009</c:v>
                </c:pt>
                <c:pt idx="2214">
                  <c:v>18.978082191780789</c:v>
                </c:pt>
                <c:pt idx="2215">
                  <c:v>18.991780821917789</c:v>
                </c:pt>
                <c:pt idx="2216">
                  <c:v>19.002739726027009</c:v>
                </c:pt>
                <c:pt idx="2217">
                  <c:v>19.010958904109739</c:v>
                </c:pt>
                <c:pt idx="2218">
                  <c:v>19.046575342465729</c:v>
                </c:pt>
                <c:pt idx="2219">
                  <c:v>19.049315068493151</c:v>
                </c:pt>
                <c:pt idx="2220">
                  <c:v>19.057534246574999</c:v>
                </c:pt>
                <c:pt idx="2221">
                  <c:v>19.060273972602729</c:v>
                </c:pt>
                <c:pt idx="2222">
                  <c:v>19.07123287671201</c:v>
                </c:pt>
                <c:pt idx="2223">
                  <c:v>19.08219178082161</c:v>
                </c:pt>
                <c:pt idx="2224">
                  <c:v>19.084931506849319</c:v>
                </c:pt>
                <c:pt idx="2225">
                  <c:v>19.090410958904091</c:v>
                </c:pt>
                <c:pt idx="2226">
                  <c:v>19.095890410958901</c:v>
                </c:pt>
                <c:pt idx="2227">
                  <c:v>19.109589041095891</c:v>
                </c:pt>
                <c:pt idx="2228">
                  <c:v>19.208219178082089</c:v>
                </c:pt>
                <c:pt idx="2229">
                  <c:v>19.221917808219189</c:v>
                </c:pt>
                <c:pt idx="2230">
                  <c:v>19.232876712328771</c:v>
                </c:pt>
                <c:pt idx="2231">
                  <c:v>19.25479452054789</c:v>
                </c:pt>
                <c:pt idx="2232">
                  <c:v>19.276712328766699</c:v>
                </c:pt>
                <c:pt idx="2233">
                  <c:v>19.29041095890409</c:v>
                </c:pt>
                <c:pt idx="2234">
                  <c:v>19.31232876712329</c:v>
                </c:pt>
                <c:pt idx="2235">
                  <c:v>19.331506849315069</c:v>
                </c:pt>
                <c:pt idx="2236">
                  <c:v>19.35068493150683</c:v>
                </c:pt>
                <c:pt idx="2237">
                  <c:v>19.35342465753423</c:v>
                </c:pt>
                <c:pt idx="2238">
                  <c:v>19.358904109589041</c:v>
                </c:pt>
                <c:pt idx="2239">
                  <c:v>19.37534246575342</c:v>
                </c:pt>
                <c:pt idx="2240">
                  <c:v>19.38356164383562</c:v>
                </c:pt>
                <c:pt idx="2241">
                  <c:v>19.38904109589043</c:v>
                </c:pt>
                <c:pt idx="2242">
                  <c:v>19.405479452054799</c:v>
                </c:pt>
                <c:pt idx="2243">
                  <c:v>19.463013698630089</c:v>
                </c:pt>
                <c:pt idx="2244">
                  <c:v>19.468493150684889</c:v>
                </c:pt>
                <c:pt idx="2245">
                  <c:v>19.471232876711781</c:v>
                </c:pt>
                <c:pt idx="2246">
                  <c:v>19.490410958904089</c:v>
                </c:pt>
                <c:pt idx="2247">
                  <c:v>19.526027397260279</c:v>
                </c:pt>
                <c:pt idx="2248">
                  <c:v>19.534246575342429</c:v>
                </c:pt>
                <c:pt idx="2249">
                  <c:v>19.586301369862991</c:v>
                </c:pt>
                <c:pt idx="2250">
                  <c:v>19.61643835616438</c:v>
                </c:pt>
                <c:pt idx="2251">
                  <c:v>19.62465753424663</c:v>
                </c:pt>
                <c:pt idx="2252">
                  <c:v>19.635616438356159</c:v>
                </c:pt>
                <c:pt idx="2253">
                  <c:v>19.652054794520598</c:v>
                </c:pt>
                <c:pt idx="2254">
                  <c:v>19.701369863013699</c:v>
                </c:pt>
                <c:pt idx="2255">
                  <c:v>19.709589041095789</c:v>
                </c:pt>
                <c:pt idx="2256">
                  <c:v>19.720547945205169</c:v>
                </c:pt>
                <c:pt idx="2257">
                  <c:v>19.734246575342119</c:v>
                </c:pt>
                <c:pt idx="2258">
                  <c:v>19.74794520547945</c:v>
                </c:pt>
                <c:pt idx="2259">
                  <c:v>19.76164383561612</c:v>
                </c:pt>
                <c:pt idx="2260">
                  <c:v>19.769863013698739</c:v>
                </c:pt>
                <c:pt idx="2261">
                  <c:v>19.77808219178079</c:v>
                </c:pt>
                <c:pt idx="2262">
                  <c:v>19.78630136986299</c:v>
                </c:pt>
                <c:pt idx="2263">
                  <c:v>19.789041095890411</c:v>
                </c:pt>
                <c:pt idx="2264">
                  <c:v>19.81369863013699</c:v>
                </c:pt>
                <c:pt idx="2265">
                  <c:v>19.835616438356169</c:v>
                </c:pt>
                <c:pt idx="2266">
                  <c:v>19.838356164383601</c:v>
                </c:pt>
                <c:pt idx="2267">
                  <c:v>19.86575342465753</c:v>
                </c:pt>
                <c:pt idx="2268">
                  <c:v>19.88493150684932</c:v>
                </c:pt>
                <c:pt idx="2269">
                  <c:v>19.893150684931509</c:v>
                </c:pt>
                <c:pt idx="2270">
                  <c:v>19.895890410958931</c:v>
                </c:pt>
                <c:pt idx="2271">
                  <c:v>19.901369863013699</c:v>
                </c:pt>
                <c:pt idx="2272">
                  <c:v>19.923287671232789</c:v>
                </c:pt>
                <c:pt idx="2273">
                  <c:v>19.931506849314989</c:v>
                </c:pt>
                <c:pt idx="2274">
                  <c:v>19.939726027397189</c:v>
                </c:pt>
                <c:pt idx="2275">
                  <c:v>19.96712328767077</c:v>
                </c:pt>
                <c:pt idx="2276">
                  <c:v>19.969863013698731</c:v>
                </c:pt>
                <c:pt idx="2277">
                  <c:v>19.983561643835589</c:v>
                </c:pt>
                <c:pt idx="2278">
                  <c:v>19.986301369862989</c:v>
                </c:pt>
                <c:pt idx="2279">
                  <c:v>20.010958904109739</c:v>
                </c:pt>
                <c:pt idx="2280">
                  <c:v>20.016438356164379</c:v>
                </c:pt>
                <c:pt idx="2281">
                  <c:v>20.01917808219179</c:v>
                </c:pt>
                <c:pt idx="2282">
                  <c:v>20.043835616438361</c:v>
                </c:pt>
                <c:pt idx="2283">
                  <c:v>20.046575342465729</c:v>
                </c:pt>
                <c:pt idx="2284">
                  <c:v>20.054794520547929</c:v>
                </c:pt>
                <c:pt idx="2285">
                  <c:v>20.06575342465753</c:v>
                </c:pt>
                <c:pt idx="2286">
                  <c:v>20.090410958904091</c:v>
                </c:pt>
                <c:pt idx="2287">
                  <c:v>20.095890410958901</c:v>
                </c:pt>
                <c:pt idx="2288">
                  <c:v>20.09863013698595</c:v>
                </c:pt>
                <c:pt idx="2289">
                  <c:v>20.109589041095891</c:v>
                </c:pt>
                <c:pt idx="2290">
                  <c:v>20.117808219178411</c:v>
                </c:pt>
                <c:pt idx="2291">
                  <c:v>20.12876712328773</c:v>
                </c:pt>
                <c:pt idx="2292">
                  <c:v>20.136986301369859</c:v>
                </c:pt>
                <c:pt idx="2293">
                  <c:v>20.147945205479498</c:v>
                </c:pt>
                <c:pt idx="2294">
                  <c:v>20.213698630136889</c:v>
                </c:pt>
                <c:pt idx="2295">
                  <c:v>20.221917808219189</c:v>
                </c:pt>
                <c:pt idx="2296">
                  <c:v>20.224657534246571</c:v>
                </c:pt>
                <c:pt idx="2297">
                  <c:v>20.230136986300909</c:v>
                </c:pt>
                <c:pt idx="2298">
                  <c:v>20.265753424657539</c:v>
                </c:pt>
                <c:pt idx="2299">
                  <c:v>20.271232876711821</c:v>
                </c:pt>
                <c:pt idx="2300">
                  <c:v>20.276712328766699</c:v>
                </c:pt>
                <c:pt idx="2301">
                  <c:v>20.29315068493149</c:v>
                </c:pt>
                <c:pt idx="2302">
                  <c:v>20.32054794520548</c:v>
                </c:pt>
                <c:pt idx="2303">
                  <c:v>20.331506849315069</c:v>
                </c:pt>
                <c:pt idx="2304">
                  <c:v>20.36438356164383</c:v>
                </c:pt>
                <c:pt idx="2305">
                  <c:v>20.399999999999999</c:v>
                </c:pt>
                <c:pt idx="2306">
                  <c:v>20.405479452054799</c:v>
                </c:pt>
                <c:pt idx="2307">
                  <c:v>20.42465753424657</c:v>
                </c:pt>
                <c:pt idx="2308">
                  <c:v>20.449315068493149</c:v>
                </c:pt>
                <c:pt idx="2309">
                  <c:v>20.463013698630089</c:v>
                </c:pt>
                <c:pt idx="2310">
                  <c:v>20.473972602739689</c:v>
                </c:pt>
                <c:pt idx="2311">
                  <c:v>20.504109589041089</c:v>
                </c:pt>
                <c:pt idx="2312">
                  <c:v>20.509589041095889</c:v>
                </c:pt>
                <c:pt idx="2313">
                  <c:v>20.515068493150839</c:v>
                </c:pt>
                <c:pt idx="2314">
                  <c:v>20.517808219178239</c:v>
                </c:pt>
                <c:pt idx="2315">
                  <c:v>20.556164383561629</c:v>
                </c:pt>
                <c:pt idx="2316">
                  <c:v>20.569863013698921</c:v>
                </c:pt>
                <c:pt idx="2317">
                  <c:v>20.578082191780819</c:v>
                </c:pt>
                <c:pt idx="2318">
                  <c:v>20.63287671232883</c:v>
                </c:pt>
                <c:pt idx="2319">
                  <c:v>20.663013698630131</c:v>
                </c:pt>
                <c:pt idx="2320">
                  <c:v>20.665753424657531</c:v>
                </c:pt>
                <c:pt idx="2321">
                  <c:v>20.668493150684931</c:v>
                </c:pt>
                <c:pt idx="2322">
                  <c:v>20.698630136986189</c:v>
                </c:pt>
                <c:pt idx="2323">
                  <c:v>20.701369863013699</c:v>
                </c:pt>
                <c:pt idx="2324">
                  <c:v>20.731506849315029</c:v>
                </c:pt>
                <c:pt idx="2325">
                  <c:v>20.75068493150679</c:v>
                </c:pt>
                <c:pt idx="2326">
                  <c:v>20.76164383561612</c:v>
                </c:pt>
                <c:pt idx="2327">
                  <c:v>20.780821917808229</c:v>
                </c:pt>
                <c:pt idx="2328">
                  <c:v>20.78356164383559</c:v>
                </c:pt>
                <c:pt idx="2329">
                  <c:v>20.79178082191779</c:v>
                </c:pt>
                <c:pt idx="2330">
                  <c:v>20.79726027397259</c:v>
                </c:pt>
                <c:pt idx="2331">
                  <c:v>20.81643835616438</c:v>
                </c:pt>
                <c:pt idx="2332">
                  <c:v>20.824657534246601</c:v>
                </c:pt>
                <c:pt idx="2333">
                  <c:v>20.835616438356169</c:v>
                </c:pt>
                <c:pt idx="2334">
                  <c:v>20.86301369863013</c:v>
                </c:pt>
                <c:pt idx="2335">
                  <c:v>20.871232876712089</c:v>
                </c:pt>
                <c:pt idx="2336">
                  <c:v>20.87397260273973</c:v>
                </c:pt>
                <c:pt idx="2337">
                  <c:v>20.876712328766889</c:v>
                </c:pt>
                <c:pt idx="2338">
                  <c:v>20.882191780821689</c:v>
                </c:pt>
                <c:pt idx="2339">
                  <c:v>20.94520547945206</c:v>
                </c:pt>
                <c:pt idx="2340">
                  <c:v>20.953424657534189</c:v>
                </c:pt>
                <c:pt idx="2341">
                  <c:v>21.002739726027009</c:v>
                </c:pt>
                <c:pt idx="2342">
                  <c:v>21.02465753424659</c:v>
                </c:pt>
                <c:pt idx="2343">
                  <c:v>21.03287671232879</c:v>
                </c:pt>
                <c:pt idx="2344">
                  <c:v>21.043835616438361</c:v>
                </c:pt>
                <c:pt idx="2345">
                  <c:v>21.046575342465729</c:v>
                </c:pt>
                <c:pt idx="2346">
                  <c:v>21.090410958904091</c:v>
                </c:pt>
                <c:pt idx="2347">
                  <c:v>21.093150684931491</c:v>
                </c:pt>
                <c:pt idx="2348">
                  <c:v>21.12876712328773</c:v>
                </c:pt>
                <c:pt idx="2349">
                  <c:v>21.139726027397259</c:v>
                </c:pt>
                <c:pt idx="2350">
                  <c:v>21.158904109589098</c:v>
                </c:pt>
                <c:pt idx="2351">
                  <c:v>21.167123287671089</c:v>
                </c:pt>
                <c:pt idx="2352">
                  <c:v>21.194520547945089</c:v>
                </c:pt>
                <c:pt idx="2353">
                  <c:v>21.197260273972599</c:v>
                </c:pt>
                <c:pt idx="2354">
                  <c:v>21.2</c:v>
                </c:pt>
                <c:pt idx="2355">
                  <c:v>21.20273972602693</c:v>
                </c:pt>
                <c:pt idx="2356">
                  <c:v>21.208219178082089</c:v>
                </c:pt>
                <c:pt idx="2357">
                  <c:v>21.219178082191789</c:v>
                </c:pt>
                <c:pt idx="2358">
                  <c:v>21.25205479452055</c:v>
                </c:pt>
                <c:pt idx="2359">
                  <c:v>21.265753424657539</c:v>
                </c:pt>
                <c:pt idx="2360">
                  <c:v>21.27397260273969</c:v>
                </c:pt>
                <c:pt idx="2361">
                  <c:v>21.315068493150939</c:v>
                </c:pt>
                <c:pt idx="2362">
                  <c:v>21.317808219178339</c:v>
                </c:pt>
                <c:pt idx="2363">
                  <c:v>21.326027397260269</c:v>
                </c:pt>
                <c:pt idx="2364">
                  <c:v>21.36986301369895</c:v>
                </c:pt>
                <c:pt idx="2365">
                  <c:v>21.37534246575342</c:v>
                </c:pt>
                <c:pt idx="2366">
                  <c:v>21.4</c:v>
                </c:pt>
                <c:pt idx="2367">
                  <c:v>21.40273972602688</c:v>
                </c:pt>
                <c:pt idx="2368">
                  <c:v>21.405479452054799</c:v>
                </c:pt>
                <c:pt idx="2369">
                  <c:v>21.413698630136889</c:v>
                </c:pt>
                <c:pt idx="2370">
                  <c:v>21.45753424657487</c:v>
                </c:pt>
                <c:pt idx="2371">
                  <c:v>21.479452054794521</c:v>
                </c:pt>
                <c:pt idx="2372">
                  <c:v>21.545205479452051</c:v>
                </c:pt>
                <c:pt idx="2373">
                  <c:v>21.591780821917791</c:v>
                </c:pt>
                <c:pt idx="2374">
                  <c:v>21.63287671232883</c:v>
                </c:pt>
                <c:pt idx="2375">
                  <c:v>21.709589041095789</c:v>
                </c:pt>
                <c:pt idx="2376">
                  <c:v>21.720547945205169</c:v>
                </c:pt>
                <c:pt idx="2377">
                  <c:v>21.731506849315029</c:v>
                </c:pt>
                <c:pt idx="2378">
                  <c:v>21.734246575342119</c:v>
                </c:pt>
                <c:pt idx="2379">
                  <c:v>21.74794520547945</c:v>
                </c:pt>
                <c:pt idx="2380">
                  <c:v>21.78630136986299</c:v>
                </c:pt>
                <c:pt idx="2381">
                  <c:v>21.79726027397259</c:v>
                </c:pt>
                <c:pt idx="2382">
                  <c:v>21.84657534246573</c:v>
                </c:pt>
                <c:pt idx="2383">
                  <c:v>21.849315068493151</c:v>
                </c:pt>
                <c:pt idx="2384">
                  <c:v>21.857534246575089</c:v>
                </c:pt>
                <c:pt idx="2385">
                  <c:v>21.86849315068493</c:v>
                </c:pt>
                <c:pt idx="2386">
                  <c:v>21.876712328766889</c:v>
                </c:pt>
                <c:pt idx="2387">
                  <c:v>21.901369863013699</c:v>
                </c:pt>
                <c:pt idx="2388">
                  <c:v>21.906849315068492</c:v>
                </c:pt>
                <c:pt idx="2389">
                  <c:v>21.950684931506789</c:v>
                </c:pt>
                <c:pt idx="2390">
                  <c:v>21.964383561643789</c:v>
                </c:pt>
                <c:pt idx="2391">
                  <c:v>22.013698630136989</c:v>
                </c:pt>
                <c:pt idx="2392">
                  <c:v>22.02465753424659</c:v>
                </c:pt>
                <c:pt idx="2393">
                  <c:v>22.030136986300981</c:v>
                </c:pt>
                <c:pt idx="2394">
                  <c:v>22.035616438356129</c:v>
                </c:pt>
                <c:pt idx="2395">
                  <c:v>22.057534246574999</c:v>
                </c:pt>
                <c:pt idx="2396">
                  <c:v>22.06849315068493</c:v>
                </c:pt>
                <c:pt idx="2397">
                  <c:v>22.07123287671201</c:v>
                </c:pt>
                <c:pt idx="2398">
                  <c:v>22.136986301369859</c:v>
                </c:pt>
                <c:pt idx="2399">
                  <c:v>22.18356164383562</c:v>
                </c:pt>
                <c:pt idx="2400">
                  <c:v>22.2</c:v>
                </c:pt>
                <c:pt idx="2401">
                  <c:v>22.210958904109631</c:v>
                </c:pt>
                <c:pt idx="2402">
                  <c:v>22.227397260273889</c:v>
                </c:pt>
                <c:pt idx="2403">
                  <c:v>22.232876712328771</c:v>
                </c:pt>
                <c:pt idx="2404">
                  <c:v>22.25205479452055</c:v>
                </c:pt>
                <c:pt idx="2405">
                  <c:v>22.306849315068501</c:v>
                </c:pt>
                <c:pt idx="2406">
                  <c:v>22.345205479452051</c:v>
                </c:pt>
                <c:pt idx="2407">
                  <c:v>22.38356164383562</c:v>
                </c:pt>
                <c:pt idx="2408">
                  <c:v>22.40273972602688</c:v>
                </c:pt>
                <c:pt idx="2409">
                  <c:v>22.419178082191781</c:v>
                </c:pt>
                <c:pt idx="2410">
                  <c:v>22.427397260273889</c:v>
                </c:pt>
                <c:pt idx="2411">
                  <c:v>22.430136986300852</c:v>
                </c:pt>
                <c:pt idx="2412">
                  <c:v>22.523287671232879</c:v>
                </c:pt>
                <c:pt idx="2413">
                  <c:v>22.542465753424661</c:v>
                </c:pt>
                <c:pt idx="2414">
                  <c:v>22.547945205479451</c:v>
                </c:pt>
                <c:pt idx="2415">
                  <c:v>22.567123287670899</c:v>
                </c:pt>
                <c:pt idx="2416">
                  <c:v>22.58904109589043</c:v>
                </c:pt>
                <c:pt idx="2417">
                  <c:v>22.62739726027397</c:v>
                </c:pt>
                <c:pt idx="2418">
                  <c:v>22.643835616438679</c:v>
                </c:pt>
                <c:pt idx="2419">
                  <c:v>22.654794520547931</c:v>
                </c:pt>
                <c:pt idx="2420">
                  <c:v>22.673972602739731</c:v>
                </c:pt>
                <c:pt idx="2421">
                  <c:v>22.698630136986189</c:v>
                </c:pt>
                <c:pt idx="2422">
                  <c:v>22.712328767123189</c:v>
                </c:pt>
                <c:pt idx="2423">
                  <c:v>22.75342465753419</c:v>
                </c:pt>
                <c:pt idx="2424">
                  <c:v>22.78356164383559</c:v>
                </c:pt>
                <c:pt idx="2425">
                  <c:v>22.802739726027049</c:v>
                </c:pt>
                <c:pt idx="2426">
                  <c:v>22.810958904109839</c:v>
                </c:pt>
                <c:pt idx="2427">
                  <c:v>22.841095890411001</c:v>
                </c:pt>
                <c:pt idx="2428">
                  <c:v>22.849315068493151</c:v>
                </c:pt>
                <c:pt idx="2429">
                  <c:v>22.876712328766889</c:v>
                </c:pt>
                <c:pt idx="2430">
                  <c:v>22.882191780821689</c:v>
                </c:pt>
                <c:pt idx="2431">
                  <c:v>22.895890410958931</c:v>
                </c:pt>
                <c:pt idx="2432">
                  <c:v>22.92876712328767</c:v>
                </c:pt>
                <c:pt idx="2433">
                  <c:v>22.947945205479449</c:v>
                </c:pt>
                <c:pt idx="2434">
                  <c:v>22.956164383561589</c:v>
                </c:pt>
                <c:pt idx="2435">
                  <c:v>22.964383561643789</c:v>
                </c:pt>
                <c:pt idx="2436">
                  <c:v>22.96712328767077</c:v>
                </c:pt>
                <c:pt idx="2437">
                  <c:v>22.980821917808221</c:v>
                </c:pt>
                <c:pt idx="2438">
                  <c:v>23.06301369863013</c:v>
                </c:pt>
                <c:pt idx="2439">
                  <c:v>23.07397260273973</c:v>
                </c:pt>
                <c:pt idx="2440">
                  <c:v>23.084931506849319</c:v>
                </c:pt>
                <c:pt idx="2441">
                  <c:v>23.093150684931491</c:v>
                </c:pt>
                <c:pt idx="2442">
                  <c:v>23.112328767123291</c:v>
                </c:pt>
                <c:pt idx="2443">
                  <c:v>23.115068493151011</c:v>
                </c:pt>
                <c:pt idx="2444">
                  <c:v>23.12328767123288</c:v>
                </c:pt>
                <c:pt idx="2445">
                  <c:v>23.136986301369859</c:v>
                </c:pt>
                <c:pt idx="2446">
                  <c:v>23.161643835616431</c:v>
                </c:pt>
                <c:pt idx="2447">
                  <c:v>23.17808219178082</c:v>
                </c:pt>
                <c:pt idx="2448">
                  <c:v>23.224657534246571</c:v>
                </c:pt>
                <c:pt idx="2449">
                  <c:v>23.24931506849315</c:v>
                </c:pt>
                <c:pt idx="2450">
                  <c:v>23.28493150684929</c:v>
                </c:pt>
                <c:pt idx="2451">
                  <c:v>23.301369863013701</c:v>
                </c:pt>
                <c:pt idx="2452">
                  <c:v>23.306849315068501</c:v>
                </c:pt>
                <c:pt idx="2453">
                  <c:v>23.32054794520548</c:v>
                </c:pt>
                <c:pt idx="2454">
                  <c:v>23.326027397260269</c:v>
                </c:pt>
                <c:pt idx="2455">
                  <c:v>23.328767123287701</c:v>
                </c:pt>
                <c:pt idx="2456">
                  <c:v>23.347945205479451</c:v>
                </c:pt>
                <c:pt idx="2457">
                  <c:v>23.435616438356089</c:v>
                </c:pt>
                <c:pt idx="2458">
                  <c:v>23.43835616438356</c:v>
                </c:pt>
                <c:pt idx="2459">
                  <c:v>23.48219178082147</c:v>
                </c:pt>
                <c:pt idx="2460">
                  <c:v>23.4958904109589</c:v>
                </c:pt>
                <c:pt idx="2461">
                  <c:v>23.517808219178239</c:v>
                </c:pt>
                <c:pt idx="2462">
                  <c:v>23.57534246575343</c:v>
                </c:pt>
                <c:pt idx="2463">
                  <c:v>23.586301369862991</c:v>
                </c:pt>
                <c:pt idx="2464">
                  <c:v>23.608219178082191</c:v>
                </c:pt>
                <c:pt idx="2465">
                  <c:v>23.62739726027397</c:v>
                </c:pt>
                <c:pt idx="2466">
                  <c:v>23.717808219178131</c:v>
                </c:pt>
                <c:pt idx="2467">
                  <c:v>23.723287671232789</c:v>
                </c:pt>
                <c:pt idx="2468">
                  <c:v>23.74794520547945</c:v>
                </c:pt>
                <c:pt idx="2469">
                  <c:v>23.77808219178079</c:v>
                </c:pt>
                <c:pt idx="2470">
                  <c:v>23.78356164383559</c:v>
                </c:pt>
                <c:pt idx="2471">
                  <c:v>23.8</c:v>
                </c:pt>
                <c:pt idx="2472">
                  <c:v>23.81643835616438</c:v>
                </c:pt>
                <c:pt idx="2473">
                  <c:v>23.838356164383601</c:v>
                </c:pt>
                <c:pt idx="2474">
                  <c:v>23.843835616438351</c:v>
                </c:pt>
                <c:pt idx="2475">
                  <c:v>23.86027397260273</c:v>
                </c:pt>
                <c:pt idx="2476">
                  <c:v>23.915068493150731</c:v>
                </c:pt>
                <c:pt idx="2477">
                  <c:v>23.978082191780789</c:v>
                </c:pt>
                <c:pt idx="2478">
                  <c:v>23.991780821917789</c:v>
                </c:pt>
                <c:pt idx="2479">
                  <c:v>24.049315068493151</c:v>
                </c:pt>
                <c:pt idx="2480">
                  <c:v>24.052054794520551</c:v>
                </c:pt>
                <c:pt idx="2481">
                  <c:v>24.060273972602729</c:v>
                </c:pt>
                <c:pt idx="2482">
                  <c:v>24.07945205479453</c:v>
                </c:pt>
                <c:pt idx="2483">
                  <c:v>24.101369863013701</c:v>
                </c:pt>
                <c:pt idx="2484">
                  <c:v>24.14246575342473</c:v>
                </c:pt>
                <c:pt idx="2485">
                  <c:v>24.14520547945213</c:v>
                </c:pt>
                <c:pt idx="2486">
                  <c:v>24.189041095890431</c:v>
                </c:pt>
                <c:pt idx="2487">
                  <c:v>24.197260273972599</c:v>
                </c:pt>
                <c:pt idx="2488">
                  <c:v>24.210958904109631</c:v>
                </c:pt>
                <c:pt idx="2489">
                  <c:v>24.279452054794529</c:v>
                </c:pt>
                <c:pt idx="2490">
                  <c:v>24.30410958904109</c:v>
                </c:pt>
                <c:pt idx="2491">
                  <c:v>24.31232876712329</c:v>
                </c:pt>
                <c:pt idx="2492">
                  <c:v>24.315068493150939</c:v>
                </c:pt>
                <c:pt idx="2493">
                  <c:v>24.342465753424701</c:v>
                </c:pt>
                <c:pt idx="2494">
                  <c:v>24.449315068493149</c:v>
                </c:pt>
                <c:pt idx="2495">
                  <c:v>24.468493150684889</c:v>
                </c:pt>
                <c:pt idx="2496">
                  <c:v>24.473972602739689</c:v>
                </c:pt>
                <c:pt idx="2497">
                  <c:v>24.490410958904089</c:v>
                </c:pt>
                <c:pt idx="2498">
                  <c:v>24.49863013698582</c:v>
                </c:pt>
                <c:pt idx="2499">
                  <c:v>24.515068493150839</c:v>
                </c:pt>
                <c:pt idx="2500">
                  <c:v>24.550684931506829</c:v>
                </c:pt>
                <c:pt idx="2501">
                  <c:v>24.56438356164383</c:v>
                </c:pt>
                <c:pt idx="2502">
                  <c:v>24.572602739725461</c:v>
                </c:pt>
                <c:pt idx="2503">
                  <c:v>24.660273972602731</c:v>
                </c:pt>
                <c:pt idx="2504">
                  <c:v>24.695890410958931</c:v>
                </c:pt>
                <c:pt idx="2505">
                  <c:v>24.720547945205169</c:v>
                </c:pt>
                <c:pt idx="2506">
                  <c:v>24.731506849315029</c:v>
                </c:pt>
                <c:pt idx="2507">
                  <c:v>24.77534246575312</c:v>
                </c:pt>
                <c:pt idx="2508">
                  <c:v>24.819178082191801</c:v>
                </c:pt>
                <c:pt idx="2509">
                  <c:v>24.86575342465753</c:v>
                </c:pt>
                <c:pt idx="2510">
                  <c:v>24.887671232876709</c:v>
                </c:pt>
                <c:pt idx="2511">
                  <c:v>24.997260273972589</c:v>
                </c:pt>
                <c:pt idx="2512">
                  <c:v>25.005479452054789</c:v>
                </c:pt>
                <c:pt idx="2513">
                  <c:v>25.046575342465729</c:v>
                </c:pt>
                <c:pt idx="2514">
                  <c:v>25.08219178082161</c:v>
                </c:pt>
                <c:pt idx="2515">
                  <c:v>25.087671232876691</c:v>
                </c:pt>
                <c:pt idx="2516">
                  <c:v>25.112328767123291</c:v>
                </c:pt>
                <c:pt idx="2517">
                  <c:v>25.12876712328773</c:v>
                </c:pt>
                <c:pt idx="2518">
                  <c:v>25.139726027397259</c:v>
                </c:pt>
                <c:pt idx="2519">
                  <c:v>25.189041095890431</c:v>
                </c:pt>
                <c:pt idx="2520">
                  <c:v>25.19178082191781</c:v>
                </c:pt>
                <c:pt idx="2521">
                  <c:v>25.241095890410961</c:v>
                </c:pt>
                <c:pt idx="2522">
                  <c:v>25.24657534246569</c:v>
                </c:pt>
                <c:pt idx="2523">
                  <c:v>25.317808219178339</c:v>
                </c:pt>
                <c:pt idx="2524">
                  <c:v>25.43287671232877</c:v>
                </c:pt>
                <c:pt idx="2525">
                  <c:v>25.63287671232883</c:v>
                </c:pt>
                <c:pt idx="2526">
                  <c:v>25.663013698630131</c:v>
                </c:pt>
                <c:pt idx="2527">
                  <c:v>25.731506849315029</c:v>
                </c:pt>
                <c:pt idx="2528">
                  <c:v>25.909589041095789</c:v>
                </c:pt>
                <c:pt idx="2529">
                  <c:v>26.109589041095891</c:v>
                </c:pt>
                <c:pt idx="2530">
                  <c:v>26.189041095890431</c:v>
                </c:pt>
                <c:pt idx="2531">
                  <c:v>26.241095890410961</c:v>
                </c:pt>
                <c:pt idx="2532">
                  <c:v>26.30958904109589</c:v>
                </c:pt>
                <c:pt idx="2533">
                  <c:v>26.31232876712329</c:v>
                </c:pt>
                <c:pt idx="2534">
                  <c:v>26.36438356164383</c:v>
                </c:pt>
                <c:pt idx="2535">
                  <c:v>26.515068493150839</c:v>
                </c:pt>
                <c:pt idx="2536">
                  <c:v>26.545205479452051</c:v>
                </c:pt>
                <c:pt idx="2537">
                  <c:v>26.706849315068489</c:v>
                </c:pt>
                <c:pt idx="2538">
                  <c:v>26.75616438356159</c:v>
                </c:pt>
                <c:pt idx="2539">
                  <c:v>26.832876712328801</c:v>
                </c:pt>
                <c:pt idx="2540">
                  <c:v>26.887671232876709</c:v>
                </c:pt>
                <c:pt idx="2541">
                  <c:v>26.96712328767077</c:v>
                </c:pt>
                <c:pt idx="2542">
                  <c:v>26.994520547944781</c:v>
                </c:pt>
                <c:pt idx="2543">
                  <c:v>27.40273972602688</c:v>
                </c:pt>
                <c:pt idx="2544">
                  <c:v>27.956164383561589</c:v>
                </c:pt>
              </c:numCache>
            </c:numRef>
          </c:xVal>
          <c:yVal>
            <c:numRef>
              <c:f>'[Excel Data for KM Curves for 5000 OLT Presentation 031213.xlsx]Sheet4'!$C$2:$C$2546</c:f>
              <c:numCache>
                <c:formatCode>General</c:formatCode>
                <c:ptCount val="2545"/>
                <c:pt idx="0">
                  <c:v>100</c:v>
                </c:pt>
                <c:pt idx="1">
                  <c:v>99.487180000000023</c:v>
                </c:pt>
                <c:pt idx="8">
                  <c:v>98.974360000000004</c:v>
                </c:pt>
                <c:pt idx="14">
                  <c:v>98.461540000000113</c:v>
                </c:pt>
                <c:pt idx="19">
                  <c:v>97.948720000000023</c:v>
                </c:pt>
                <c:pt idx="26">
                  <c:v>97.435900000000004</c:v>
                </c:pt>
                <c:pt idx="28">
                  <c:v>97.435900000000004</c:v>
                </c:pt>
                <c:pt idx="33">
                  <c:v>96.920360000000002</c:v>
                </c:pt>
                <c:pt idx="34">
                  <c:v>96.404830000000004</c:v>
                </c:pt>
                <c:pt idx="37">
                  <c:v>95.889300000000006</c:v>
                </c:pt>
                <c:pt idx="38">
                  <c:v>95.373759999999848</c:v>
                </c:pt>
                <c:pt idx="39">
                  <c:v>94.858230000000006</c:v>
                </c:pt>
                <c:pt idx="51">
                  <c:v>94.342699999999994</c:v>
                </c:pt>
                <c:pt idx="55">
                  <c:v>94.342699999999994</c:v>
                </c:pt>
                <c:pt idx="57">
                  <c:v>93.824329999999975</c:v>
                </c:pt>
                <c:pt idx="58">
                  <c:v>93.305959999999999</c:v>
                </c:pt>
                <c:pt idx="63">
                  <c:v>93.305959999999999</c:v>
                </c:pt>
                <c:pt idx="64">
                  <c:v>92.784700000000001</c:v>
                </c:pt>
                <c:pt idx="67">
                  <c:v>92.263440000000003</c:v>
                </c:pt>
                <c:pt idx="81">
                  <c:v>91.742170000000002</c:v>
                </c:pt>
                <c:pt idx="88">
                  <c:v>91.742170000000002</c:v>
                </c:pt>
                <c:pt idx="95">
                  <c:v>91.217930000000024</c:v>
                </c:pt>
                <c:pt idx="107">
                  <c:v>90.693700000000007</c:v>
                </c:pt>
                <c:pt idx="112">
                  <c:v>90.169460000000001</c:v>
                </c:pt>
                <c:pt idx="114">
                  <c:v>89.645210000000006</c:v>
                </c:pt>
                <c:pt idx="148">
                  <c:v>89.120969999999986</c:v>
                </c:pt>
                <c:pt idx="166">
                  <c:v>88.596729999999994</c:v>
                </c:pt>
                <c:pt idx="171">
                  <c:v>88.072489999999718</c:v>
                </c:pt>
                <c:pt idx="184">
                  <c:v>87.548240000000007</c:v>
                </c:pt>
                <c:pt idx="210">
                  <c:v>87.024000000000001</c:v>
                </c:pt>
                <c:pt idx="213">
                  <c:v>86.499760000000023</c:v>
                </c:pt>
                <c:pt idx="235">
                  <c:v>86.499760000000023</c:v>
                </c:pt>
                <c:pt idx="243">
                  <c:v>85.972329999999985</c:v>
                </c:pt>
                <c:pt idx="288">
                  <c:v>85.444890000000413</c:v>
                </c:pt>
                <c:pt idx="291">
                  <c:v>84.917450000000727</c:v>
                </c:pt>
                <c:pt idx="304">
                  <c:v>84.390010000000004</c:v>
                </c:pt>
                <c:pt idx="308">
                  <c:v>84.390010000000004</c:v>
                </c:pt>
                <c:pt idx="342">
                  <c:v>84.390010000000004</c:v>
                </c:pt>
                <c:pt idx="345">
                  <c:v>83.855899999999949</c:v>
                </c:pt>
                <c:pt idx="401">
                  <c:v>83.321779999999848</c:v>
                </c:pt>
                <c:pt idx="434">
                  <c:v>83.321779999999848</c:v>
                </c:pt>
                <c:pt idx="449">
                  <c:v>82.784230000000022</c:v>
                </c:pt>
                <c:pt idx="463">
                  <c:v>82.246670000000023</c:v>
                </c:pt>
                <c:pt idx="474">
                  <c:v>81.709110000000024</c:v>
                </c:pt>
                <c:pt idx="476">
                  <c:v>81.171549999999982</c:v>
                </c:pt>
                <c:pt idx="491">
                  <c:v>80.633989999999983</c:v>
                </c:pt>
                <c:pt idx="513">
                  <c:v>80.096420000000023</c:v>
                </c:pt>
                <c:pt idx="562">
                  <c:v>79.558869999999985</c:v>
                </c:pt>
                <c:pt idx="580">
                  <c:v>79.558869999999985</c:v>
                </c:pt>
                <c:pt idx="585">
                  <c:v>79.017650000000927</c:v>
                </c:pt>
                <c:pt idx="667">
                  <c:v>78.476429999999993</c:v>
                </c:pt>
                <c:pt idx="734">
                  <c:v>77.935220000000413</c:v>
                </c:pt>
                <c:pt idx="755">
                  <c:v>77.935220000000413</c:v>
                </c:pt>
                <c:pt idx="784">
                  <c:v>77.386379999999718</c:v>
                </c:pt>
                <c:pt idx="804">
                  <c:v>76.837540000000004</c:v>
                </c:pt>
                <c:pt idx="846">
                  <c:v>76.837540000000004</c:v>
                </c:pt>
                <c:pt idx="908">
                  <c:v>76.284750000000003</c:v>
                </c:pt>
                <c:pt idx="930">
                  <c:v>76.284750000000003</c:v>
                </c:pt>
                <c:pt idx="972">
                  <c:v>76.284750000000003</c:v>
                </c:pt>
                <c:pt idx="995">
                  <c:v>76.284750000000003</c:v>
                </c:pt>
                <c:pt idx="1031">
                  <c:v>75.719680000000025</c:v>
                </c:pt>
                <c:pt idx="1043">
                  <c:v>75.154600000000002</c:v>
                </c:pt>
                <c:pt idx="1052">
                  <c:v>74.589529999999996</c:v>
                </c:pt>
                <c:pt idx="1084">
                  <c:v>74.024460000000005</c:v>
                </c:pt>
                <c:pt idx="1120">
                  <c:v>74.024460000000005</c:v>
                </c:pt>
                <c:pt idx="1132">
                  <c:v>73.455039999999983</c:v>
                </c:pt>
                <c:pt idx="1140">
                  <c:v>73.455039999999983</c:v>
                </c:pt>
                <c:pt idx="1182">
                  <c:v>73.455039999999983</c:v>
                </c:pt>
                <c:pt idx="1198">
                  <c:v>72.876660000000001</c:v>
                </c:pt>
                <c:pt idx="1207">
                  <c:v>72.876660000000001</c:v>
                </c:pt>
                <c:pt idx="1236">
                  <c:v>72.876660000000001</c:v>
                </c:pt>
                <c:pt idx="1257">
                  <c:v>72.876660000000001</c:v>
                </c:pt>
                <c:pt idx="1258">
                  <c:v>72.876660000000001</c:v>
                </c:pt>
                <c:pt idx="1271">
                  <c:v>72.279300000000006</c:v>
                </c:pt>
                <c:pt idx="1280">
                  <c:v>71.681960000000004</c:v>
                </c:pt>
                <c:pt idx="1304">
                  <c:v>71.084610000000026</c:v>
                </c:pt>
                <c:pt idx="1325">
                  <c:v>71.084610000000026</c:v>
                </c:pt>
                <c:pt idx="1326">
                  <c:v>71.084610000000026</c:v>
                </c:pt>
                <c:pt idx="1333">
                  <c:v>71.084610000000026</c:v>
                </c:pt>
                <c:pt idx="1358">
                  <c:v>70.471800000000002</c:v>
                </c:pt>
                <c:pt idx="1376">
                  <c:v>70.471800000000002</c:v>
                </c:pt>
                <c:pt idx="1382">
                  <c:v>70.471800000000002</c:v>
                </c:pt>
                <c:pt idx="1389">
                  <c:v>69.848159999999993</c:v>
                </c:pt>
                <c:pt idx="1394">
                  <c:v>69.224520000000027</c:v>
                </c:pt>
                <c:pt idx="1399">
                  <c:v>69.224520000000027</c:v>
                </c:pt>
                <c:pt idx="1415">
                  <c:v>69.224520000000027</c:v>
                </c:pt>
                <c:pt idx="1423">
                  <c:v>69.224520000000027</c:v>
                </c:pt>
                <c:pt idx="1435">
                  <c:v>69.224520000000027</c:v>
                </c:pt>
                <c:pt idx="1494">
                  <c:v>69.224520000000027</c:v>
                </c:pt>
                <c:pt idx="1512">
                  <c:v>68.571460000000002</c:v>
                </c:pt>
                <c:pt idx="1519">
                  <c:v>67.918400000000005</c:v>
                </c:pt>
                <c:pt idx="1534">
                  <c:v>67.918400000000005</c:v>
                </c:pt>
                <c:pt idx="1550">
                  <c:v>67.259</c:v>
                </c:pt>
                <c:pt idx="1572">
                  <c:v>67.259</c:v>
                </c:pt>
                <c:pt idx="1584">
                  <c:v>66.593060000000023</c:v>
                </c:pt>
                <c:pt idx="1586">
                  <c:v>65.927140000000023</c:v>
                </c:pt>
                <c:pt idx="1588">
                  <c:v>65.927140000000023</c:v>
                </c:pt>
                <c:pt idx="1592">
                  <c:v>65.254409999999993</c:v>
                </c:pt>
                <c:pt idx="1613">
                  <c:v>64.581680000000006</c:v>
                </c:pt>
                <c:pt idx="1624">
                  <c:v>64.581680000000006</c:v>
                </c:pt>
                <c:pt idx="1656">
                  <c:v>63.894640000000003</c:v>
                </c:pt>
                <c:pt idx="1709">
                  <c:v>63.894640000000003</c:v>
                </c:pt>
                <c:pt idx="1716">
                  <c:v>63.894640000000003</c:v>
                </c:pt>
                <c:pt idx="1727">
                  <c:v>63.894640000000003</c:v>
                </c:pt>
                <c:pt idx="1753">
                  <c:v>63.894640000000003</c:v>
                </c:pt>
                <c:pt idx="1766">
                  <c:v>63.176730000000013</c:v>
                </c:pt>
                <c:pt idx="1769">
                  <c:v>63.176730000000013</c:v>
                </c:pt>
                <c:pt idx="1797">
                  <c:v>63.176730000000013</c:v>
                </c:pt>
                <c:pt idx="1815">
                  <c:v>63.176730000000013</c:v>
                </c:pt>
                <c:pt idx="1823">
                  <c:v>62.43347</c:v>
                </c:pt>
                <c:pt idx="1848">
                  <c:v>62.43347</c:v>
                </c:pt>
                <c:pt idx="1856">
                  <c:v>61.681260000000002</c:v>
                </c:pt>
                <c:pt idx="1869">
                  <c:v>61.681260000000002</c:v>
                </c:pt>
                <c:pt idx="1873">
                  <c:v>60.919759999999997</c:v>
                </c:pt>
                <c:pt idx="1884">
                  <c:v>60.919759999999997</c:v>
                </c:pt>
                <c:pt idx="1887">
                  <c:v>60.919759999999997</c:v>
                </c:pt>
                <c:pt idx="1891">
                  <c:v>60.919759999999997</c:v>
                </c:pt>
                <c:pt idx="1897">
                  <c:v>60.919759999999997</c:v>
                </c:pt>
                <c:pt idx="1901">
                  <c:v>60.919759999999997</c:v>
                </c:pt>
                <c:pt idx="1905">
                  <c:v>60.919759999999997</c:v>
                </c:pt>
                <c:pt idx="1910">
                  <c:v>60.096520000000012</c:v>
                </c:pt>
                <c:pt idx="1927">
                  <c:v>60.096520000000012</c:v>
                </c:pt>
                <c:pt idx="1956">
                  <c:v>59.261850000000003</c:v>
                </c:pt>
                <c:pt idx="1981">
                  <c:v>59.261850000000003</c:v>
                </c:pt>
                <c:pt idx="1989">
                  <c:v>59.261850000000003</c:v>
                </c:pt>
                <c:pt idx="1990">
                  <c:v>59.261850000000003</c:v>
                </c:pt>
                <c:pt idx="1992">
                  <c:v>59.261850000000003</c:v>
                </c:pt>
                <c:pt idx="2010">
                  <c:v>59.261850000000003</c:v>
                </c:pt>
                <c:pt idx="2014">
                  <c:v>59.261850000000003</c:v>
                </c:pt>
                <c:pt idx="2018">
                  <c:v>59.261850000000003</c:v>
                </c:pt>
                <c:pt idx="2019">
                  <c:v>58.335880000000003</c:v>
                </c:pt>
                <c:pt idx="2024">
                  <c:v>58.335880000000003</c:v>
                </c:pt>
                <c:pt idx="2043">
                  <c:v>58.335880000000003</c:v>
                </c:pt>
                <c:pt idx="2046">
                  <c:v>58.335880000000003</c:v>
                </c:pt>
                <c:pt idx="2047">
                  <c:v>58.335880000000003</c:v>
                </c:pt>
                <c:pt idx="2069">
                  <c:v>58.335880000000003</c:v>
                </c:pt>
                <c:pt idx="2077">
                  <c:v>58.335880000000003</c:v>
                </c:pt>
                <c:pt idx="2082">
                  <c:v>58.335880000000003</c:v>
                </c:pt>
                <c:pt idx="2097">
                  <c:v>58.335880000000003</c:v>
                </c:pt>
                <c:pt idx="2106">
                  <c:v>58.335880000000003</c:v>
                </c:pt>
                <c:pt idx="2107">
                  <c:v>58.335880000000003</c:v>
                </c:pt>
                <c:pt idx="2122">
                  <c:v>58.335880000000003</c:v>
                </c:pt>
                <c:pt idx="2125">
                  <c:v>58.335880000000003</c:v>
                </c:pt>
                <c:pt idx="2127">
                  <c:v>58.335880000000003</c:v>
                </c:pt>
                <c:pt idx="2133">
                  <c:v>58.335880000000003</c:v>
                </c:pt>
                <c:pt idx="2135">
                  <c:v>57.145350000000263</c:v>
                </c:pt>
                <c:pt idx="2136">
                  <c:v>57.145350000000263</c:v>
                </c:pt>
                <c:pt idx="2140">
                  <c:v>57.145350000000263</c:v>
                </c:pt>
                <c:pt idx="2143">
                  <c:v>57.145350000000263</c:v>
                </c:pt>
                <c:pt idx="2144">
                  <c:v>57.145350000000263</c:v>
                </c:pt>
                <c:pt idx="2146">
                  <c:v>57.145350000000263</c:v>
                </c:pt>
                <c:pt idx="2166">
                  <c:v>57.145350000000263</c:v>
                </c:pt>
                <c:pt idx="2199">
                  <c:v>57.145350000000263</c:v>
                </c:pt>
                <c:pt idx="2201">
                  <c:v>57.145350000000263</c:v>
                </c:pt>
                <c:pt idx="2206">
                  <c:v>57.145350000000263</c:v>
                </c:pt>
                <c:pt idx="2226">
                  <c:v>57.145350000000263</c:v>
                </c:pt>
                <c:pt idx="2230">
                  <c:v>57.145350000000263</c:v>
                </c:pt>
                <c:pt idx="2236">
                  <c:v>57.145350000000263</c:v>
                </c:pt>
                <c:pt idx="2246">
                  <c:v>57.145350000000263</c:v>
                </c:pt>
                <c:pt idx="2258">
                  <c:v>57.145350000000263</c:v>
                </c:pt>
                <c:pt idx="2260">
                  <c:v>57.145350000000263</c:v>
                </c:pt>
                <c:pt idx="2263">
                  <c:v>57.145350000000263</c:v>
                </c:pt>
                <c:pt idx="2266">
                  <c:v>57.145350000000263</c:v>
                </c:pt>
                <c:pt idx="2270">
                  <c:v>57.145350000000263</c:v>
                </c:pt>
                <c:pt idx="2273">
                  <c:v>57.145350000000263</c:v>
                </c:pt>
                <c:pt idx="2295">
                  <c:v>57.145350000000263</c:v>
                </c:pt>
                <c:pt idx="2297">
                  <c:v>55.10445</c:v>
                </c:pt>
                <c:pt idx="2300">
                  <c:v>55.10445</c:v>
                </c:pt>
                <c:pt idx="2301">
                  <c:v>55.10445</c:v>
                </c:pt>
                <c:pt idx="2340">
                  <c:v>55.10445</c:v>
                </c:pt>
                <c:pt idx="2353">
                  <c:v>55.10445</c:v>
                </c:pt>
                <c:pt idx="2358">
                  <c:v>55.10445</c:v>
                </c:pt>
                <c:pt idx="2376">
                  <c:v>55.10445</c:v>
                </c:pt>
                <c:pt idx="2381">
                  <c:v>55.10445</c:v>
                </c:pt>
                <c:pt idx="2402">
                  <c:v>55.10445</c:v>
                </c:pt>
                <c:pt idx="2411">
                  <c:v>55.10445</c:v>
                </c:pt>
                <c:pt idx="2413">
                  <c:v>55.10445</c:v>
                </c:pt>
                <c:pt idx="2439">
                  <c:v>55.10445</c:v>
                </c:pt>
                <c:pt idx="2440">
                  <c:v>55.10445</c:v>
                </c:pt>
                <c:pt idx="2441">
                  <c:v>55.10445</c:v>
                </c:pt>
                <c:pt idx="2443">
                  <c:v>55.10445</c:v>
                </c:pt>
                <c:pt idx="2451">
                  <c:v>55.10445</c:v>
                </c:pt>
                <c:pt idx="2453">
                  <c:v>55.10445</c:v>
                </c:pt>
                <c:pt idx="2457">
                  <c:v>55.10445</c:v>
                </c:pt>
                <c:pt idx="2461">
                  <c:v>55.10445</c:v>
                </c:pt>
                <c:pt idx="2462">
                  <c:v>55.10445</c:v>
                </c:pt>
                <c:pt idx="2468">
                  <c:v>55.10445</c:v>
                </c:pt>
                <c:pt idx="2483">
                  <c:v>55.10445</c:v>
                </c:pt>
                <c:pt idx="2486">
                  <c:v>55.10445</c:v>
                </c:pt>
                <c:pt idx="2493">
                  <c:v>55.10445</c:v>
                </c:pt>
                <c:pt idx="2515">
                  <c:v>55.10445</c:v>
                </c:pt>
                <c:pt idx="2529">
                  <c:v>55.10445</c:v>
                </c:pt>
                <c:pt idx="2537">
                  <c:v>55.10445</c:v>
                </c:pt>
                <c:pt idx="2538">
                  <c:v>55.10445</c:v>
                </c:pt>
              </c:numCache>
            </c:numRef>
          </c:yVal>
          <c:smooth val="0"/>
          <c:extLst>
            <c:ext xmlns:c16="http://schemas.microsoft.com/office/drawing/2014/chart" uri="{C3380CC4-5D6E-409C-BE32-E72D297353CC}">
              <c16:uniqueId val="{00000001-39D8-4C22-9B94-AD53580EDAFB}"/>
            </c:ext>
          </c:extLst>
        </c:ser>
        <c:ser>
          <c:idx val="2"/>
          <c:order val="2"/>
          <c:tx>
            <c:strRef>
              <c:f>Sheet4!$D$1</c:f>
              <c:strCache>
                <c:ptCount val="1"/>
                <c:pt idx="0">
                  <c:v>HBV</c:v>
                </c:pt>
              </c:strCache>
            </c:strRef>
          </c:tx>
          <c:spPr>
            <a:ln w="63500">
              <a:solidFill>
                <a:srgbClr val="FFFFFF"/>
              </a:solidFill>
            </a:ln>
          </c:spPr>
          <c:marker>
            <c:symbol val="none"/>
          </c:marker>
          <c:xVal>
            <c:numRef>
              <c:f>'[Excel Data for KM Curves for 5000 OLT Presentation 031213.xlsx]Sheet4'!$A$2:$A$2546</c:f>
              <c:numCache>
                <c:formatCode>General</c:formatCode>
                <c:ptCount val="2545"/>
                <c:pt idx="0">
                  <c:v>0</c:v>
                </c:pt>
                <c:pt idx="1">
                  <c:v>2.7397260273973002E-3</c:v>
                </c:pt>
                <c:pt idx="2">
                  <c:v>5.4794520547947097E-3</c:v>
                </c:pt>
                <c:pt idx="3">
                  <c:v>8.2191780821917696E-3</c:v>
                </c:pt>
                <c:pt idx="4">
                  <c:v>1.0958904109589E-2</c:v>
                </c:pt>
                <c:pt idx="5">
                  <c:v>1.3698630136986301E-2</c:v>
                </c:pt>
                <c:pt idx="6">
                  <c:v>1.6438356164383602E-2</c:v>
                </c:pt>
                <c:pt idx="7">
                  <c:v>1.9178082191780799E-2</c:v>
                </c:pt>
                <c:pt idx="8">
                  <c:v>2.19178082191782E-2</c:v>
                </c:pt>
                <c:pt idx="9">
                  <c:v>2.46575342465753E-2</c:v>
                </c:pt>
                <c:pt idx="10">
                  <c:v>2.7397260273972601E-2</c:v>
                </c:pt>
                <c:pt idx="11">
                  <c:v>3.0136986301369899E-2</c:v>
                </c:pt>
                <c:pt idx="12">
                  <c:v>3.28767123287678E-2</c:v>
                </c:pt>
                <c:pt idx="13">
                  <c:v>3.5616438356164397E-2</c:v>
                </c:pt>
                <c:pt idx="14">
                  <c:v>3.8356164383561597E-2</c:v>
                </c:pt>
                <c:pt idx="15">
                  <c:v>4.1095890410958902E-2</c:v>
                </c:pt>
                <c:pt idx="16">
                  <c:v>4.3835616438356297E-2</c:v>
                </c:pt>
                <c:pt idx="17">
                  <c:v>4.65753424657517E-2</c:v>
                </c:pt>
                <c:pt idx="18">
                  <c:v>4.9315068493150697E-2</c:v>
                </c:pt>
                <c:pt idx="19">
                  <c:v>5.2054794520549098E-2</c:v>
                </c:pt>
                <c:pt idx="20">
                  <c:v>5.4794520547947E-2</c:v>
                </c:pt>
                <c:pt idx="21">
                  <c:v>5.75342465753425E-2</c:v>
                </c:pt>
                <c:pt idx="22">
                  <c:v>6.02739726027397E-2</c:v>
                </c:pt>
                <c:pt idx="23">
                  <c:v>6.3013698630137505E-2</c:v>
                </c:pt>
                <c:pt idx="24">
                  <c:v>6.57534246575356E-2</c:v>
                </c:pt>
                <c:pt idx="25">
                  <c:v>6.8493150684931503E-2</c:v>
                </c:pt>
                <c:pt idx="26">
                  <c:v>7.1232876712328794E-2</c:v>
                </c:pt>
                <c:pt idx="27">
                  <c:v>7.3972602739726098E-2</c:v>
                </c:pt>
                <c:pt idx="28">
                  <c:v>7.6712328767123403E-2</c:v>
                </c:pt>
                <c:pt idx="29">
                  <c:v>7.9452054794520804E-2</c:v>
                </c:pt>
                <c:pt idx="30">
                  <c:v>8.2191780821916499E-2</c:v>
                </c:pt>
                <c:pt idx="31">
                  <c:v>8.4931506849314997E-2</c:v>
                </c:pt>
                <c:pt idx="32">
                  <c:v>8.7671232876712302E-2</c:v>
                </c:pt>
                <c:pt idx="33">
                  <c:v>9.0410958904109606E-2</c:v>
                </c:pt>
                <c:pt idx="34">
                  <c:v>9.31506849315068E-2</c:v>
                </c:pt>
                <c:pt idx="35">
                  <c:v>9.5890410958904201E-2</c:v>
                </c:pt>
                <c:pt idx="36">
                  <c:v>9.8630136986301506E-2</c:v>
                </c:pt>
                <c:pt idx="37">
                  <c:v>0.101369863013699</c:v>
                </c:pt>
                <c:pt idx="38">
                  <c:v>0.104109589041096</c:v>
                </c:pt>
                <c:pt idx="39">
                  <c:v>0.106849315068493</c:v>
                </c:pt>
                <c:pt idx="40">
                  <c:v>0.10958904109589</c:v>
                </c:pt>
                <c:pt idx="41">
                  <c:v>0.112328767123288</c:v>
                </c:pt>
                <c:pt idx="42">
                  <c:v>0.115068493150685</c:v>
                </c:pt>
                <c:pt idx="43">
                  <c:v>0.117808219178082</c:v>
                </c:pt>
                <c:pt idx="44">
                  <c:v>0.120547945205479</c:v>
                </c:pt>
                <c:pt idx="45">
                  <c:v>0.123287671232877</c:v>
                </c:pt>
                <c:pt idx="46">
                  <c:v>0.12876712328767101</c:v>
                </c:pt>
                <c:pt idx="47">
                  <c:v>0.13150684931506801</c:v>
                </c:pt>
                <c:pt idx="48">
                  <c:v>0.13424657534246801</c:v>
                </c:pt>
                <c:pt idx="49">
                  <c:v>0.136986301369865</c:v>
                </c:pt>
                <c:pt idx="50">
                  <c:v>0.139726027397262</c:v>
                </c:pt>
                <c:pt idx="51">
                  <c:v>0.142465753424658</c:v>
                </c:pt>
                <c:pt idx="52">
                  <c:v>0.145205479452056</c:v>
                </c:pt>
                <c:pt idx="53">
                  <c:v>0.147945205479456</c:v>
                </c:pt>
                <c:pt idx="54">
                  <c:v>0.15068493150685</c:v>
                </c:pt>
                <c:pt idx="55">
                  <c:v>0.156164383561647</c:v>
                </c:pt>
                <c:pt idx="56">
                  <c:v>0.158904109589044</c:v>
                </c:pt>
                <c:pt idx="57">
                  <c:v>0.161643835616438</c:v>
                </c:pt>
                <c:pt idx="58">
                  <c:v>0.164383561643835</c:v>
                </c:pt>
                <c:pt idx="59">
                  <c:v>0.167123287671233</c:v>
                </c:pt>
                <c:pt idx="60">
                  <c:v>0.16986301369862999</c:v>
                </c:pt>
                <c:pt idx="61">
                  <c:v>0.17260273972602699</c:v>
                </c:pt>
                <c:pt idx="62">
                  <c:v>0.17534246575342799</c:v>
                </c:pt>
                <c:pt idx="63">
                  <c:v>0.17808219178082499</c:v>
                </c:pt>
                <c:pt idx="64">
                  <c:v>0.18082191780821899</c:v>
                </c:pt>
                <c:pt idx="65">
                  <c:v>0.18356164383561599</c:v>
                </c:pt>
                <c:pt idx="66">
                  <c:v>0.18630136986301399</c:v>
                </c:pt>
                <c:pt idx="67">
                  <c:v>0.18904109589041501</c:v>
                </c:pt>
                <c:pt idx="68">
                  <c:v>0.19178082191780799</c:v>
                </c:pt>
                <c:pt idx="69">
                  <c:v>0.19452054794520501</c:v>
                </c:pt>
                <c:pt idx="70">
                  <c:v>0.19726027397260301</c:v>
                </c:pt>
                <c:pt idx="71">
                  <c:v>0.2</c:v>
                </c:pt>
                <c:pt idx="72">
                  <c:v>0.20273972602739901</c:v>
                </c:pt>
                <c:pt idx="73">
                  <c:v>0.20547945205479601</c:v>
                </c:pt>
                <c:pt idx="74">
                  <c:v>0.208219178082196</c:v>
                </c:pt>
                <c:pt idx="75">
                  <c:v>0.21095890410958901</c:v>
                </c:pt>
                <c:pt idx="76">
                  <c:v>0.219178082191782</c:v>
                </c:pt>
                <c:pt idx="77">
                  <c:v>0.224657534246575</c:v>
                </c:pt>
                <c:pt idx="78">
                  <c:v>0.227397260273973</c:v>
                </c:pt>
                <c:pt idx="79">
                  <c:v>0.23013698630137</c:v>
                </c:pt>
                <c:pt idx="80">
                  <c:v>0.232876712328767</c:v>
                </c:pt>
                <c:pt idx="81">
                  <c:v>0.235616438356167</c:v>
                </c:pt>
                <c:pt idx="82">
                  <c:v>0.238356164383562</c:v>
                </c:pt>
                <c:pt idx="83">
                  <c:v>0.241095890410959</c:v>
                </c:pt>
                <c:pt idx="84">
                  <c:v>0.243835616438356</c:v>
                </c:pt>
                <c:pt idx="85">
                  <c:v>0.24657534246575299</c:v>
                </c:pt>
                <c:pt idx="86">
                  <c:v>0.24931506849315099</c:v>
                </c:pt>
                <c:pt idx="87">
                  <c:v>0.25205479452054802</c:v>
                </c:pt>
                <c:pt idx="88">
                  <c:v>0.25479452054794499</c:v>
                </c:pt>
                <c:pt idx="89">
                  <c:v>0.25753424657534202</c:v>
                </c:pt>
                <c:pt idx="90">
                  <c:v>0.26027397260273999</c:v>
                </c:pt>
                <c:pt idx="91">
                  <c:v>0.26301369863013702</c:v>
                </c:pt>
                <c:pt idx="92">
                  <c:v>0.26575342465752999</c:v>
                </c:pt>
                <c:pt idx="93">
                  <c:v>0.26849315068493101</c:v>
                </c:pt>
                <c:pt idx="94">
                  <c:v>0.27397260273973001</c:v>
                </c:pt>
                <c:pt idx="95">
                  <c:v>0.27671232876712298</c:v>
                </c:pt>
                <c:pt idx="96">
                  <c:v>0.28219178082191798</c:v>
                </c:pt>
                <c:pt idx="97">
                  <c:v>0.28767123287671198</c:v>
                </c:pt>
                <c:pt idx="98">
                  <c:v>0.290410958904114</c:v>
                </c:pt>
                <c:pt idx="99">
                  <c:v>0.29315068493150698</c:v>
                </c:pt>
                <c:pt idx="100">
                  <c:v>0.295890410958908</c:v>
                </c:pt>
                <c:pt idx="101">
                  <c:v>0.29863013698630098</c:v>
                </c:pt>
                <c:pt idx="102">
                  <c:v>0.30410958904109597</c:v>
                </c:pt>
                <c:pt idx="103">
                  <c:v>0.306849315068497</c:v>
                </c:pt>
                <c:pt idx="104">
                  <c:v>0.30958904109589502</c:v>
                </c:pt>
                <c:pt idx="105">
                  <c:v>0.31232876712329999</c:v>
                </c:pt>
                <c:pt idx="106">
                  <c:v>0.31506849315069402</c:v>
                </c:pt>
                <c:pt idx="107">
                  <c:v>0.32054794520548302</c:v>
                </c:pt>
                <c:pt idx="108">
                  <c:v>0.32602739726028301</c:v>
                </c:pt>
                <c:pt idx="109">
                  <c:v>0.32876712328767799</c:v>
                </c:pt>
                <c:pt idx="110">
                  <c:v>0.33150684931507701</c:v>
                </c:pt>
                <c:pt idx="111">
                  <c:v>0.33424657534247798</c:v>
                </c:pt>
                <c:pt idx="112">
                  <c:v>0.33698630136988</c:v>
                </c:pt>
                <c:pt idx="113">
                  <c:v>0.33972602739727098</c:v>
                </c:pt>
                <c:pt idx="114">
                  <c:v>0.34246575342466201</c:v>
                </c:pt>
                <c:pt idx="115">
                  <c:v>0.35068493150685398</c:v>
                </c:pt>
                <c:pt idx="116">
                  <c:v>0.353424657534256</c:v>
                </c:pt>
                <c:pt idx="117">
                  <c:v>0.35616438356164898</c:v>
                </c:pt>
                <c:pt idx="118">
                  <c:v>0.35890410958905</c:v>
                </c:pt>
                <c:pt idx="119">
                  <c:v>0.36164383561643798</c:v>
                </c:pt>
                <c:pt idx="120">
                  <c:v>0.364383561643846</c:v>
                </c:pt>
                <c:pt idx="121">
                  <c:v>0.37260273972602698</c:v>
                </c:pt>
                <c:pt idx="122">
                  <c:v>0.37808219178083102</c:v>
                </c:pt>
                <c:pt idx="123">
                  <c:v>0.380821917808226</c:v>
                </c:pt>
                <c:pt idx="124">
                  <c:v>0.38356164383562102</c:v>
                </c:pt>
                <c:pt idx="125">
                  <c:v>0.39178082191781999</c:v>
                </c:pt>
                <c:pt idx="126">
                  <c:v>0.39452054794521402</c:v>
                </c:pt>
                <c:pt idx="127">
                  <c:v>0.39726027397261499</c:v>
                </c:pt>
                <c:pt idx="128">
                  <c:v>0.4</c:v>
                </c:pt>
                <c:pt idx="129">
                  <c:v>0.402739726027393</c:v>
                </c:pt>
                <c:pt idx="130">
                  <c:v>0.40547945205479402</c:v>
                </c:pt>
                <c:pt idx="131">
                  <c:v>0.40821917808219199</c:v>
                </c:pt>
                <c:pt idx="132">
                  <c:v>0.41095890410959302</c:v>
                </c:pt>
                <c:pt idx="133">
                  <c:v>0.41369863013698599</c:v>
                </c:pt>
                <c:pt idx="134">
                  <c:v>0.41643835616438402</c:v>
                </c:pt>
                <c:pt idx="135">
                  <c:v>0.41917808219178099</c:v>
                </c:pt>
                <c:pt idx="136">
                  <c:v>0.42191780821918201</c:v>
                </c:pt>
                <c:pt idx="137">
                  <c:v>0.42465753424657499</c:v>
                </c:pt>
                <c:pt idx="138">
                  <c:v>0.42739726027397701</c:v>
                </c:pt>
                <c:pt idx="139">
                  <c:v>0.43013698630136998</c:v>
                </c:pt>
                <c:pt idx="140">
                  <c:v>0.432876712328776</c:v>
                </c:pt>
                <c:pt idx="141">
                  <c:v>0.43561643835616398</c:v>
                </c:pt>
                <c:pt idx="142">
                  <c:v>0.438356164383571</c:v>
                </c:pt>
                <c:pt idx="143">
                  <c:v>0.44109589041095898</c:v>
                </c:pt>
                <c:pt idx="144">
                  <c:v>0.44657534246575298</c:v>
                </c:pt>
                <c:pt idx="145">
                  <c:v>0.449315068493151</c:v>
                </c:pt>
                <c:pt idx="146">
                  <c:v>0.45205479452054798</c:v>
                </c:pt>
                <c:pt idx="147">
                  <c:v>0.454794520547945</c:v>
                </c:pt>
                <c:pt idx="148">
                  <c:v>0.45753424657534197</c:v>
                </c:pt>
                <c:pt idx="149">
                  <c:v>0.460273972602744</c:v>
                </c:pt>
                <c:pt idx="150">
                  <c:v>0.46301369863013703</c:v>
                </c:pt>
                <c:pt idx="151">
                  <c:v>0.471232876712329</c:v>
                </c:pt>
                <c:pt idx="152">
                  <c:v>0.47397260273973002</c:v>
                </c:pt>
                <c:pt idx="153">
                  <c:v>0.48219178082191799</c:v>
                </c:pt>
                <c:pt idx="154">
                  <c:v>0.48493150684931502</c:v>
                </c:pt>
                <c:pt idx="155">
                  <c:v>0.48767123287671199</c:v>
                </c:pt>
                <c:pt idx="156">
                  <c:v>0.49041095890411401</c:v>
                </c:pt>
                <c:pt idx="157">
                  <c:v>0.49315068493150699</c:v>
                </c:pt>
                <c:pt idx="158">
                  <c:v>0.49589041095890801</c:v>
                </c:pt>
                <c:pt idx="159">
                  <c:v>0.49863013698630099</c:v>
                </c:pt>
                <c:pt idx="160">
                  <c:v>0.50136986301369901</c:v>
                </c:pt>
                <c:pt idx="161">
                  <c:v>0.50410958904109304</c:v>
                </c:pt>
                <c:pt idx="162">
                  <c:v>0.50684931506850495</c:v>
                </c:pt>
                <c:pt idx="163">
                  <c:v>0.50958904109588998</c:v>
                </c:pt>
                <c:pt idx="164">
                  <c:v>0.51232876712328801</c:v>
                </c:pt>
                <c:pt idx="165">
                  <c:v>0.51506849315068504</c:v>
                </c:pt>
                <c:pt idx="166">
                  <c:v>0.52054794520547898</c:v>
                </c:pt>
                <c:pt idx="167">
                  <c:v>0.52328767123287701</c:v>
                </c:pt>
                <c:pt idx="168">
                  <c:v>0.52602739726027403</c:v>
                </c:pt>
                <c:pt idx="169">
                  <c:v>0.52876712328765996</c:v>
                </c:pt>
                <c:pt idx="170">
                  <c:v>0.53150684931505898</c:v>
                </c:pt>
                <c:pt idx="171">
                  <c:v>0.534246575342466</c:v>
                </c:pt>
                <c:pt idx="172">
                  <c:v>0.53698630136986303</c:v>
                </c:pt>
                <c:pt idx="173">
                  <c:v>0.545205479452055</c:v>
                </c:pt>
                <c:pt idx="174">
                  <c:v>0.54794520547946202</c:v>
                </c:pt>
                <c:pt idx="175">
                  <c:v>0.55068493150684905</c:v>
                </c:pt>
                <c:pt idx="176">
                  <c:v>0.556164383561637</c:v>
                </c:pt>
                <c:pt idx="177">
                  <c:v>0.55890410958904102</c:v>
                </c:pt>
                <c:pt idx="178">
                  <c:v>0.56164383561644904</c:v>
                </c:pt>
                <c:pt idx="179">
                  <c:v>0.56438356164383596</c:v>
                </c:pt>
                <c:pt idx="180">
                  <c:v>0.57260273972602405</c:v>
                </c:pt>
                <c:pt idx="181">
                  <c:v>0.57534246575342496</c:v>
                </c:pt>
                <c:pt idx="182">
                  <c:v>0.57808219178081299</c:v>
                </c:pt>
                <c:pt idx="183">
                  <c:v>0.58082191780822001</c:v>
                </c:pt>
                <c:pt idx="184">
                  <c:v>0.58356164383560405</c:v>
                </c:pt>
                <c:pt idx="185">
                  <c:v>0.58630136986300296</c:v>
                </c:pt>
                <c:pt idx="186">
                  <c:v>0.58904109589041198</c:v>
                </c:pt>
                <c:pt idx="187">
                  <c:v>0.59178082191780801</c:v>
                </c:pt>
                <c:pt idx="188">
                  <c:v>0.59726027397259995</c:v>
                </c:pt>
                <c:pt idx="189">
                  <c:v>0.60547945205481102</c:v>
                </c:pt>
                <c:pt idx="190">
                  <c:v>0.61095890410960096</c:v>
                </c:pt>
                <c:pt idx="191">
                  <c:v>0.61643835616439202</c:v>
                </c:pt>
                <c:pt idx="192">
                  <c:v>0.61917808219179205</c:v>
                </c:pt>
                <c:pt idx="193">
                  <c:v>0.62465753424658998</c:v>
                </c:pt>
                <c:pt idx="194">
                  <c:v>0.62739726027398102</c:v>
                </c:pt>
                <c:pt idx="195">
                  <c:v>0.63013698630137005</c:v>
                </c:pt>
                <c:pt idx="196">
                  <c:v>0.63287671232878495</c:v>
                </c:pt>
                <c:pt idx="197">
                  <c:v>0.63561643835617199</c:v>
                </c:pt>
                <c:pt idx="198">
                  <c:v>0.63835616438356202</c:v>
                </c:pt>
                <c:pt idx="199">
                  <c:v>0.64109589041097004</c:v>
                </c:pt>
                <c:pt idx="200">
                  <c:v>0.64383561643837905</c:v>
                </c:pt>
                <c:pt idx="201">
                  <c:v>0.64657534246575599</c:v>
                </c:pt>
                <c:pt idx="202">
                  <c:v>0.64931506849316001</c:v>
                </c:pt>
                <c:pt idx="203">
                  <c:v>0.65479452054794796</c:v>
                </c:pt>
                <c:pt idx="204">
                  <c:v>0.65753424657534498</c:v>
                </c:pt>
                <c:pt idx="205">
                  <c:v>0.660273972602748</c:v>
                </c:pt>
                <c:pt idx="206">
                  <c:v>0.66575342465754594</c:v>
                </c:pt>
                <c:pt idx="207">
                  <c:v>0.66849315068493398</c:v>
                </c:pt>
                <c:pt idx="208">
                  <c:v>0.67945205479452297</c:v>
                </c:pt>
                <c:pt idx="209">
                  <c:v>0.68767123287672405</c:v>
                </c:pt>
                <c:pt idx="210">
                  <c:v>0.69041095890410997</c:v>
                </c:pt>
                <c:pt idx="211">
                  <c:v>0.704109589041096</c:v>
                </c:pt>
                <c:pt idx="212">
                  <c:v>0.70684931506850901</c:v>
                </c:pt>
                <c:pt idx="213">
                  <c:v>0.70958904109589005</c:v>
                </c:pt>
                <c:pt idx="214">
                  <c:v>0.71232876712329096</c:v>
                </c:pt>
                <c:pt idx="215">
                  <c:v>0.71506849315068999</c:v>
                </c:pt>
                <c:pt idx="216">
                  <c:v>0.71780821917809801</c:v>
                </c:pt>
                <c:pt idx="217">
                  <c:v>0.72328767123287996</c:v>
                </c:pt>
                <c:pt idx="218">
                  <c:v>0.72602739726027699</c:v>
                </c:pt>
                <c:pt idx="219">
                  <c:v>0.73150684931506504</c:v>
                </c:pt>
                <c:pt idx="220">
                  <c:v>0.73424657534246596</c:v>
                </c:pt>
                <c:pt idx="221">
                  <c:v>0.73698630136986298</c:v>
                </c:pt>
                <c:pt idx="222">
                  <c:v>0.73972602739726001</c:v>
                </c:pt>
                <c:pt idx="223">
                  <c:v>0.74246575342465704</c:v>
                </c:pt>
                <c:pt idx="224">
                  <c:v>0.74520547945205595</c:v>
                </c:pt>
                <c:pt idx="225">
                  <c:v>0.74794520547946497</c:v>
                </c:pt>
                <c:pt idx="226">
                  <c:v>0.75616438356164095</c:v>
                </c:pt>
                <c:pt idx="227">
                  <c:v>0.75890410958904397</c:v>
                </c:pt>
                <c:pt idx="228">
                  <c:v>0.76438356164383603</c:v>
                </c:pt>
                <c:pt idx="229">
                  <c:v>0.76712328767123505</c:v>
                </c:pt>
                <c:pt idx="230">
                  <c:v>0.76986301369864196</c:v>
                </c:pt>
                <c:pt idx="231">
                  <c:v>0.772602739726026</c:v>
                </c:pt>
                <c:pt idx="232">
                  <c:v>0.77534246575342503</c:v>
                </c:pt>
                <c:pt idx="233">
                  <c:v>0.77808219178081806</c:v>
                </c:pt>
                <c:pt idx="234">
                  <c:v>0.78082191780822197</c:v>
                </c:pt>
                <c:pt idx="235">
                  <c:v>0.78630136986301002</c:v>
                </c:pt>
                <c:pt idx="236">
                  <c:v>0.7945205479452</c:v>
                </c:pt>
                <c:pt idx="237">
                  <c:v>0.79726027397260002</c:v>
                </c:pt>
                <c:pt idx="238">
                  <c:v>0.8</c:v>
                </c:pt>
                <c:pt idx="239">
                  <c:v>0.80821917808219201</c:v>
                </c:pt>
                <c:pt idx="240">
                  <c:v>0.81095890410960003</c:v>
                </c:pt>
                <c:pt idx="241">
                  <c:v>0.81369863013699795</c:v>
                </c:pt>
                <c:pt idx="242">
                  <c:v>0.81643835616438598</c:v>
                </c:pt>
                <c:pt idx="243">
                  <c:v>0.82191780821918903</c:v>
                </c:pt>
                <c:pt idx="244">
                  <c:v>0.83013698630137001</c:v>
                </c:pt>
                <c:pt idx="245">
                  <c:v>0.83835616438356197</c:v>
                </c:pt>
                <c:pt idx="246">
                  <c:v>0.84383561643837401</c:v>
                </c:pt>
                <c:pt idx="247">
                  <c:v>0.84657534246575405</c:v>
                </c:pt>
                <c:pt idx="248">
                  <c:v>0.85205479452055499</c:v>
                </c:pt>
                <c:pt idx="249">
                  <c:v>0.85479452054794502</c:v>
                </c:pt>
                <c:pt idx="250">
                  <c:v>0.86027397260274296</c:v>
                </c:pt>
                <c:pt idx="251">
                  <c:v>0.86575342465754301</c:v>
                </c:pt>
                <c:pt idx="252">
                  <c:v>0.86849315068493105</c:v>
                </c:pt>
                <c:pt idx="253">
                  <c:v>0.87123287671232896</c:v>
                </c:pt>
                <c:pt idx="254">
                  <c:v>0.87671232876712302</c:v>
                </c:pt>
                <c:pt idx="255">
                  <c:v>0.87945205479452104</c:v>
                </c:pt>
                <c:pt idx="256">
                  <c:v>0.88219178082190797</c:v>
                </c:pt>
                <c:pt idx="257">
                  <c:v>0.88493150684931499</c:v>
                </c:pt>
                <c:pt idx="258">
                  <c:v>0.89863013698630101</c:v>
                </c:pt>
                <c:pt idx="259">
                  <c:v>0.90136986301369904</c:v>
                </c:pt>
                <c:pt idx="260">
                  <c:v>0.90410958904109295</c:v>
                </c:pt>
                <c:pt idx="261">
                  <c:v>0.90684931506850697</c:v>
                </c:pt>
                <c:pt idx="262">
                  <c:v>0.90958904109589001</c:v>
                </c:pt>
                <c:pt idx="263">
                  <c:v>0.91232876712328803</c:v>
                </c:pt>
                <c:pt idx="264">
                  <c:v>0.920547945205479</c:v>
                </c:pt>
                <c:pt idx="265">
                  <c:v>0.92602739726027405</c:v>
                </c:pt>
                <c:pt idx="266">
                  <c:v>0.92876712328767097</c:v>
                </c:pt>
                <c:pt idx="267">
                  <c:v>0.93424657534246602</c:v>
                </c:pt>
                <c:pt idx="268">
                  <c:v>0.94246575342465799</c:v>
                </c:pt>
                <c:pt idx="269">
                  <c:v>0.94520547945205502</c:v>
                </c:pt>
                <c:pt idx="270">
                  <c:v>0.95068493150685196</c:v>
                </c:pt>
                <c:pt idx="271">
                  <c:v>0.95616438356164402</c:v>
                </c:pt>
                <c:pt idx="272">
                  <c:v>0.95890410958904104</c:v>
                </c:pt>
                <c:pt idx="273">
                  <c:v>0.96986301369864103</c:v>
                </c:pt>
                <c:pt idx="274">
                  <c:v>0.97808219178081801</c:v>
                </c:pt>
                <c:pt idx="275">
                  <c:v>0.98082191780821903</c:v>
                </c:pt>
                <c:pt idx="276">
                  <c:v>0.98356164383560496</c:v>
                </c:pt>
                <c:pt idx="277">
                  <c:v>0.99452054794519895</c:v>
                </c:pt>
                <c:pt idx="278">
                  <c:v>0.99726027397259998</c:v>
                </c:pt>
                <c:pt idx="279">
                  <c:v>1.002739726027396</c:v>
                </c:pt>
                <c:pt idx="280">
                  <c:v>1.005479452054773</c:v>
                </c:pt>
                <c:pt idx="281">
                  <c:v>1.0082191780821921</c:v>
                </c:pt>
                <c:pt idx="282">
                  <c:v>1.016438356164368</c:v>
                </c:pt>
                <c:pt idx="283">
                  <c:v>1.021917808219178</c:v>
                </c:pt>
                <c:pt idx="284">
                  <c:v>1.02465753424661</c:v>
                </c:pt>
                <c:pt idx="285">
                  <c:v>1.0301369863013701</c:v>
                </c:pt>
                <c:pt idx="286">
                  <c:v>1.032876712328767</c:v>
                </c:pt>
                <c:pt idx="287">
                  <c:v>1.0356164383561639</c:v>
                </c:pt>
                <c:pt idx="288">
                  <c:v>1.038356164383591</c:v>
                </c:pt>
                <c:pt idx="289">
                  <c:v>1.043835616438356</c:v>
                </c:pt>
                <c:pt idx="290">
                  <c:v>1.0493150684931509</c:v>
                </c:pt>
                <c:pt idx="291">
                  <c:v>1.0520547945205481</c:v>
                </c:pt>
                <c:pt idx="292">
                  <c:v>1.057534246575325</c:v>
                </c:pt>
                <c:pt idx="293">
                  <c:v>1.0602739726027399</c:v>
                </c:pt>
                <c:pt idx="294">
                  <c:v>1.063013698630122</c:v>
                </c:pt>
                <c:pt idx="295">
                  <c:v>1.07123287671233</c:v>
                </c:pt>
                <c:pt idx="296">
                  <c:v>1.087671232876712</c:v>
                </c:pt>
                <c:pt idx="297">
                  <c:v>1.0931506849315269</c:v>
                </c:pt>
                <c:pt idx="298">
                  <c:v>1.1041095890410959</c:v>
                </c:pt>
                <c:pt idx="299">
                  <c:v>1.1068493150684771</c:v>
                </c:pt>
                <c:pt idx="300">
                  <c:v>1.10958904109589</c:v>
                </c:pt>
                <c:pt idx="301">
                  <c:v>1.112328767123288</c:v>
                </c:pt>
                <c:pt idx="302">
                  <c:v>1.115068493150684</c:v>
                </c:pt>
                <c:pt idx="303">
                  <c:v>1.117808219178082</c:v>
                </c:pt>
                <c:pt idx="304">
                  <c:v>1.1205479452054801</c:v>
                </c:pt>
                <c:pt idx="305">
                  <c:v>1.1232876712328781</c:v>
                </c:pt>
                <c:pt idx="306">
                  <c:v>1.134246575342466</c:v>
                </c:pt>
                <c:pt idx="307">
                  <c:v>1.13972602739726</c:v>
                </c:pt>
                <c:pt idx="308">
                  <c:v>1.1424657534246581</c:v>
                </c:pt>
                <c:pt idx="309">
                  <c:v>1.147945205479435</c:v>
                </c:pt>
                <c:pt idx="310">
                  <c:v>1.1589041095890411</c:v>
                </c:pt>
                <c:pt idx="311">
                  <c:v>1.16438356164387</c:v>
                </c:pt>
                <c:pt idx="312">
                  <c:v>1.167123287671233</c:v>
                </c:pt>
                <c:pt idx="313">
                  <c:v>1.1698630136986301</c:v>
                </c:pt>
                <c:pt idx="314">
                  <c:v>1.1726027397260561</c:v>
                </c:pt>
                <c:pt idx="315">
                  <c:v>1.1780821917808539</c:v>
                </c:pt>
                <c:pt idx="316">
                  <c:v>1.186301369863034</c:v>
                </c:pt>
                <c:pt idx="317">
                  <c:v>1.191780821917831</c:v>
                </c:pt>
                <c:pt idx="318">
                  <c:v>1.1945205479452059</c:v>
                </c:pt>
                <c:pt idx="319">
                  <c:v>1.197260273972603</c:v>
                </c:pt>
                <c:pt idx="320">
                  <c:v>1.2</c:v>
                </c:pt>
                <c:pt idx="321">
                  <c:v>1.202739726027396</c:v>
                </c:pt>
                <c:pt idx="322">
                  <c:v>1.2054794520547689</c:v>
                </c:pt>
                <c:pt idx="323">
                  <c:v>1.208219178082192</c:v>
                </c:pt>
                <c:pt idx="324">
                  <c:v>1.2109589041095901</c:v>
                </c:pt>
                <c:pt idx="325">
                  <c:v>1.216438356164367</c:v>
                </c:pt>
                <c:pt idx="326">
                  <c:v>1.219178082191781</c:v>
                </c:pt>
                <c:pt idx="327">
                  <c:v>1.2246575342466071</c:v>
                </c:pt>
                <c:pt idx="328">
                  <c:v>1.2328767123287661</c:v>
                </c:pt>
                <c:pt idx="329">
                  <c:v>1.2356164383561641</c:v>
                </c:pt>
                <c:pt idx="330">
                  <c:v>1.2438356164383411</c:v>
                </c:pt>
                <c:pt idx="331">
                  <c:v>1.257534246575321</c:v>
                </c:pt>
                <c:pt idx="332">
                  <c:v>1.2657534246575399</c:v>
                </c:pt>
                <c:pt idx="333">
                  <c:v>1.27123287671233</c:v>
                </c:pt>
                <c:pt idx="334">
                  <c:v>1.276712328767124</c:v>
                </c:pt>
                <c:pt idx="335">
                  <c:v>1.2794520547945201</c:v>
                </c:pt>
                <c:pt idx="336">
                  <c:v>1.2821917808219181</c:v>
                </c:pt>
                <c:pt idx="337">
                  <c:v>1.284931506849315</c:v>
                </c:pt>
                <c:pt idx="338">
                  <c:v>1.29041095890411</c:v>
                </c:pt>
                <c:pt idx="339">
                  <c:v>1.29863013698632</c:v>
                </c:pt>
                <c:pt idx="340">
                  <c:v>1.3041095890410961</c:v>
                </c:pt>
                <c:pt idx="341">
                  <c:v>1.3095890410958899</c:v>
                </c:pt>
                <c:pt idx="342">
                  <c:v>1.317808219178082</c:v>
                </c:pt>
                <c:pt idx="343">
                  <c:v>1.32054794520548</c:v>
                </c:pt>
                <c:pt idx="344">
                  <c:v>1.323287671232878</c:v>
                </c:pt>
                <c:pt idx="345">
                  <c:v>1.3260273972602741</c:v>
                </c:pt>
                <c:pt idx="346">
                  <c:v>1.3287671232876721</c:v>
                </c:pt>
                <c:pt idx="347">
                  <c:v>1.331506849315069</c:v>
                </c:pt>
                <c:pt idx="348">
                  <c:v>1.3342465753424659</c:v>
                </c:pt>
                <c:pt idx="349">
                  <c:v>1.3369863013698631</c:v>
                </c:pt>
                <c:pt idx="350">
                  <c:v>1.345205479452056</c:v>
                </c:pt>
                <c:pt idx="351">
                  <c:v>1.347945205479431</c:v>
                </c:pt>
                <c:pt idx="352">
                  <c:v>1.350684931506873</c:v>
                </c:pt>
                <c:pt idx="353">
                  <c:v>1.3561643835616439</c:v>
                </c:pt>
                <c:pt idx="354">
                  <c:v>1.3589041095890411</c:v>
                </c:pt>
                <c:pt idx="355">
                  <c:v>1.361643835616438</c:v>
                </c:pt>
                <c:pt idx="356">
                  <c:v>1.3780821917808499</c:v>
                </c:pt>
                <c:pt idx="357">
                  <c:v>1.3808219178082191</c:v>
                </c:pt>
                <c:pt idx="358">
                  <c:v>1.383561643835616</c:v>
                </c:pt>
                <c:pt idx="359">
                  <c:v>1.3863013698630311</c:v>
                </c:pt>
                <c:pt idx="360">
                  <c:v>1.391780821917828</c:v>
                </c:pt>
                <c:pt idx="361">
                  <c:v>1.397260273972603</c:v>
                </c:pt>
                <c:pt idx="362">
                  <c:v>1.4</c:v>
                </c:pt>
                <c:pt idx="363">
                  <c:v>1.4054794520547651</c:v>
                </c:pt>
                <c:pt idx="364">
                  <c:v>1.41095890410959</c:v>
                </c:pt>
                <c:pt idx="365">
                  <c:v>1.416438356164363</c:v>
                </c:pt>
                <c:pt idx="366">
                  <c:v>1.419178082191781</c:v>
                </c:pt>
                <c:pt idx="367">
                  <c:v>1.4273972602739571</c:v>
                </c:pt>
                <c:pt idx="368">
                  <c:v>1.43013698630137</c:v>
                </c:pt>
                <c:pt idx="369">
                  <c:v>1.432876712328766</c:v>
                </c:pt>
                <c:pt idx="370">
                  <c:v>1.435616438356164</c:v>
                </c:pt>
                <c:pt idx="371">
                  <c:v>1.446575342465753</c:v>
                </c:pt>
                <c:pt idx="372">
                  <c:v>1.4493150684931511</c:v>
                </c:pt>
                <c:pt idx="373">
                  <c:v>1.452054794520548</c:v>
                </c:pt>
                <c:pt idx="374">
                  <c:v>1.4602739726027401</c:v>
                </c:pt>
                <c:pt idx="375">
                  <c:v>1.4657534246575341</c:v>
                </c:pt>
                <c:pt idx="376">
                  <c:v>1.47397260273972</c:v>
                </c:pt>
                <c:pt idx="377">
                  <c:v>1.484931506849315</c:v>
                </c:pt>
                <c:pt idx="378">
                  <c:v>1.4931506849315139</c:v>
                </c:pt>
                <c:pt idx="379">
                  <c:v>1.4958904109588891</c:v>
                </c:pt>
                <c:pt idx="380">
                  <c:v>1.506849315068473</c:v>
                </c:pt>
                <c:pt idx="381">
                  <c:v>1.5095890410958901</c:v>
                </c:pt>
                <c:pt idx="382">
                  <c:v>1.5123287671232879</c:v>
                </c:pt>
                <c:pt idx="383">
                  <c:v>1.5178082191780671</c:v>
                </c:pt>
                <c:pt idx="384">
                  <c:v>1.5232876712328769</c:v>
                </c:pt>
                <c:pt idx="385">
                  <c:v>1.526027397260274</c:v>
                </c:pt>
                <c:pt idx="386">
                  <c:v>1.531506849315069</c:v>
                </c:pt>
                <c:pt idx="387">
                  <c:v>1.536986301369863</c:v>
                </c:pt>
                <c:pt idx="388">
                  <c:v>1.5397260273972451</c:v>
                </c:pt>
                <c:pt idx="389">
                  <c:v>1.542465753424654</c:v>
                </c:pt>
                <c:pt idx="390">
                  <c:v>1.553424657534211</c:v>
                </c:pt>
                <c:pt idx="391">
                  <c:v>1.5561643835616441</c:v>
                </c:pt>
                <c:pt idx="392">
                  <c:v>1.5616438356164379</c:v>
                </c:pt>
                <c:pt idx="393">
                  <c:v>1.564383561643867</c:v>
                </c:pt>
                <c:pt idx="394">
                  <c:v>1.567123287671232</c:v>
                </c:pt>
                <c:pt idx="395">
                  <c:v>1.578082191780845</c:v>
                </c:pt>
                <c:pt idx="396">
                  <c:v>1.580821917808219</c:v>
                </c:pt>
                <c:pt idx="397">
                  <c:v>1.5863013698630291</c:v>
                </c:pt>
                <c:pt idx="398">
                  <c:v>1.591780821917826</c:v>
                </c:pt>
                <c:pt idx="399">
                  <c:v>1.6</c:v>
                </c:pt>
                <c:pt idx="400">
                  <c:v>1.6082191780821919</c:v>
                </c:pt>
                <c:pt idx="401">
                  <c:v>1.613698630136986</c:v>
                </c:pt>
                <c:pt idx="402">
                  <c:v>1.6219178082191781</c:v>
                </c:pt>
                <c:pt idx="403">
                  <c:v>1.6273972602739719</c:v>
                </c:pt>
                <c:pt idx="404">
                  <c:v>1.641095890410958</c:v>
                </c:pt>
                <c:pt idx="405">
                  <c:v>1.6465753424657541</c:v>
                </c:pt>
                <c:pt idx="406">
                  <c:v>1.6493150684931519</c:v>
                </c:pt>
                <c:pt idx="407">
                  <c:v>1.6520547945205539</c:v>
                </c:pt>
                <c:pt idx="408">
                  <c:v>1.6547945205479451</c:v>
                </c:pt>
                <c:pt idx="409">
                  <c:v>1.6602739726027571</c:v>
                </c:pt>
                <c:pt idx="410">
                  <c:v>1.663013698630136</c:v>
                </c:pt>
                <c:pt idx="411">
                  <c:v>1.665753424657554</c:v>
                </c:pt>
                <c:pt idx="412">
                  <c:v>1.668493150684931</c:v>
                </c:pt>
                <c:pt idx="413">
                  <c:v>1.6712328767123299</c:v>
                </c:pt>
                <c:pt idx="414">
                  <c:v>1.6767123287671379</c:v>
                </c:pt>
                <c:pt idx="415">
                  <c:v>1.6794520547945371</c:v>
                </c:pt>
                <c:pt idx="416">
                  <c:v>1.682191780821918</c:v>
                </c:pt>
                <c:pt idx="417">
                  <c:v>1.6876712328767121</c:v>
                </c:pt>
                <c:pt idx="418">
                  <c:v>1.6904109589041101</c:v>
                </c:pt>
                <c:pt idx="419">
                  <c:v>1.6931506849315321</c:v>
                </c:pt>
                <c:pt idx="420">
                  <c:v>1.6986301369863319</c:v>
                </c:pt>
                <c:pt idx="421">
                  <c:v>1.7068493150684709</c:v>
                </c:pt>
                <c:pt idx="422">
                  <c:v>1.70958904109589</c:v>
                </c:pt>
                <c:pt idx="423">
                  <c:v>1.7123287671232881</c:v>
                </c:pt>
                <c:pt idx="424">
                  <c:v>1.720547945205481</c:v>
                </c:pt>
                <c:pt idx="425">
                  <c:v>1.728767123287672</c:v>
                </c:pt>
                <c:pt idx="426">
                  <c:v>1.7342465753424661</c:v>
                </c:pt>
                <c:pt idx="427">
                  <c:v>1.7424657534246439</c:v>
                </c:pt>
                <c:pt idx="428">
                  <c:v>1.745205479452056</c:v>
                </c:pt>
                <c:pt idx="429">
                  <c:v>1.7479452054794271</c:v>
                </c:pt>
                <c:pt idx="430">
                  <c:v>1.7643835616438639</c:v>
                </c:pt>
                <c:pt idx="431">
                  <c:v>1.76986301369863</c:v>
                </c:pt>
                <c:pt idx="432">
                  <c:v>1.7780821917808449</c:v>
                </c:pt>
                <c:pt idx="433">
                  <c:v>1.7808219178082201</c:v>
                </c:pt>
                <c:pt idx="434">
                  <c:v>1.7835616438355999</c:v>
                </c:pt>
                <c:pt idx="435">
                  <c:v>1.7890410958903979</c:v>
                </c:pt>
                <c:pt idx="436">
                  <c:v>1.7917808219178251</c:v>
                </c:pt>
                <c:pt idx="437">
                  <c:v>1.802739726027397</c:v>
                </c:pt>
                <c:pt idx="438">
                  <c:v>1.8109589041095919</c:v>
                </c:pt>
                <c:pt idx="439">
                  <c:v>1.816438356164382</c:v>
                </c:pt>
                <c:pt idx="440">
                  <c:v>1.8191780821917809</c:v>
                </c:pt>
                <c:pt idx="441">
                  <c:v>1.821917808219178</c:v>
                </c:pt>
                <c:pt idx="442">
                  <c:v>1.82465753424661</c:v>
                </c:pt>
                <c:pt idx="443">
                  <c:v>1.8273972602739721</c:v>
                </c:pt>
                <c:pt idx="444">
                  <c:v>1.8301369863013699</c:v>
                </c:pt>
                <c:pt idx="445">
                  <c:v>1.832876712328767</c:v>
                </c:pt>
                <c:pt idx="446">
                  <c:v>1.8356164383561639</c:v>
                </c:pt>
                <c:pt idx="447">
                  <c:v>1.841095890410958</c:v>
                </c:pt>
                <c:pt idx="448">
                  <c:v>1.8465753424657541</c:v>
                </c:pt>
                <c:pt idx="449">
                  <c:v>1.8520547945205481</c:v>
                </c:pt>
                <c:pt idx="450">
                  <c:v>1.8575342465753271</c:v>
                </c:pt>
                <c:pt idx="451">
                  <c:v>1.865753424657552</c:v>
                </c:pt>
                <c:pt idx="452">
                  <c:v>1.8739726027397261</c:v>
                </c:pt>
                <c:pt idx="453">
                  <c:v>1.8849315068493151</c:v>
                </c:pt>
                <c:pt idx="454">
                  <c:v>1.887671232876712</c:v>
                </c:pt>
                <c:pt idx="455">
                  <c:v>1.893150684931528</c:v>
                </c:pt>
                <c:pt idx="456">
                  <c:v>1.8958904109589041</c:v>
                </c:pt>
                <c:pt idx="457">
                  <c:v>1.8986301369863261</c:v>
                </c:pt>
                <c:pt idx="458">
                  <c:v>1.9041095890411091</c:v>
                </c:pt>
                <c:pt idx="459">
                  <c:v>1.90684931506849</c:v>
                </c:pt>
                <c:pt idx="460">
                  <c:v>1.912328767123288</c:v>
                </c:pt>
                <c:pt idx="461">
                  <c:v>1.917808219178081</c:v>
                </c:pt>
                <c:pt idx="462">
                  <c:v>1.928767123287684</c:v>
                </c:pt>
                <c:pt idx="463">
                  <c:v>1.9369863013698621</c:v>
                </c:pt>
                <c:pt idx="464">
                  <c:v>1.9534246575342069</c:v>
                </c:pt>
                <c:pt idx="465">
                  <c:v>1.95890410958904</c:v>
                </c:pt>
                <c:pt idx="466">
                  <c:v>1.9616438356164381</c:v>
                </c:pt>
                <c:pt idx="467">
                  <c:v>1.9643835616438741</c:v>
                </c:pt>
                <c:pt idx="468">
                  <c:v>1.967123287671231</c:v>
                </c:pt>
                <c:pt idx="469">
                  <c:v>1.969863013698629</c:v>
                </c:pt>
                <c:pt idx="470">
                  <c:v>1.980821917808218</c:v>
                </c:pt>
                <c:pt idx="471">
                  <c:v>1.986301369863033</c:v>
                </c:pt>
                <c:pt idx="472">
                  <c:v>1.989041095890409</c:v>
                </c:pt>
                <c:pt idx="473">
                  <c:v>2</c:v>
                </c:pt>
                <c:pt idx="474">
                  <c:v>2.0109589041095361</c:v>
                </c:pt>
                <c:pt idx="475">
                  <c:v>2.0136986301369841</c:v>
                </c:pt>
                <c:pt idx="476">
                  <c:v>2.0164383561643842</c:v>
                </c:pt>
                <c:pt idx="477">
                  <c:v>2.0191780821917802</c:v>
                </c:pt>
                <c:pt idx="478">
                  <c:v>2.0219178082191802</c:v>
                </c:pt>
                <c:pt idx="479">
                  <c:v>2.0246575342465749</c:v>
                </c:pt>
                <c:pt idx="480">
                  <c:v>2.0273972602740322</c:v>
                </c:pt>
                <c:pt idx="481">
                  <c:v>2.0301369863013812</c:v>
                </c:pt>
                <c:pt idx="482">
                  <c:v>2.0356164383561581</c:v>
                </c:pt>
                <c:pt idx="483">
                  <c:v>2.0383561643835582</c:v>
                </c:pt>
                <c:pt idx="484">
                  <c:v>2.0493150684931511</c:v>
                </c:pt>
                <c:pt idx="485">
                  <c:v>2.0712328767123398</c:v>
                </c:pt>
                <c:pt idx="486">
                  <c:v>2.0849315068493781</c:v>
                </c:pt>
                <c:pt idx="487">
                  <c:v>2.1095890410959299</c:v>
                </c:pt>
                <c:pt idx="488">
                  <c:v>2.1150684931506092</c:v>
                </c:pt>
                <c:pt idx="489">
                  <c:v>2.1178082191780772</c:v>
                </c:pt>
                <c:pt idx="490">
                  <c:v>2.1205479452054812</c:v>
                </c:pt>
                <c:pt idx="491">
                  <c:v>2.131506849315068</c:v>
                </c:pt>
                <c:pt idx="492">
                  <c:v>2.1342465753424662</c:v>
                </c:pt>
                <c:pt idx="493">
                  <c:v>2.13972602739726</c:v>
                </c:pt>
                <c:pt idx="494">
                  <c:v>2.1424657534246569</c:v>
                </c:pt>
                <c:pt idx="495">
                  <c:v>2.1561643835616442</c:v>
                </c:pt>
                <c:pt idx="496">
                  <c:v>2.1589041095890411</c:v>
                </c:pt>
                <c:pt idx="497">
                  <c:v>2.1671232876712918</c:v>
                </c:pt>
                <c:pt idx="498">
                  <c:v>2.1753424657534182</c:v>
                </c:pt>
                <c:pt idx="499">
                  <c:v>2.18082191780822</c:v>
                </c:pt>
                <c:pt idx="500">
                  <c:v>2.1835616438356569</c:v>
                </c:pt>
                <c:pt idx="501">
                  <c:v>2.1863013698630152</c:v>
                </c:pt>
                <c:pt idx="502">
                  <c:v>2.1917808219178081</c:v>
                </c:pt>
                <c:pt idx="503">
                  <c:v>2.1945205479452481</c:v>
                </c:pt>
                <c:pt idx="504">
                  <c:v>2.2000000000000002</c:v>
                </c:pt>
                <c:pt idx="505">
                  <c:v>2.205479452054794</c:v>
                </c:pt>
                <c:pt idx="506">
                  <c:v>2.2109589041095772</c:v>
                </c:pt>
                <c:pt idx="507">
                  <c:v>2.2219178082192101</c:v>
                </c:pt>
                <c:pt idx="508">
                  <c:v>2.2328767123287672</c:v>
                </c:pt>
                <c:pt idx="509">
                  <c:v>2.2410958904109601</c:v>
                </c:pt>
                <c:pt idx="510">
                  <c:v>2.2520547945205478</c:v>
                </c:pt>
                <c:pt idx="511">
                  <c:v>2.2547945205480011</c:v>
                </c:pt>
                <c:pt idx="512">
                  <c:v>2.2575342465754442</c:v>
                </c:pt>
                <c:pt idx="513">
                  <c:v>2.2602739726027412</c:v>
                </c:pt>
                <c:pt idx="514">
                  <c:v>2.2630136986301408</c:v>
                </c:pt>
                <c:pt idx="515">
                  <c:v>2.2657534246575342</c:v>
                </c:pt>
                <c:pt idx="516">
                  <c:v>2.2821917808219929</c:v>
                </c:pt>
                <c:pt idx="517">
                  <c:v>2.2904109589041202</c:v>
                </c:pt>
                <c:pt idx="518">
                  <c:v>2.2931506849315082</c:v>
                </c:pt>
                <c:pt idx="519">
                  <c:v>2.3041095890410972</c:v>
                </c:pt>
                <c:pt idx="520">
                  <c:v>2.3068493150684239</c:v>
                </c:pt>
                <c:pt idx="521">
                  <c:v>2.3123287671232782</c:v>
                </c:pt>
                <c:pt idx="522">
                  <c:v>2.3178082191780258</c:v>
                </c:pt>
                <c:pt idx="523">
                  <c:v>2.32054794520548</c:v>
                </c:pt>
                <c:pt idx="524">
                  <c:v>2.32328767123288</c:v>
                </c:pt>
                <c:pt idx="525">
                  <c:v>2.3342465753424642</c:v>
                </c:pt>
                <c:pt idx="526">
                  <c:v>2.3424657534246571</c:v>
                </c:pt>
                <c:pt idx="527">
                  <c:v>2.3479452054794532</c:v>
                </c:pt>
                <c:pt idx="528">
                  <c:v>2.3506849315068381</c:v>
                </c:pt>
                <c:pt idx="529">
                  <c:v>2.3589041095890382</c:v>
                </c:pt>
                <c:pt idx="530">
                  <c:v>2.367123287671272</c:v>
                </c:pt>
                <c:pt idx="531">
                  <c:v>2.3698630136985721</c:v>
                </c:pt>
                <c:pt idx="532">
                  <c:v>2.3753424657533762</c:v>
                </c:pt>
                <c:pt idx="533">
                  <c:v>2.3835616438356202</c:v>
                </c:pt>
                <c:pt idx="534">
                  <c:v>2.3863013698630131</c:v>
                </c:pt>
                <c:pt idx="535">
                  <c:v>2.3890410958904109</c:v>
                </c:pt>
                <c:pt idx="536">
                  <c:v>2.3972602739726021</c:v>
                </c:pt>
                <c:pt idx="537">
                  <c:v>2.4136986301369832</c:v>
                </c:pt>
                <c:pt idx="538">
                  <c:v>2.4191780821917801</c:v>
                </c:pt>
                <c:pt idx="539">
                  <c:v>2.4246575342465748</c:v>
                </c:pt>
                <c:pt idx="540">
                  <c:v>2.4438356164383568</c:v>
                </c:pt>
                <c:pt idx="541">
                  <c:v>2.4465753424657541</c:v>
                </c:pt>
                <c:pt idx="542">
                  <c:v>2.4520547945205382</c:v>
                </c:pt>
                <c:pt idx="543">
                  <c:v>2.4575342465754151</c:v>
                </c:pt>
                <c:pt idx="544">
                  <c:v>2.4602739726027401</c:v>
                </c:pt>
                <c:pt idx="545">
                  <c:v>2.4630136986301401</c:v>
                </c:pt>
                <c:pt idx="546">
                  <c:v>2.4712328767123402</c:v>
                </c:pt>
                <c:pt idx="547">
                  <c:v>2.4821917808219749</c:v>
                </c:pt>
                <c:pt idx="548">
                  <c:v>2.4849315068493718</c:v>
                </c:pt>
                <c:pt idx="549">
                  <c:v>2.4904109589041101</c:v>
                </c:pt>
                <c:pt idx="550">
                  <c:v>2.5068493150684419</c:v>
                </c:pt>
                <c:pt idx="551">
                  <c:v>2.5123287671232881</c:v>
                </c:pt>
                <c:pt idx="552">
                  <c:v>2.5232876712328798</c:v>
                </c:pt>
                <c:pt idx="553">
                  <c:v>2.526027397260274</c:v>
                </c:pt>
                <c:pt idx="554">
                  <c:v>2.5506849315068472</c:v>
                </c:pt>
                <c:pt idx="555">
                  <c:v>2.5753424657534172</c:v>
                </c:pt>
                <c:pt idx="556">
                  <c:v>2.5780821917808181</c:v>
                </c:pt>
                <c:pt idx="557">
                  <c:v>2.580821917808219</c:v>
                </c:pt>
                <c:pt idx="558">
                  <c:v>2.5972602739726032</c:v>
                </c:pt>
                <c:pt idx="559">
                  <c:v>2.6</c:v>
                </c:pt>
                <c:pt idx="560">
                  <c:v>2.6027397260274401</c:v>
                </c:pt>
                <c:pt idx="561">
                  <c:v>2.613698630136986</c:v>
                </c:pt>
                <c:pt idx="562">
                  <c:v>2.6164383561643829</c:v>
                </c:pt>
                <c:pt idx="563">
                  <c:v>2.6191780821917812</c:v>
                </c:pt>
                <c:pt idx="564">
                  <c:v>2.6356164383561631</c:v>
                </c:pt>
                <c:pt idx="565">
                  <c:v>2.64109589041096</c:v>
                </c:pt>
                <c:pt idx="566">
                  <c:v>2.6438356164383601</c:v>
                </c:pt>
                <c:pt idx="567">
                  <c:v>2.6465753424657552</c:v>
                </c:pt>
                <c:pt idx="568">
                  <c:v>2.6712328767123412</c:v>
                </c:pt>
                <c:pt idx="569">
                  <c:v>2.6794520547945182</c:v>
                </c:pt>
                <c:pt idx="570">
                  <c:v>2.6849315068493862</c:v>
                </c:pt>
                <c:pt idx="571">
                  <c:v>2.6958904109589041</c:v>
                </c:pt>
                <c:pt idx="572">
                  <c:v>2.7095890410959411</c:v>
                </c:pt>
                <c:pt idx="573">
                  <c:v>2.715068493150615</c:v>
                </c:pt>
                <c:pt idx="574">
                  <c:v>2.7205479452055048</c:v>
                </c:pt>
                <c:pt idx="575">
                  <c:v>2.7232876712329208</c:v>
                </c:pt>
                <c:pt idx="576">
                  <c:v>2.7260273972602742</c:v>
                </c:pt>
                <c:pt idx="577">
                  <c:v>2.7342465753424672</c:v>
                </c:pt>
                <c:pt idx="578">
                  <c:v>2.7369863013698632</c:v>
                </c:pt>
                <c:pt idx="579">
                  <c:v>2.742465753424657</c:v>
                </c:pt>
                <c:pt idx="580">
                  <c:v>2.7452054794520548</c:v>
                </c:pt>
                <c:pt idx="581">
                  <c:v>2.7506849315068491</c:v>
                </c:pt>
                <c:pt idx="582">
                  <c:v>2.7534246575342598</c:v>
                </c:pt>
                <c:pt idx="583">
                  <c:v>2.7561643835616438</c:v>
                </c:pt>
                <c:pt idx="584">
                  <c:v>2.7589041095890412</c:v>
                </c:pt>
                <c:pt idx="585">
                  <c:v>2.7643835616438408</c:v>
                </c:pt>
                <c:pt idx="586">
                  <c:v>2.7671232876712981</c:v>
                </c:pt>
                <c:pt idx="587">
                  <c:v>2.7726027397260271</c:v>
                </c:pt>
                <c:pt idx="588">
                  <c:v>2.7753424657534231</c:v>
                </c:pt>
                <c:pt idx="589">
                  <c:v>2.7780821917808192</c:v>
                </c:pt>
                <c:pt idx="590">
                  <c:v>2.7808219178082201</c:v>
                </c:pt>
                <c:pt idx="591">
                  <c:v>2.7835616438356601</c:v>
                </c:pt>
                <c:pt idx="592">
                  <c:v>2.7890410958904202</c:v>
                </c:pt>
                <c:pt idx="593">
                  <c:v>2.8</c:v>
                </c:pt>
                <c:pt idx="594">
                  <c:v>2.8027397260274012</c:v>
                </c:pt>
                <c:pt idx="595">
                  <c:v>2.8054794520547941</c:v>
                </c:pt>
                <c:pt idx="596">
                  <c:v>2.8164383561643831</c:v>
                </c:pt>
                <c:pt idx="597">
                  <c:v>2.8191780821917791</c:v>
                </c:pt>
                <c:pt idx="598">
                  <c:v>2.8246575342465752</c:v>
                </c:pt>
                <c:pt idx="599">
                  <c:v>2.8383561643835371</c:v>
                </c:pt>
                <c:pt idx="600">
                  <c:v>2.8410958904109589</c:v>
                </c:pt>
                <c:pt idx="601">
                  <c:v>2.8520547945205381</c:v>
                </c:pt>
                <c:pt idx="602">
                  <c:v>2.8547945205479448</c:v>
                </c:pt>
                <c:pt idx="603">
                  <c:v>2.8575342465754048</c:v>
                </c:pt>
                <c:pt idx="604">
                  <c:v>2.8630136986301382</c:v>
                </c:pt>
                <c:pt idx="605">
                  <c:v>2.8767123287671228</c:v>
                </c:pt>
                <c:pt idx="606">
                  <c:v>2.8876712328767198</c:v>
                </c:pt>
                <c:pt idx="607">
                  <c:v>2.9013698630136981</c:v>
                </c:pt>
                <c:pt idx="608">
                  <c:v>2.906849315068436</c:v>
                </c:pt>
                <c:pt idx="609">
                  <c:v>2.9287671232876709</c:v>
                </c:pt>
                <c:pt idx="610">
                  <c:v>2.9397260273972599</c:v>
                </c:pt>
                <c:pt idx="611">
                  <c:v>2.9479452054794542</c:v>
                </c:pt>
                <c:pt idx="612">
                  <c:v>2.9506849315068382</c:v>
                </c:pt>
                <c:pt idx="613">
                  <c:v>2.9616438356164378</c:v>
                </c:pt>
                <c:pt idx="614">
                  <c:v>2.989041095890411</c:v>
                </c:pt>
                <c:pt idx="615">
                  <c:v>2.9917808219178079</c:v>
                </c:pt>
                <c:pt idx="616">
                  <c:v>2.9945205479452399</c:v>
                </c:pt>
                <c:pt idx="617">
                  <c:v>3.0027397260274369</c:v>
                </c:pt>
                <c:pt idx="618">
                  <c:v>3.0054794520547952</c:v>
                </c:pt>
                <c:pt idx="619">
                  <c:v>3.0219178082191802</c:v>
                </c:pt>
                <c:pt idx="620">
                  <c:v>3.0273972602740322</c:v>
                </c:pt>
                <c:pt idx="621">
                  <c:v>3.0328767123287581</c:v>
                </c:pt>
                <c:pt idx="622">
                  <c:v>3.0383561643835582</c:v>
                </c:pt>
                <c:pt idx="623">
                  <c:v>3.0465753424657538</c:v>
                </c:pt>
                <c:pt idx="624">
                  <c:v>3.0520547945205472</c:v>
                </c:pt>
                <c:pt idx="625">
                  <c:v>3.0602739726027401</c:v>
                </c:pt>
                <c:pt idx="626">
                  <c:v>3.0630136986301402</c:v>
                </c:pt>
                <c:pt idx="627">
                  <c:v>3.065753424657534</c:v>
                </c:pt>
                <c:pt idx="628">
                  <c:v>3.0684931506849402</c:v>
                </c:pt>
                <c:pt idx="629">
                  <c:v>3.076712328767123</c:v>
                </c:pt>
                <c:pt idx="630">
                  <c:v>3.0876712328767502</c:v>
                </c:pt>
                <c:pt idx="631">
                  <c:v>3.0958904109589032</c:v>
                </c:pt>
                <c:pt idx="632">
                  <c:v>3.1013698630136992</c:v>
                </c:pt>
                <c:pt idx="633">
                  <c:v>3.1041095890411001</c:v>
                </c:pt>
                <c:pt idx="634">
                  <c:v>3.1178082191780772</c:v>
                </c:pt>
                <c:pt idx="635">
                  <c:v>3.1260273972602741</c:v>
                </c:pt>
                <c:pt idx="636">
                  <c:v>3.128767123287671</c:v>
                </c:pt>
                <c:pt idx="637">
                  <c:v>3.1342465753424662</c:v>
                </c:pt>
                <c:pt idx="638">
                  <c:v>3.13972602739726</c:v>
                </c:pt>
                <c:pt idx="639">
                  <c:v>3.1452054794520552</c:v>
                </c:pt>
                <c:pt idx="640">
                  <c:v>3.1561643835616442</c:v>
                </c:pt>
                <c:pt idx="641">
                  <c:v>3.161643835616438</c:v>
                </c:pt>
                <c:pt idx="642">
                  <c:v>3.1671232876712918</c:v>
                </c:pt>
                <c:pt idx="643">
                  <c:v>3.1698630136986181</c:v>
                </c:pt>
                <c:pt idx="644">
                  <c:v>3.18082191780822</c:v>
                </c:pt>
                <c:pt idx="645">
                  <c:v>3.1835616438356569</c:v>
                </c:pt>
                <c:pt idx="646">
                  <c:v>3.1863013698630152</c:v>
                </c:pt>
                <c:pt idx="647">
                  <c:v>3.1917808219178081</c:v>
                </c:pt>
                <c:pt idx="648">
                  <c:v>3.1945205479452481</c:v>
                </c:pt>
                <c:pt idx="649">
                  <c:v>3.1972602739726041</c:v>
                </c:pt>
                <c:pt idx="650">
                  <c:v>3.2</c:v>
                </c:pt>
                <c:pt idx="651">
                  <c:v>3.2027397260274451</c:v>
                </c:pt>
                <c:pt idx="652">
                  <c:v>3.205479452054794</c:v>
                </c:pt>
                <c:pt idx="653">
                  <c:v>3.2328767123287672</c:v>
                </c:pt>
                <c:pt idx="654">
                  <c:v>3.2356164383561632</c:v>
                </c:pt>
                <c:pt idx="655">
                  <c:v>3.2383561643835601</c:v>
                </c:pt>
                <c:pt idx="656">
                  <c:v>3.2520547945205478</c:v>
                </c:pt>
                <c:pt idx="657">
                  <c:v>3.2657534246575342</c:v>
                </c:pt>
                <c:pt idx="658">
                  <c:v>3.2684931506849662</c:v>
                </c:pt>
                <c:pt idx="659">
                  <c:v>3.2739726027397258</c:v>
                </c:pt>
                <c:pt idx="660">
                  <c:v>3.2794520547945192</c:v>
                </c:pt>
                <c:pt idx="661">
                  <c:v>3.2904109589041202</c:v>
                </c:pt>
                <c:pt idx="662">
                  <c:v>3.2958904109589038</c:v>
                </c:pt>
                <c:pt idx="663">
                  <c:v>3.2986301369863051</c:v>
                </c:pt>
                <c:pt idx="664">
                  <c:v>3.3013698630136972</c:v>
                </c:pt>
                <c:pt idx="665">
                  <c:v>3.3068493150684239</c:v>
                </c:pt>
                <c:pt idx="666">
                  <c:v>3.315068493150588</c:v>
                </c:pt>
                <c:pt idx="667">
                  <c:v>3.3178082191780258</c:v>
                </c:pt>
                <c:pt idx="668">
                  <c:v>3.3342465753424642</c:v>
                </c:pt>
                <c:pt idx="669">
                  <c:v>3.3369863013698331</c:v>
                </c:pt>
                <c:pt idx="670">
                  <c:v>3.3397260273972602</c:v>
                </c:pt>
                <c:pt idx="671">
                  <c:v>3.3452054794520532</c:v>
                </c:pt>
                <c:pt idx="672">
                  <c:v>3.3479452054794532</c:v>
                </c:pt>
                <c:pt idx="673">
                  <c:v>3.353424657534247</c:v>
                </c:pt>
                <c:pt idx="674">
                  <c:v>3.3561643835616382</c:v>
                </c:pt>
                <c:pt idx="675">
                  <c:v>3.3616438356164382</c:v>
                </c:pt>
                <c:pt idx="676">
                  <c:v>3.3698630136985721</c:v>
                </c:pt>
                <c:pt idx="677">
                  <c:v>3.3753424657533762</c:v>
                </c:pt>
                <c:pt idx="678">
                  <c:v>3.3780821917807731</c:v>
                </c:pt>
                <c:pt idx="679">
                  <c:v>3.3917808219178078</c:v>
                </c:pt>
                <c:pt idx="680">
                  <c:v>3.3945205479452212</c:v>
                </c:pt>
                <c:pt idx="681">
                  <c:v>3.3972602739726021</c:v>
                </c:pt>
                <c:pt idx="682">
                  <c:v>3.4027397260274248</c:v>
                </c:pt>
                <c:pt idx="683">
                  <c:v>3.4164383561643832</c:v>
                </c:pt>
                <c:pt idx="684">
                  <c:v>3.4219178082191801</c:v>
                </c:pt>
                <c:pt idx="685">
                  <c:v>3.4246575342465748</c:v>
                </c:pt>
                <c:pt idx="686">
                  <c:v>3.4328767123287571</c:v>
                </c:pt>
                <c:pt idx="687">
                  <c:v>3.4383561643835572</c:v>
                </c:pt>
                <c:pt idx="688">
                  <c:v>3.4657534246575339</c:v>
                </c:pt>
                <c:pt idx="689">
                  <c:v>3.4684931506849348</c:v>
                </c:pt>
                <c:pt idx="690">
                  <c:v>3.4794520547945171</c:v>
                </c:pt>
                <c:pt idx="691">
                  <c:v>3.4821917808219749</c:v>
                </c:pt>
                <c:pt idx="692">
                  <c:v>3.4876712328767212</c:v>
                </c:pt>
                <c:pt idx="693">
                  <c:v>3.5013698630136991</c:v>
                </c:pt>
                <c:pt idx="694">
                  <c:v>3.5041095890411</c:v>
                </c:pt>
                <c:pt idx="695">
                  <c:v>3.5095890410958912</c:v>
                </c:pt>
                <c:pt idx="696">
                  <c:v>3.5150684931506051</c:v>
                </c:pt>
                <c:pt idx="697">
                  <c:v>3.5205479452054802</c:v>
                </c:pt>
                <c:pt idx="698">
                  <c:v>3.526027397260274</c:v>
                </c:pt>
                <c:pt idx="699">
                  <c:v>3.5315068493150679</c:v>
                </c:pt>
                <c:pt idx="700">
                  <c:v>3.5424657534246582</c:v>
                </c:pt>
                <c:pt idx="701">
                  <c:v>3.5452054794520551</c:v>
                </c:pt>
                <c:pt idx="702">
                  <c:v>3.5616438356164379</c:v>
                </c:pt>
                <c:pt idx="703">
                  <c:v>3.5671232876712851</c:v>
                </c:pt>
                <c:pt idx="704">
                  <c:v>3.5698630136986171</c:v>
                </c:pt>
                <c:pt idx="705">
                  <c:v>3.5753424657534172</c:v>
                </c:pt>
                <c:pt idx="706">
                  <c:v>3.580821917808219</c:v>
                </c:pt>
                <c:pt idx="707">
                  <c:v>3.5835616438356408</c:v>
                </c:pt>
                <c:pt idx="708">
                  <c:v>3.5863013698630142</c:v>
                </c:pt>
                <c:pt idx="709">
                  <c:v>3.5890410958904111</c:v>
                </c:pt>
                <c:pt idx="710">
                  <c:v>3.6</c:v>
                </c:pt>
                <c:pt idx="711">
                  <c:v>3.6027397260274401</c:v>
                </c:pt>
                <c:pt idx="712">
                  <c:v>3.6054794520547939</c:v>
                </c:pt>
                <c:pt idx="713">
                  <c:v>3.6082191780822002</c:v>
                </c:pt>
                <c:pt idx="714">
                  <c:v>3.6164383561643829</c:v>
                </c:pt>
                <c:pt idx="715">
                  <c:v>3.6383561643835591</c:v>
                </c:pt>
                <c:pt idx="716">
                  <c:v>3.64109589041096</c:v>
                </c:pt>
                <c:pt idx="717">
                  <c:v>3.6575342465754281</c:v>
                </c:pt>
                <c:pt idx="718">
                  <c:v>3.6684931506849412</c:v>
                </c:pt>
                <c:pt idx="719">
                  <c:v>3.6767123287671231</c:v>
                </c:pt>
                <c:pt idx="720">
                  <c:v>3.6794520547945182</c:v>
                </c:pt>
                <c:pt idx="721">
                  <c:v>3.6849315068493862</c:v>
                </c:pt>
                <c:pt idx="722">
                  <c:v>3.6931506849315072</c:v>
                </c:pt>
                <c:pt idx="723">
                  <c:v>3.6958904109589041</c:v>
                </c:pt>
                <c:pt idx="724">
                  <c:v>3.6986301369863011</c:v>
                </c:pt>
                <c:pt idx="725">
                  <c:v>3.7041095890411002</c:v>
                </c:pt>
                <c:pt idx="726">
                  <c:v>3.7479452054794602</c:v>
                </c:pt>
                <c:pt idx="727">
                  <c:v>3.7506849315068491</c:v>
                </c:pt>
                <c:pt idx="728">
                  <c:v>3.7561643835616438</c:v>
                </c:pt>
                <c:pt idx="729">
                  <c:v>3.7589041095890412</c:v>
                </c:pt>
                <c:pt idx="730">
                  <c:v>3.7616438356164381</c:v>
                </c:pt>
                <c:pt idx="731">
                  <c:v>3.7808219178082201</c:v>
                </c:pt>
                <c:pt idx="732">
                  <c:v>3.7835616438356601</c:v>
                </c:pt>
                <c:pt idx="733">
                  <c:v>3.7917808219178082</c:v>
                </c:pt>
                <c:pt idx="734">
                  <c:v>3.8027397260274012</c:v>
                </c:pt>
                <c:pt idx="735">
                  <c:v>3.8082191780821928</c:v>
                </c:pt>
                <c:pt idx="736">
                  <c:v>3.8136986301369782</c:v>
                </c:pt>
                <c:pt idx="737">
                  <c:v>3.8246575342465752</c:v>
                </c:pt>
                <c:pt idx="738">
                  <c:v>3.8273972602740121</c:v>
                </c:pt>
                <c:pt idx="739">
                  <c:v>3.8301369863013708</c:v>
                </c:pt>
                <c:pt idx="740">
                  <c:v>3.8328767123287202</c:v>
                </c:pt>
                <c:pt idx="741">
                  <c:v>3.8383561643835371</c:v>
                </c:pt>
                <c:pt idx="742">
                  <c:v>3.8410958904109589</c:v>
                </c:pt>
                <c:pt idx="743">
                  <c:v>3.8438356164383571</c:v>
                </c:pt>
                <c:pt idx="744">
                  <c:v>3.8493150684931501</c:v>
                </c:pt>
                <c:pt idx="745">
                  <c:v>3.8575342465754048</c:v>
                </c:pt>
                <c:pt idx="746">
                  <c:v>3.8767123287671228</c:v>
                </c:pt>
                <c:pt idx="747">
                  <c:v>3.8821917808219641</c:v>
                </c:pt>
                <c:pt idx="748">
                  <c:v>3.8849315068493651</c:v>
                </c:pt>
                <c:pt idx="749">
                  <c:v>3.8876712328767198</c:v>
                </c:pt>
                <c:pt idx="750">
                  <c:v>3.89041095890411</c:v>
                </c:pt>
                <c:pt idx="751">
                  <c:v>3.893150684931507</c:v>
                </c:pt>
                <c:pt idx="752">
                  <c:v>3.895890410958835</c:v>
                </c:pt>
                <c:pt idx="753">
                  <c:v>3.8986301369863008</c:v>
                </c:pt>
                <c:pt idx="754">
                  <c:v>3.906849315068436</c:v>
                </c:pt>
                <c:pt idx="755">
                  <c:v>3.9178082191780281</c:v>
                </c:pt>
                <c:pt idx="756">
                  <c:v>3.9205479452054801</c:v>
                </c:pt>
                <c:pt idx="757">
                  <c:v>3.934246575342466</c:v>
                </c:pt>
                <c:pt idx="758">
                  <c:v>3.9369863013698572</c:v>
                </c:pt>
                <c:pt idx="759">
                  <c:v>3.9397260273972599</c:v>
                </c:pt>
                <c:pt idx="760">
                  <c:v>3.9424657534246581</c:v>
                </c:pt>
                <c:pt idx="761">
                  <c:v>3.9452054794520541</c:v>
                </c:pt>
                <c:pt idx="762">
                  <c:v>3.9534246575342471</c:v>
                </c:pt>
                <c:pt idx="763">
                  <c:v>3.9589041095890392</c:v>
                </c:pt>
                <c:pt idx="764">
                  <c:v>3.967123287671277</c:v>
                </c:pt>
                <c:pt idx="765">
                  <c:v>3.9753424657534171</c:v>
                </c:pt>
                <c:pt idx="766">
                  <c:v>3.9780821917808171</c:v>
                </c:pt>
                <c:pt idx="767">
                  <c:v>3.9808219178082189</c:v>
                </c:pt>
                <c:pt idx="768">
                  <c:v>3.9863013698630141</c:v>
                </c:pt>
                <c:pt idx="769">
                  <c:v>3.9972602739726031</c:v>
                </c:pt>
                <c:pt idx="770">
                  <c:v>4.0082191780821921</c:v>
                </c:pt>
                <c:pt idx="771">
                  <c:v>4.0109589041095894</c:v>
                </c:pt>
                <c:pt idx="772">
                  <c:v>4.0410958904109586</c:v>
                </c:pt>
                <c:pt idx="773">
                  <c:v>4.0575342465751332</c:v>
                </c:pt>
                <c:pt idx="774">
                  <c:v>4.0602739726027401</c:v>
                </c:pt>
                <c:pt idx="775">
                  <c:v>4.0684931506849313</c:v>
                </c:pt>
                <c:pt idx="776">
                  <c:v>4.0739726027397314</c:v>
                </c:pt>
                <c:pt idx="777">
                  <c:v>4.095890410958904</c:v>
                </c:pt>
                <c:pt idx="778">
                  <c:v>4.1041095890410846</c:v>
                </c:pt>
                <c:pt idx="779">
                  <c:v>4.1205479452053817</c:v>
                </c:pt>
                <c:pt idx="780">
                  <c:v>4.1315068493149836</c:v>
                </c:pt>
                <c:pt idx="781">
                  <c:v>4.1369863013698627</c:v>
                </c:pt>
                <c:pt idx="782">
                  <c:v>4.13972602739726</c:v>
                </c:pt>
                <c:pt idx="783">
                  <c:v>4.1452054794520548</c:v>
                </c:pt>
                <c:pt idx="784">
                  <c:v>4.1534246575342264</c:v>
                </c:pt>
                <c:pt idx="785">
                  <c:v>4.1589041095890256</c:v>
                </c:pt>
                <c:pt idx="786">
                  <c:v>4.161643835616438</c:v>
                </c:pt>
                <c:pt idx="787">
                  <c:v>4.1698630136986434</c:v>
                </c:pt>
                <c:pt idx="788">
                  <c:v>4.183561643835616</c:v>
                </c:pt>
                <c:pt idx="789">
                  <c:v>4.2</c:v>
                </c:pt>
                <c:pt idx="790">
                  <c:v>4.2082191780821914</c:v>
                </c:pt>
                <c:pt idx="791">
                  <c:v>4.2164383561643826</c:v>
                </c:pt>
                <c:pt idx="792">
                  <c:v>4.2219178082191746</c:v>
                </c:pt>
                <c:pt idx="793">
                  <c:v>4.2328767123287703</c:v>
                </c:pt>
                <c:pt idx="794">
                  <c:v>4.2356164383561703</c:v>
                </c:pt>
                <c:pt idx="795">
                  <c:v>4.2383561643835934</c:v>
                </c:pt>
                <c:pt idx="796">
                  <c:v>4.2410958904109588</c:v>
                </c:pt>
                <c:pt idx="797">
                  <c:v>4.2465753424657464</c:v>
                </c:pt>
                <c:pt idx="798">
                  <c:v>4.2520547945205482</c:v>
                </c:pt>
                <c:pt idx="799">
                  <c:v>4.2602739726027403</c:v>
                </c:pt>
                <c:pt idx="800">
                  <c:v>4.2630136986301403</c:v>
                </c:pt>
                <c:pt idx="801">
                  <c:v>4.2657534246575404</c:v>
                </c:pt>
                <c:pt idx="802">
                  <c:v>4.2739726027397333</c:v>
                </c:pt>
                <c:pt idx="803">
                  <c:v>4.2904109589041086</c:v>
                </c:pt>
                <c:pt idx="804">
                  <c:v>4.2986301369863016</c:v>
                </c:pt>
                <c:pt idx="805">
                  <c:v>4.3041095890410856</c:v>
                </c:pt>
                <c:pt idx="806">
                  <c:v>4.3150684931507124</c:v>
                </c:pt>
                <c:pt idx="807">
                  <c:v>4.3205479452054236</c:v>
                </c:pt>
                <c:pt idx="808">
                  <c:v>4.3342465753424664</c:v>
                </c:pt>
                <c:pt idx="809">
                  <c:v>4.3397260273972602</c:v>
                </c:pt>
                <c:pt idx="810">
                  <c:v>4.3424657534246824</c:v>
                </c:pt>
                <c:pt idx="811">
                  <c:v>4.3452054794520549</c:v>
                </c:pt>
                <c:pt idx="812">
                  <c:v>4.3506849315068266</c:v>
                </c:pt>
                <c:pt idx="813">
                  <c:v>4.3534246575342346</c:v>
                </c:pt>
                <c:pt idx="814">
                  <c:v>4.3561643835616524</c:v>
                </c:pt>
                <c:pt idx="815">
                  <c:v>4.3616438356164382</c:v>
                </c:pt>
                <c:pt idx="816">
                  <c:v>4.3643835616438356</c:v>
                </c:pt>
                <c:pt idx="817">
                  <c:v>4.3698630136986534</c:v>
                </c:pt>
                <c:pt idx="818">
                  <c:v>4.3753424657534534</c:v>
                </c:pt>
                <c:pt idx="819">
                  <c:v>4.3780821917808526</c:v>
                </c:pt>
                <c:pt idx="820">
                  <c:v>4.3835616438356162</c:v>
                </c:pt>
                <c:pt idx="821">
                  <c:v>4.3917808219178056</c:v>
                </c:pt>
                <c:pt idx="822">
                  <c:v>4.4000000000000004</c:v>
                </c:pt>
                <c:pt idx="823">
                  <c:v>4.4054794520548821</c:v>
                </c:pt>
                <c:pt idx="824">
                  <c:v>4.4082191780821924</c:v>
                </c:pt>
                <c:pt idx="825">
                  <c:v>4.4136986301369863</c:v>
                </c:pt>
                <c:pt idx="826">
                  <c:v>4.4164383561643854</c:v>
                </c:pt>
                <c:pt idx="827">
                  <c:v>4.4219178082191766</c:v>
                </c:pt>
                <c:pt idx="828">
                  <c:v>4.4246575342465757</c:v>
                </c:pt>
                <c:pt idx="829">
                  <c:v>4.4301369863013704</c:v>
                </c:pt>
                <c:pt idx="830">
                  <c:v>4.4328767123287713</c:v>
                </c:pt>
                <c:pt idx="831">
                  <c:v>4.4356164383561714</c:v>
                </c:pt>
                <c:pt idx="832">
                  <c:v>4.4383561643836602</c:v>
                </c:pt>
                <c:pt idx="833">
                  <c:v>4.441095890410959</c:v>
                </c:pt>
                <c:pt idx="834">
                  <c:v>4.4438356164383546</c:v>
                </c:pt>
                <c:pt idx="835">
                  <c:v>4.4465753424657466</c:v>
                </c:pt>
                <c:pt idx="836">
                  <c:v>4.457534246575162</c:v>
                </c:pt>
                <c:pt idx="837">
                  <c:v>4.4684931506849423</c:v>
                </c:pt>
                <c:pt idx="838">
                  <c:v>4.4821917808219434</c:v>
                </c:pt>
                <c:pt idx="839">
                  <c:v>4.4849315068492164</c:v>
                </c:pt>
                <c:pt idx="840">
                  <c:v>4.5041095890410956</c:v>
                </c:pt>
                <c:pt idx="841">
                  <c:v>4.5095890410958894</c:v>
                </c:pt>
                <c:pt idx="842">
                  <c:v>4.5123287671232877</c:v>
                </c:pt>
                <c:pt idx="843">
                  <c:v>4.5150684931507534</c:v>
                </c:pt>
                <c:pt idx="844">
                  <c:v>4.5315068493150674</c:v>
                </c:pt>
                <c:pt idx="845">
                  <c:v>4.5397260273972604</c:v>
                </c:pt>
                <c:pt idx="846">
                  <c:v>4.5452054794520551</c:v>
                </c:pt>
                <c:pt idx="847">
                  <c:v>4.5506849315068356</c:v>
                </c:pt>
                <c:pt idx="848">
                  <c:v>4.5534246575342454</c:v>
                </c:pt>
                <c:pt idx="849">
                  <c:v>4.5616438356164384</c:v>
                </c:pt>
                <c:pt idx="850">
                  <c:v>4.5698630136987024</c:v>
                </c:pt>
                <c:pt idx="851">
                  <c:v>4.5863013698630164</c:v>
                </c:pt>
                <c:pt idx="852">
                  <c:v>4.5890410958905044</c:v>
                </c:pt>
                <c:pt idx="853">
                  <c:v>4.5945205479450717</c:v>
                </c:pt>
                <c:pt idx="854">
                  <c:v>4.5999999999999996</c:v>
                </c:pt>
                <c:pt idx="855">
                  <c:v>4.6027397260273757</c:v>
                </c:pt>
                <c:pt idx="856">
                  <c:v>4.6082191780821917</c:v>
                </c:pt>
                <c:pt idx="857">
                  <c:v>4.6109589041095846</c:v>
                </c:pt>
                <c:pt idx="858">
                  <c:v>4.6219178082190666</c:v>
                </c:pt>
                <c:pt idx="859">
                  <c:v>4.6301369863013697</c:v>
                </c:pt>
                <c:pt idx="860">
                  <c:v>4.6575342465751017</c:v>
                </c:pt>
                <c:pt idx="861">
                  <c:v>4.6657534246575354</c:v>
                </c:pt>
                <c:pt idx="862">
                  <c:v>4.6684931506849319</c:v>
                </c:pt>
                <c:pt idx="863">
                  <c:v>4.6712328767123283</c:v>
                </c:pt>
                <c:pt idx="864">
                  <c:v>4.6876712328766956</c:v>
                </c:pt>
                <c:pt idx="865">
                  <c:v>4.6958904109588957</c:v>
                </c:pt>
                <c:pt idx="866">
                  <c:v>4.7013698630137757</c:v>
                </c:pt>
                <c:pt idx="867">
                  <c:v>4.7150684931507749</c:v>
                </c:pt>
                <c:pt idx="868">
                  <c:v>4.7178082191780746</c:v>
                </c:pt>
                <c:pt idx="869">
                  <c:v>4.7205479452054746</c:v>
                </c:pt>
                <c:pt idx="870">
                  <c:v>4.7260273972602764</c:v>
                </c:pt>
                <c:pt idx="871">
                  <c:v>4.7287671232876924</c:v>
                </c:pt>
                <c:pt idx="872">
                  <c:v>4.7342465753424703</c:v>
                </c:pt>
                <c:pt idx="873">
                  <c:v>4.7479452054794447</c:v>
                </c:pt>
                <c:pt idx="874">
                  <c:v>4.7753424657535239</c:v>
                </c:pt>
                <c:pt idx="875">
                  <c:v>4.7835616438356174</c:v>
                </c:pt>
                <c:pt idx="876">
                  <c:v>4.8054794520547954</c:v>
                </c:pt>
                <c:pt idx="877">
                  <c:v>4.816438356164384</c:v>
                </c:pt>
                <c:pt idx="878">
                  <c:v>4.8191780821917813</c:v>
                </c:pt>
                <c:pt idx="879">
                  <c:v>4.8219178082191236</c:v>
                </c:pt>
                <c:pt idx="880">
                  <c:v>4.8246575342465237</c:v>
                </c:pt>
                <c:pt idx="881">
                  <c:v>4.8301369863013699</c:v>
                </c:pt>
                <c:pt idx="882">
                  <c:v>4.8383561643835824</c:v>
                </c:pt>
                <c:pt idx="883">
                  <c:v>4.8438356164383256</c:v>
                </c:pt>
                <c:pt idx="884">
                  <c:v>4.8465753424657256</c:v>
                </c:pt>
                <c:pt idx="885">
                  <c:v>4.8575342465751223</c:v>
                </c:pt>
                <c:pt idx="886">
                  <c:v>4.8684931506849312</c:v>
                </c:pt>
                <c:pt idx="887">
                  <c:v>4.8712328767123303</c:v>
                </c:pt>
                <c:pt idx="888">
                  <c:v>4.8739726027397303</c:v>
                </c:pt>
                <c:pt idx="889">
                  <c:v>4.8986301369862746</c:v>
                </c:pt>
                <c:pt idx="890">
                  <c:v>4.904109589041096</c:v>
                </c:pt>
                <c:pt idx="891">
                  <c:v>4.9095890410958907</c:v>
                </c:pt>
                <c:pt idx="892">
                  <c:v>4.9232876712328784</c:v>
                </c:pt>
                <c:pt idx="893">
                  <c:v>4.9287671232877024</c:v>
                </c:pt>
                <c:pt idx="894">
                  <c:v>4.9452054794520564</c:v>
                </c:pt>
                <c:pt idx="895">
                  <c:v>4.9479452054794466</c:v>
                </c:pt>
                <c:pt idx="896">
                  <c:v>4.9616438356164414</c:v>
                </c:pt>
                <c:pt idx="897">
                  <c:v>4.9780821917809197</c:v>
                </c:pt>
                <c:pt idx="898">
                  <c:v>4.9835616438356434</c:v>
                </c:pt>
                <c:pt idx="899">
                  <c:v>4.9863013698630434</c:v>
                </c:pt>
                <c:pt idx="900">
                  <c:v>4.9917808219178079</c:v>
                </c:pt>
                <c:pt idx="901">
                  <c:v>5</c:v>
                </c:pt>
                <c:pt idx="902">
                  <c:v>5.0027397260273956</c:v>
                </c:pt>
                <c:pt idx="903">
                  <c:v>5.0219178082191656</c:v>
                </c:pt>
                <c:pt idx="904">
                  <c:v>5.0356164383561683</c:v>
                </c:pt>
                <c:pt idx="905">
                  <c:v>5.0465753424657356</c:v>
                </c:pt>
                <c:pt idx="906">
                  <c:v>5.0520547945205481</c:v>
                </c:pt>
                <c:pt idx="907">
                  <c:v>5.0547945205478646</c:v>
                </c:pt>
                <c:pt idx="908">
                  <c:v>5.0575342465751332</c:v>
                </c:pt>
                <c:pt idx="909">
                  <c:v>5.0657534246575384</c:v>
                </c:pt>
                <c:pt idx="910">
                  <c:v>5.0712328767123314</c:v>
                </c:pt>
                <c:pt idx="911">
                  <c:v>5.0739726027397314</c:v>
                </c:pt>
                <c:pt idx="912">
                  <c:v>5.0904109589041084</c:v>
                </c:pt>
                <c:pt idx="913">
                  <c:v>5.1150684931507016</c:v>
                </c:pt>
                <c:pt idx="914">
                  <c:v>5.1205479452053817</c:v>
                </c:pt>
                <c:pt idx="915">
                  <c:v>5.1315068493149836</c:v>
                </c:pt>
                <c:pt idx="916">
                  <c:v>5.1561643835616504</c:v>
                </c:pt>
                <c:pt idx="917">
                  <c:v>5.1589041095890256</c:v>
                </c:pt>
                <c:pt idx="918">
                  <c:v>5.1643835616438256</c:v>
                </c:pt>
                <c:pt idx="919">
                  <c:v>5.1726027397260284</c:v>
                </c:pt>
                <c:pt idx="920">
                  <c:v>5.1780821917808524</c:v>
                </c:pt>
                <c:pt idx="921">
                  <c:v>5.1808219178081956</c:v>
                </c:pt>
                <c:pt idx="922">
                  <c:v>5.1890410958904134</c:v>
                </c:pt>
                <c:pt idx="923">
                  <c:v>5.1972602739726028</c:v>
                </c:pt>
                <c:pt idx="924">
                  <c:v>5.2136986301369861</c:v>
                </c:pt>
                <c:pt idx="925">
                  <c:v>5.2219178082191746</c:v>
                </c:pt>
                <c:pt idx="926">
                  <c:v>5.2273972602739676</c:v>
                </c:pt>
                <c:pt idx="927">
                  <c:v>5.2410958904109588</c:v>
                </c:pt>
                <c:pt idx="928">
                  <c:v>5.2465753424657464</c:v>
                </c:pt>
                <c:pt idx="929">
                  <c:v>5.2493150684931509</c:v>
                </c:pt>
                <c:pt idx="930">
                  <c:v>5.2575342465751449</c:v>
                </c:pt>
                <c:pt idx="931">
                  <c:v>5.2630136986301403</c:v>
                </c:pt>
                <c:pt idx="932">
                  <c:v>5.2684931506849324</c:v>
                </c:pt>
                <c:pt idx="933">
                  <c:v>5.2712328767123324</c:v>
                </c:pt>
                <c:pt idx="934">
                  <c:v>5.2767123287671334</c:v>
                </c:pt>
                <c:pt idx="935">
                  <c:v>5.2821917808219174</c:v>
                </c:pt>
                <c:pt idx="936">
                  <c:v>5.2876712328767086</c:v>
                </c:pt>
                <c:pt idx="937">
                  <c:v>5.2958904109589042</c:v>
                </c:pt>
                <c:pt idx="938">
                  <c:v>5.2986301369863016</c:v>
                </c:pt>
                <c:pt idx="939">
                  <c:v>5.3123287671232866</c:v>
                </c:pt>
                <c:pt idx="940">
                  <c:v>5.3205479452054236</c:v>
                </c:pt>
                <c:pt idx="941">
                  <c:v>5.3315068493150646</c:v>
                </c:pt>
                <c:pt idx="942">
                  <c:v>5.3342465753424664</c:v>
                </c:pt>
                <c:pt idx="943">
                  <c:v>5.3369863013698629</c:v>
                </c:pt>
                <c:pt idx="944">
                  <c:v>5.3424657534246824</c:v>
                </c:pt>
                <c:pt idx="945">
                  <c:v>5.3479452054794256</c:v>
                </c:pt>
                <c:pt idx="946">
                  <c:v>5.3534246575342346</c:v>
                </c:pt>
                <c:pt idx="947">
                  <c:v>5.3561643835616524</c:v>
                </c:pt>
                <c:pt idx="948">
                  <c:v>5.3589041095890346</c:v>
                </c:pt>
                <c:pt idx="949">
                  <c:v>5.3698630136986534</c:v>
                </c:pt>
                <c:pt idx="950">
                  <c:v>5.3753424657534534</c:v>
                </c:pt>
                <c:pt idx="951">
                  <c:v>5.3780821917808526</c:v>
                </c:pt>
                <c:pt idx="952">
                  <c:v>5.3835616438356162</c:v>
                </c:pt>
                <c:pt idx="953">
                  <c:v>5.3863013698630127</c:v>
                </c:pt>
                <c:pt idx="954">
                  <c:v>5.4</c:v>
                </c:pt>
                <c:pt idx="955">
                  <c:v>5.4027397260273968</c:v>
                </c:pt>
                <c:pt idx="956">
                  <c:v>5.4082191780821924</c:v>
                </c:pt>
                <c:pt idx="957">
                  <c:v>5.4136986301369863</c:v>
                </c:pt>
                <c:pt idx="958">
                  <c:v>5.4219178082191766</c:v>
                </c:pt>
                <c:pt idx="959">
                  <c:v>5.4246575342465757</c:v>
                </c:pt>
                <c:pt idx="960">
                  <c:v>5.4301369863013704</c:v>
                </c:pt>
                <c:pt idx="961">
                  <c:v>5.4328767123287713</c:v>
                </c:pt>
                <c:pt idx="962">
                  <c:v>5.4356164383561714</c:v>
                </c:pt>
                <c:pt idx="963">
                  <c:v>5.441095890410959</c:v>
                </c:pt>
                <c:pt idx="964">
                  <c:v>5.4438356164383546</c:v>
                </c:pt>
                <c:pt idx="965">
                  <c:v>5.4465753424657466</c:v>
                </c:pt>
                <c:pt idx="966">
                  <c:v>5.4493150684931511</c:v>
                </c:pt>
                <c:pt idx="967">
                  <c:v>5.457534246575162</c:v>
                </c:pt>
                <c:pt idx="968">
                  <c:v>5.4657534246575414</c:v>
                </c:pt>
                <c:pt idx="969">
                  <c:v>5.4684931506849423</c:v>
                </c:pt>
                <c:pt idx="970">
                  <c:v>5.4931506849315124</c:v>
                </c:pt>
                <c:pt idx="971">
                  <c:v>5.506849315068493</c:v>
                </c:pt>
                <c:pt idx="972">
                  <c:v>5.5150684931507534</c:v>
                </c:pt>
                <c:pt idx="973">
                  <c:v>5.5205479452054664</c:v>
                </c:pt>
                <c:pt idx="974">
                  <c:v>5.5232876712328771</c:v>
                </c:pt>
                <c:pt idx="975">
                  <c:v>5.5260273972602754</c:v>
                </c:pt>
                <c:pt idx="976">
                  <c:v>5.5287671232876834</c:v>
                </c:pt>
                <c:pt idx="977">
                  <c:v>5.5315068493150674</c:v>
                </c:pt>
                <c:pt idx="978">
                  <c:v>5.5342465753424666</c:v>
                </c:pt>
                <c:pt idx="979">
                  <c:v>5.5479452054794356</c:v>
                </c:pt>
                <c:pt idx="980">
                  <c:v>5.5589041095890366</c:v>
                </c:pt>
                <c:pt idx="981">
                  <c:v>5.5698630136987024</c:v>
                </c:pt>
                <c:pt idx="982">
                  <c:v>5.5863013698630164</c:v>
                </c:pt>
                <c:pt idx="983">
                  <c:v>5.5917808219178076</c:v>
                </c:pt>
                <c:pt idx="984">
                  <c:v>5.6027397260273757</c:v>
                </c:pt>
                <c:pt idx="985">
                  <c:v>5.6054794520547944</c:v>
                </c:pt>
                <c:pt idx="986">
                  <c:v>5.6136986301369847</c:v>
                </c:pt>
                <c:pt idx="987">
                  <c:v>5.6191780821917812</c:v>
                </c:pt>
                <c:pt idx="988">
                  <c:v>5.6219178082190666</c:v>
                </c:pt>
                <c:pt idx="989">
                  <c:v>5.624657534246464</c:v>
                </c:pt>
                <c:pt idx="990">
                  <c:v>5.6273972602738809</c:v>
                </c:pt>
                <c:pt idx="991">
                  <c:v>5.6465753424657237</c:v>
                </c:pt>
                <c:pt idx="992">
                  <c:v>5.6520547945205477</c:v>
                </c:pt>
                <c:pt idx="993">
                  <c:v>5.6547945205478252</c:v>
                </c:pt>
                <c:pt idx="994">
                  <c:v>5.6575342465751017</c:v>
                </c:pt>
                <c:pt idx="995">
                  <c:v>5.6602739726027398</c:v>
                </c:pt>
                <c:pt idx="996">
                  <c:v>5.6739726027397284</c:v>
                </c:pt>
                <c:pt idx="997">
                  <c:v>5.6767123287671231</c:v>
                </c:pt>
                <c:pt idx="998">
                  <c:v>5.6794520547945524</c:v>
                </c:pt>
                <c:pt idx="999">
                  <c:v>5.6849315068491642</c:v>
                </c:pt>
                <c:pt idx="1000">
                  <c:v>5.6876712328766956</c:v>
                </c:pt>
                <c:pt idx="1001">
                  <c:v>5.6958904109588957</c:v>
                </c:pt>
                <c:pt idx="1002">
                  <c:v>5.7013698630137757</c:v>
                </c:pt>
                <c:pt idx="1003">
                  <c:v>5.7041095890410958</c:v>
                </c:pt>
                <c:pt idx="1004">
                  <c:v>5.7287671232876924</c:v>
                </c:pt>
                <c:pt idx="1005">
                  <c:v>5.7315068493150676</c:v>
                </c:pt>
                <c:pt idx="1006">
                  <c:v>5.7397260273972623</c:v>
                </c:pt>
                <c:pt idx="1007">
                  <c:v>5.7534246575342456</c:v>
                </c:pt>
                <c:pt idx="1008">
                  <c:v>5.7561643835617033</c:v>
                </c:pt>
                <c:pt idx="1009">
                  <c:v>5.7671232876712306</c:v>
                </c:pt>
                <c:pt idx="1010">
                  <c:v>5.7698630136987124</c:v>
                </c:pt>
                <c:pt idx="1011">
                  <c:v>5.7726027397260324</c:v>
                </c:pt>
                <c:pt idx="1012">
                  <c:v>5.7863013698630184</c:v>
                </c:pt>
                <c:pt idx="1013">
                  <c:v>5.7917808219178086</c:v>
                </c:pt>
                <c:pt idx="1014">
                  <c:v>5.7945205479450932</c:v>
                </c:pt>
                <c:pt idx="1015">
                  <c:v>5.8109589041095866</c:v>
                </c:pt>
                <c:pt idx="1016">
                  <c:v>5.816438356164384</c:v>
                </c:pt>
                <c:pt idx="1017">
                  <c:v>5.8246575342465237</c:v>
                </c:pt>
                <c:pt idx="1018">
                  <c:v>5.8438356164383256</c:v>
                </c:pt>
                <c:pt idx="1019">
                  <c:v>5.8465753424657256</c:v>
                </c:pt>
                <c:pt idx="1020">
                  <c:v>5.8547945205478351</c:v>
                </c:pt>
                <c:pt idx="1021">
                  <c:v>5.8657534246575374</c:v>
                </c:pt>
                <c:pt idx="1022">
                  <c:v>5.8712328767123303</c:v>
                </c:pt>
                <c:pt idx="1023">
                  <c:v>5.8767123287671232</c:v>
                </c:pt>
                <c:pt idx="1024">
                  <c:v>5.8904109589041056</c:v>
                </c:pt>
                <c:pt idx="1025">
                  <c:v>5.8931506849315074</c:v>
                </c:pt>
                <c:pt idx="1026">
                  <c:v>5.9013698630137839</c:v>
                </c:pt>
                <c:pt idx="1027">
                  <c:v>5.9068493150684933</c:v>
                </c:pt>
                <c:pt idx="1028">
                  <c:v>5.9205479452054766</c:v>
                </c:pt>
                <c:pt idx="1029">
                  <c:v>5.9260273972602784</c:v>
                </c:pt>
                <c:pt idx="1030">
                  <c:v>5.9287671232877024</c:v>
                </c:pt>
                <c:pt idx="1031">
                  <c:v>5.9315068493150687</c:v>
                </c:pt>
                <c:pt idx="1032">
                  <c:v>5.9342465753424714</c:v>
                </c:pt>
                <c:pt idx="1033">
                  <c:v>5.9397260273972634</c:v>
                </c:pt>
                <c:pt idx="1034">
                  <c:v>5.9479452054794466</c:v>
                </c:pt>
                <c:pt idx="1035">
                  <c:v>5.9643835616438352</c:v>
                </c:pt>
                <c:pt idx="1036">
                  <c:v>5.9671232876712326</c:v>
                </c:pt>
                <c:pt idx="1037">
                  <c:v>5.9698630136987134</c:v>
                </c:pt>
                <c:pt idx="1038">
                  <c:v>5.9726027397260424</c:v>
                </c:pt>
                <c:pt idx="1039">
                  <c:v>5.9808219178082176</c:v>
                </c:pt>
                <c:pt idx="1040">
                  <c:v>5.989041095890534</c:v>
                </c:pt>
                <c:pt idx="1041">
                  <c:v>5.9945205479451236</c:v>
                </c:pt>
                <c:pt idx="1042">
                  <c:v>6.0027397260273956</c:v>
                </c:pt>
                <c:pt idx="1043">
                  <c:v>6.0219178082191656</c:v>
                </c:pt>
                <c:pt idx="1044">
                  <c:v>6.0246575342465656</c:v>
                </c:pt>
                <c:pt idx="1045">
                  <c:v>6.0273972602739656</c:v>
                </c:pt>
                <c:pt idx="1046">
                  <c:v>6.0301369863013701</c:v>
                </c:pt>
                <c:pt idx="1047">
                  <c:v>6.0383561643835924</c:v>
                </c:pt>
                <c:pt idx="1048">
                  <c:v>6.0410958904109586</c:v>
                </c:pt>
                <c:pt idx="1049">
                  <c:v>6.0465753424657356</c:v>
                </c:pt>
                <c:pt idx="1050">
                  <c:v>6.0630136986301384</c:v>
                </c:pt>
                <c:pt idx="1051">
                  <c:v>6.0767123287671234</c:v>
                </c:pt>
                <c:pt idx="1052">
                  <c:v>6.0904109589041084</c:v>
                </c:pt>
                <c:pt idx="1053">
                  <c:v>6.1041095890410846</c:v>
                </c:pt>
                <c:pt idx="1054">
                  <c:v>6.1095890410958864</c:v>
                </c:pt>
                <c:pt idx="1055">
                  <c:v>6.1123287671232864</c:v>
                </c:pt>
                <c:pt idx="1056">
                  <c:v>6.1178082191779684</c:v>
                </c:pt>
                <c:pt idx="1057">
                  <c:v>6.1260273972602741</c:v>
                </c:pt>
                <c:pt idx="1058">
                  <c:v>6.1479452054794246</c:v>
                </c:pt>
                <c:pt idx="1059">
                  <c:v>6.1561643835616504</c:v>
                </c:pt>
                <c:pt idx="1060">
                  <c:v>6.161643835616438</c:v>
                </c:pt>
                <c:pt idx="1061">
                  <c:v>6.1643835616438256</c:v>
                </c:pt>
                <c:pt idx="1062">
                  <c:v>6.1698630136986434</c:v>
                </c:pt>
                <c:pt idx="1063">
                  <c:v>6.1753424657534524</c:v>
                </c:pt>
                <c:pt idx="1064">
                  <c:v>6.1780821917808524</c:v>
                </c:pt>
                <c:pt idx="1065">
                  <c:v>6.1863013698630116</c:v>
                </c:pt>
                <c:pt idx="1066">
                  <c:v>6.1890410958904134</c:v>
                </c:pt>
                <c:pt idx="1067">
                  <c:v>6.1917808219178054</c:v>
                </c:pt>
                <c:pt idx="1068">
                  <c:v>6.1945205479450349</c:v>
                </c:pt>
                <c:pt idx="1069">
                  <c:v>6.2</c:v>
                </c:pt>
                <c:pt idx="1070">
                  <c:v>6.2054794520548668</c:v>
                </c:pt>
                <c:pt idx="1071">
                  <c:v>6.2109589041095887</c:v>
                </c:pt>
                <c:pt idx="1072">
                  <c:v>6.2356164383561703</c:v>
                </c:pt>
                <c:pt idx="1073">
                  <c:v>6.2438356164383446</c:v>
                </c:pt>
                <c:pt idx="1074">
                  <c:v>6.2465753424657464</c:v>
                </c:pt>
                <c:pt idx="1075">
                  <c:v>6.2520547945205482</c:v>
                </c:pt>
                <c:pt idx="1076">
                  <c:v>6.2630136986301403</c:v>
                </c:pt>
                <c:pt idx="1077">
                  <c:v>6.2657534246575404</c:v>
                </c:pt>
                <c:pt idx="1078">
                  <c:v>6.2684931506849324</c:v>
                </c:pt>
                <c:pt idx="1079">
                  <c:v>6.2739726027397333</c:v>
                </c:pt>
                <c:pt idx="1080">
                  <c:v>6.2849315068492038</c:v>
                </c:pt>
                <c:pt idx="1081">
                  <c:v>6.2904109589041086</c:v>
                </c:pt>
                <c:pt idx="1082">
                  <c:v>6.2931506849315104</c:v>
                </c:pt>
                <c:pt idx="1083">
                  <c:v>6.3123287671232866</c:v>
                </c:pt>
                <c:pt idx="1084">
                  <c:v>6.3232876712328769</c:v>
                </c:pt>
                <c:pt idx="1085">
                  <c:v>6.3287671232876734</c:v>
                </c:pt>
                <c:pt idx="1086">
                  <c:v>6.3342465753424664</c:v>
                </c:pt>
                <c:pt idx="1087">
                  <c:v>6.3452054794520549</c:v>
                </c:pt>
                <c:pt idx="1088">
                  <c:v>6.3479452054794256</c:v>
                </c:pt>
                <c:pt idx="1089">
                  <c:v>6.3698630136986534</c:v>
                </c:pt>
                <c:pt idx="1090">
                  <c:v>6.3863013698630127</c:v>
                </c:pt>
                <c:pt idx="1091">
                  <c:v>6.38904109589049</c:v>
                </c:pt>
                <c:pt idx="1092">
                  <c:v>6.3917808219178056</c:v>
                </c:pt>
                <c:pt idx="1093">
                  <c:v>6.397260273972603</c:v>
                </c:pt>
                <c:pt idx="1094">
                  <c:v>6.4</c:v>
                </c:pt>
                <c:pt idx="1095">
                  <c:v>6.4027397260273968</c:v>
                </c:pt>
                <c:pt idx="1096">
                  <c:v>6.4109589041095889</c:v>
                </c:pt>
                <c:pt idx="1097">
                  <c:v>6.4356164383561714</c:v>
                </c:pt>
                <c:pt idx="1098">
                  <c:v>6.441095890410959</c:v>
                </c:pt>
                <c:pt idx="1099">
                  <c:v>6.4438356164383546</c:v>
                </c:pt>
                <c:pt idx="1100">
                  <c:v>6.4465753424657466</c:v>
                </c:pt>
                <c:pt idx="1101">
                  <c:v>6.4493150684931511</c:v>
                </c:pt>
                <c:pt idx="1102">
                  <c:v>6.4547945205478836</c:v>
                </c:pt>
                <c:pt idx="1103">
                  <c:v>6.4602739726027414</c:v>
                </c:pt>
                <c:pt idx="1104">
                  <c:v>6.4630136986301414</c:v>
                </c:pt>
                <c:pt idx="1105">
                  <c:v>6.4657534246575414</c:v>
                </c:pt>
                <c:pt idx="1106">
                  <c:v>6.4931506849315124</c:v>
                </c:pt>
                <c:pt idx="1107">
                  <c:v>6.5013698630137116</c:v>
                </c:pt>
                <c:pt idx="1108">
                  <c:v>6.5178082191780664</c:v>
                </c:pt>
                <c:pt idx="1109">
                  <c:v>6.536986301369863</c:v>
                </c:pt>
                <c:pt idx="1110">
                  <c:v>6.5424657534246924</c:v>
                </c:pt>
                <c:pt idx="1111">
                  <c:v>6.5506849315068356</c:v>
                </c:pt>
                <c:pt idx="1112">
                  <c:v>6.5589041095890366</c:v>
                </c:pt>
                <c:pt idx="1113">
                  <c:v>6.5643835616438357</c:v>
                </c:pt>
                <c:pt idx="1114">
                  <c:v>6.5780821917809034</c:v>
                </c:pt>
                <c:pt idx="1115">
                  <c:v>6.5808219178082146</c:v>
                </c:pt>
                <c:pt idx="1116">
                  <c:v>6.5863013698630164</c:v>
                </c:pt>
                <c:pt idx="1117">
                  <c:v>6.6164383561643767</c:v>
                </c:pt>
                <c:pt idx="1118">
                  <c:v>6.624657534246464</c:v>
                </c:pt>
                <c:pt idx="1119">
                  <c:v>6.6410958904109556</c:v>
                </c:pt>
                <c:pt idx="1120">
                  <c:v>6.6465753424657237</c:v>
                </c:pt>
                <c:pt idx="1121">
                  <c:v>6.6493150684931477</c:v>
                </c:pt>
                <c:pt idx="1122">
                  <c:v>6.6657534246575354</c:v>
                </c:pt>
                <c:pt idx="1123">
                  <c:v>6.6794520547945524</c:v>
                </c:pt>
                <c:pt idx="1124">
                  <c:v>6.6849315068491642</c:v>
                </c:pt>
                <c:pt idx="1125">
                  <c:v>6.6904109589040646</c:v>
                </c:pt>
                <c:pt idx="1126">
                  <c:v>6.6958904109588957</c:v>
                </c:pt>
                <c:pt idx="1127">
                  <c:v>6.7013698630137757</c:v>
                </c:pt>
                <c:pt idx="1128">
                  <c:v>6.7068493150684931</c:v>
                </c:pt>
                <c:pt idx="1129">
                  <c:v>6.7232876712328764</c:v>
                </c:pt>
                <c:pt idx="1130">
                  <c:v>6.7260273972602764</c:v>
                </c:pt>
                <c:pt idx="1131">
                  <c:v>6.7342465753424703</c:v>
                </c:pt>
                <c:pt idx="1132">
                  <c:v>6.7369863013698632</c:v>
                </c:pt>
                <c:pt idx="1133">
                  <c:v>6.7452054794520544</c:v>
                </c:pt>
                <c:pt idx="1134">
                  <c:v>6.7561643835617033</c:v>
                </c:pt>
                <c:pt idx="1135">
                  <c:v>6.7616438356164403</c:v>
                </c:pt>
                <c:pt idx="1136">
                  <c:v>6.7972602739726034</c:v>
                </c:pt>
                <c:pt idx="1137">
                  <c:v>6.8054794520547954</c:v>
                </c:pt>
                <c:pt idx="1138">
                  <c:v>6.8191780821917813</c:v>
                </c:pt>
                <c:pt idx="1139">
                  <c:v>6.8219178082191236</c:v>
                </c:pt>
                <c:pt idx="1140">
                  <c:v>6.8273972602739246</c:v>
                </c:pt>
                <c:pt idx="1141">
                  <c:v>6.8410958904109576</c:v>
                </c:pt>
                <c:pt idx="1142">
                  <c:v>6.8547945205478351</c:v>
                </c:pt>
                <c:pt idx="1143">
                  <c:v>6.86027397260274</c:v>
                </c:pt>
                <c:pt idx="1144">
                  <c:v>6.8657534246575374</c:v>
                </c:pt>
                <c:pt idx="1145">
                  <c:v>6.8684931506849312</c:v>
                </c:pt>
                <c:pt idx="1146">
                  <c:v>6.8712328767123303</c:v>
                </c:pt>
                <c:pt idx="1147">
                  <c:v>6.8739726027397303</c:v>
                </c:pt>
                <c:pt idx="1148">
                  <c:v>6.8767123287671232</c:v>
                </c:pt>
                <c:pt idx="1149">
                  <c:v>6.882191780821918</c:v>
                </c:pt>
                <c:pt idx="1150">
                  <c:v>6.884931506849175</c:v>
                </c:pt>
                <c:pt idx="1151">
                  <c:v>6.8876712328767056</c:v>
                </c:pt>
                <c:pt idx="1152">
                  <c:v>6.904109589041096</c:v>
                </c:pt>
                <c:pt idx="1153">
                  <c:v>6.912328767123288</c:v>
                </c:pt>
                <c:pt idx="1154">
                  <c:v>6.9178082191780774</c:v>
                </c:pt>
                <c:pt idx="1155">
                  <c:v>6.9315068493150687</c:v>
                </c:pt>
                <c:pt idx="1156">
                  <c:v>6.9397260273972634</c:v>
                </c:pt>
                <c:pt idx="1157">
                  <c:v>6.9424657534247034</c:v>
                </c:pt>
                <c:pt idx="1158">
                  <c:v>6.9479452054794466</c:v>
                </c:pt>
                <c:pt idx="1159">
                  <c:v>6.9561643835617124</c:v>
                </c:pt>
                <c:pt idx="1160">
                  <c:v>6.9780821917809197</c:v>
                </c:pt>
                <c:pt idx="1161">
                  <c:v>6.9972602739726124</c:v>
                </c:pt>
                <c:pt idx="1162">
                  <c:v>7.0027397260273956</c:v>
                </c:pt>
                <c:pt idx="1163">
                  <c:v>7.0109589041095894</c:v>
                </c:pt>
                <c:pt idx="1164">
                  <c:v>7.0356164383561683</c:v>
                </c:pt>
                <c:pt idx="1165">
                  <c:v>7.0712328767123314</c:v>
                </c:pt>
                <c:pt idx="1166">
                  <c:v>7.0821917808219181</c:v>
                </c:pt>
                <c:pt idx="1167">
                  <c:v>7.1068493150684926</c:v>
                </c:pt>
                <c:pt idx="1168">
                  <c:v>7.1178082191779684</c:v>
                </c:pt>
                <c:pt idx="1169">
                  <c:v>7.1369863013698627</c:v>
                </c:pt>
                <c:pt idx="1170">
                  <c:v>7.13972602739726</c:v>
                </c:pt>
                <c:pt idx="1171">
                  <c:v>7.1452054794520548</c:v>
                </c:pt>
                <c:pt idx="1172">
                  <c:v>7.161643835616438</c:v>
                </c:pt>
                <c:pt idx="1173">
                  <c:v>7.1726027397260284</c:v>
                </c:pt>
                <c:pt idx="1174">
                  <c:v>7.1753424657534524</c:v>
                </c:pt>
                <c:pt idx="1175">
                  <c:v>7.1863013698630116</c:v>
                </c:pt>
                <c:pt idx="1176">
                  <c:v>7.1917808219178054</c:v>
                </c:pt>
                <c:pt idx="1177">
                  <c:v>7.2082191780821914</c:v>
                </c:pt>
                <c:pt idx="1178">
                  <c:v>7.2109589041095887</c:v>
                </c:pt>
                <c:pt idx="1179">
                  <c:v>7.2164383561643826</c:v>
                </c:pt>
                <c:pt idx="1180">
                  <c:v>7.2356164383561703</c:v>
                </c:pt>
                <c:pt idx="1181">
                  <c:v>7.2493150684931509</c:v>
                </c:pt>
                <c:pt idx="1182">
                  <c:v>7.2520547945205482</c:v>
                </c:pt>
                <c:pt idx="1183">
                  <c:v>7.2602739726027403</c:v>
                </c:pt>
                <c:pt idx="1184">
                  <c:v>7.2657534246575404</c:v>
                </c:pt>
                <c:pt idx="1185">
                  <c:v>7.2684931506849324</c:v>
                </c:pt>
                <c:pt idx="1186">
                  <c:v>7.2821917808219174</c:v>
                </c:pt>
                <c:pt idx="1187">
                  <c:v>7.2958904109589042</c:v>
                </c:pt>
                <c:pt idx="1188">
                  <c:v>7.3095890410958866</c:v>
                </c:pt>
                <c:pt idx="1189">
                  <c:v>7.3123287671232866</c:v>
                </c:pt>
                <c:pt idx="1190">
                  <c:v>7.3178082191780236</c:v>
                </c:pt>
                <c:pt idx="1191">
                  <c:v>7.3232876712328769</c:v>
                </c:pt>
                <c:pt idx="1192">
                  <c:v>7.3342465753424664</c:v>
                </c:pt>
                <c:pt idx="1193">
                  <c:v>7.3424657534246824</c:v>
                </c:pt>
                <c:pt idx="1194">
                  <c:v>7.3534246575342346</c:v>
                </c:pt>
                <c:pt idx="1195">
                  <c:v>7.3643835616438356</c:v>
                </c:pt>
                <c:pt idx="1196">
                  <c:v>7.3863013698630127</c:v>
                </c:pt>
                <c:pt idx="1197">
                  <c:v>7.3917808219178056</c:v>
                </c:pt>
                <c:pt idx="1198">
                  <c:v>7.4054794520548821</c:v>
                </c:pt>
                <c:pt idx="1199">
                  <c:v>7.4136986301369863</c:v>
                </c:pt>
                <c:pt idx="1200">
                  <c:v>7.4164383561643854</c:v>
                </c:pt>
                <c:pt idx="1201">
                  <c:v>7.4191780821917934</c:v>
                </c:pt>
                <c:pt idx="1202">
                  <c:v>7.4493150684931511</c:v>
                </c:pt>
                <c:pt idx="1203">
                  <c:v>7.4602739726027414</c:v>
                </c:pt>
                <c:pt idx="1204">
                  <c:v>7.4630136986301414</c:v>
                </c:pt>
                <c:pt idx="1205">
                  <c:v>7.5041095890410956</c:v>
                </c:pt>
                <c:pt idx="1206">
                  <c:v>7.5123287671232877</c:v>
                </c:pt>
                <c:pt idx="1207">
                  <c:v>7.5205479452054664</c:v>
                </c:pt>
                <c:pt idx="1208">
                  <c:v>7.5287671232876834</c:v>
                </c:pt>
                <c:pt idx="1209">
                  <c:v>7.5315068493150674</c:v>
                </c:pt>
                <c:pt idx="1210">
                  <c:v>7.5452054794520551</c:v>
                </c:pt>
                <c:pt idx="1211">
                  <c:v>7.5808219178082146</c:v>
                </c:pt>
                <c:pt idx="1212">
                  <c:v>7.5863013698630164</c:v>
                </c:pt>
                <c:pt idx="1213">
                  <c:v>7.6</c:v>
                </c:pt>
                <c:pt idx="1214">
                  <c:v>7.6027397260273757</c:v>
                </c:pt>
                <c:pt idx="1215">
                  <c:v>7.6219178082190666</c:v>
                </c:pt>
                <c:pt idx="1216">
                  <c:v>7.6383561643835733</c:v>
                </c:pt>
                <c:pt idx="1217">
                  <c:v>7.6438356164382633</c:v>
                </c:pt>
                <c:pt idx="1218">
                  <c:v>7.6712328767123283</c:v>
                </c:pt>
                <c:pt idx="1219">
                  <c:v>7.6876712328766956</c:v>
                </c:pt>
                <c:pt idx="1220">
                  <c:v>7.7123287671232879</c:v>
                </c:pt>
                <c:pt idx="1221">
                  <c:v>7.7232876712328764</c:v>
                </c:pt>
                <c:pt idx="1222">
                  <c:v>7.7260273972602764</c:v>
                </c:pt>
                <c:pt idx="1223">
                  <c:v>7.7287671232876924</c:v>
                </c:pt>
                <c:pt idx="1224">
                  <c:v>7.7342465753424703</c:v>
                </c:pt>
                <c:pt idx="1225">
                  <c:v>7.7561643835617033</c:v>
                </c:pt>
                <c:pt idx="1226">
                  <c:v>7.7589041095890376</c:v>
                </c:pt>
                <c:pt idx="1227">
                  <c:v>7.7671232876712306</c:v>
                </c:pt>
                <c:pt idx="1228">
                  <c:v>7.7780821917809106</c:v>
                </c:pt>
                <c:pt idx="1229">
                  <c:v>7.7808219178082156</c:v>
                </c:pt>
                <c:pt idx="1230">
                  <c:v>7.7835616438356174</c:v>
                </c:pt>
                <c:pt idx="1231">
                  <c:v>7.7863013698630184</c:v>
                </c:pt>
                <c:pt idx="1232">
                  <c:v>7.789041095890517</c:v>
                </c:pt>
                <c:pt idx="1233">
                  <c:v>7.7945205479450932</c:v>
                </c:pt>
                <c:pt idx="1234">
                  <c:v>7.8</c:v>
                </c:pt>
                <c:pt idx="1235">
                  <c:v>7.8082191780821919</c:v>
                </c:pt>
                <c:pt idx="1236">
                  <c:v>7.816438356164384</c:v>
                </c:pt>
                <c:pt idx="1237">
                  <c:v>7.8301369863013699</c:v>
                </c:pt>
                <c:pt idx="1238">
                  <c:v>7.8410958904109576</c:v>
                </c:pt>
                <c:pt idx="1239">
                  <c:v>7.8438356164383256</c:v>
                </c:pt>
                <c:pt idx="1240">
                  <c:v>7.8465753424657256</c:v>
                </c:pt>
                <c:pt idx="1241">
                  <c:v>7.8520547945205479</c:v>
                </c:pt>
                <c:pt idx="1242">
                  <c:v>7.8739726027397303</c:v>
                </c:pt>
                <c:pt idx="1243">
                  <c:v>7.8794520547945934</c:v>
                </c:pt>
                <c:pt idx="1244">
                  <c:v>7.8876712328767056</c:v>
                </c:pt>
                <c:pt idx="1245">
                  <c:v>7.904109589041096</c:v>
                </c:pt>
                <c:pt idx="1246">
                  <c:v>7.9205479452054766</c:v>
                </c:pt>
                <c:pt idx="1247">
                  <c:v>7.9232876712328784</c:v>
                </c:pt>
                <c:pt idx="1248">
                  <c:v>7.9287671232877024</c:v>
                </c:pt>
                <c:pt idx="1249">
                  <c:v>7.9369863013698634</c:v>
                </c:pt>
                <c:pt idx="1250">
                  <c:v>7.9534246575342467</c:v>
                </c:pt>
                <c:pt idx="1251">
                  <c:v>7.9671232876712326</c:v>
                </c:pt>
                <c:pt idx="1252">
                  <c:v>7.9780821917809197</c:v>
                </c:pt>
                <c:pt idx="1253">
                  <c:v>7.9808219178082176</c:v>
                </c:pt>
                <c:pt idx="1254">
                  <c:v>7.9972602739726124</c:v>
                </c:pt>
                <c:pt idx="1255">
                  <c:v>8</c:v>
                </c:pt>
                <c:pt idx="1256">
                  <c:v>8.0027397260274267</c:v>
                </c:pt>
                <c:pt idx="1257">
                  <c:v>8.0191780821916989</c:v>
                </c:pt>
                <c:pt idx="1258">
                  <c:v>8.0328767123287665</c:v>
                </c:pt>
                <c:pt idx="1259">
                  <c:v>8.0410958904109489</c:v>
                </c:pt>
                <c:pt idx="1260">
                  <c:v>8.0438356164383542</c:v>
                </c:pt>
                <c:pt idx="1261">
                  <c:v>8.0493150684930939</c:v>
                </c:pt>
                <c:pt idx="1262">
                  <c:v>8.0602739726027401</c:v>
                </c:pt>
                <c:pt idx="1263">
                  <c:v>8.0630136986301331</c:v>
                </c:pt>
                <c:pt idx="1264">
                  <c:v>8.0739726027397172</c:v>
                </c:pt>
                <c:pt idx="1265">
                  <c:v>8.0904109589041227</c:v>
                </c:pt>
                <c:pt idx="1266">
                  <c:v>8.0931506849314481</c:v>
                </c:pt>
                <c:pt idx="1267">
                  <c:v>8.0958904109589067</c:v>
                </c:pt>
                <c:pt idx="1268">
                  <c:v>8.1013698630136979</c:v>
                </c:pt>
                <c:pt idx="1269">
                  <c:v>8.1068493150685068</c:v>
                </c:pt>
                <c:pt idx="1270">
                  <c:v>8.1095890410958908</c:v>
                </c:pt>
                <c:pt idx="1271">
                  <c:v>8.1123287671232482</c:v>
                </c:pt>
                <c:pt idx="1272">
                  <c:v>8.1205479452054803</c:v>
                </c:pt>
                <c:pt idx="1273">
                  <c:v>8.1315068493150662</c:v>
                </c:pt>
                <c:pt idx="1274">
                  <c:v>8.1369863013698627</c:v>
                </c:pt>
                <c:pt idx="1275">
                  <c:v>8.1397260273972627</c:v>
                </c:pt>
                <c:pt idx="1276">
                  <c:v>8.1589041095890504</c:v>
                </c:pt>
                <c:pt idx="1277">
                  <c:v>8.1835616438356169</c:v>
                </c:pt>
                <c:pt idx="1278">
                  <c:v>8.2000000000000011</c:v>
                </c:pt>
                <c:pt idx="1279">
                  <c:v>8.213698630136987</c:v>
                </c:pt>
                <c:pt idx="1280">
                  <c:v>8.2164383561644048</c:v>
                </c:pt>
                <c:pt idx="1281">
                  <c:v>8.2246575342465729</c:v>
                </c:pt>
                <c:pt idx="1282">
                  <c:v>8.2383561643833989</c:v>
                </c:pt>
                <c:pt idx="1283">
                  <c:v>8.2410958904109481</c:v>
                </c:pt>
                <c:pt idx="1284">
                  <c:v>8.2438356164383571</c:v>
                </c:pt>
                <c:pt idx="1285">
                  <c:v>8.2465753424657482</c:v>
                </c:pt>
                <c:pt idx="1286">
                  <c:v>8.25205479452055</c:v>
                </c:pt>
                <c:pt idx="1287">
                  <c:v>8.2602739726027181</c:v>
                </c:pt>
                <c:pt idx="1288">
                  <c:v>8.2630136986301181</c:v>
                </c:pt>
                <c:pt idx="1289">
                  <c:v>8.2821917808219183</c:v>
                </c:pt>
                <c:pt idx="1290">
                  <c:v>8.287671232876713</c:v>
                </c:pt>
                <c:pt idx="1291">
                  <c:v>8.2931506849314189</c:v>
                </c:pt>
                <c:pt idx="1292">
                  <c:v>8.3123287671232884</c:v>
                </c:pt>
                <c:pt idx="1293">
                  <c:v>8.3232876712328672</c:v>
                </c:pt>
                <c:pt idx="1294">
                  <c:v>8.3342465753424708</c:v>
                </c:pt>
                <c:pt idx="1295">
                  <c:v>8.3424657534246567</c:v>
                </c:pt>
                <c:pt idx="1296">
                  <c:v>8.3561643835616568</c:v>
                </c:pt>
                <c:pt idx="1297">
                  <c:v>8.3643835616438356</c:v>
                </c:pt>
                <c:pt idx="1298">
                  <c:v>8.3671232876712303</c:v>
                </c:pt>
                <c:pt idx="1299">
                  <c:v>8.3698630136986747</c:v>
                </c:pt>
                <c:pt idx="1300">
                  <c:v>8.3835616438356162</c:v>
                </c:pt>
                <c:pt idx="1301">
                  <c:v>8.3945205479452767</c:v>
                </c:pt>
                <c:pt idx="1302">
                  <c:v>8.410958904109588</c:v>
                </c:pt>
                <c:pt idx="1303">
                  <c:v>8.4136986301369863</c:v>
                </c:pt>
                <c:pt idx="1304">
                  <c:v>8.4191780821916939</c:v>
                </c:pt>
                <c:pt idx="1305">
                  <c:v>8.4493150684930889</c:v>
                </c:pt>
                <c:pt idx="1306">
                  <c:v>8.4575342465755234</c:v>
                </c:pt>
                <c:pt idx="1307">
                  <c:v>8.4684931506849548</c:v>
                </c:pt>
                <c:pt idx="1308">
                  <c:v>8.5095890410958948</c:v>
                </c:pt>
                <c:pt idx="1309">
                  <c:v>8.5123287671232681</c:v>
                </c:pt>
                <c:pt idx="1310">
                  <c:v>8.5150684931506682</c:v>
                </c:pt>
                <c:pt idx="1311">
                  <c:v>8.5205479452054806</c:v>
                </c:pt>
                <c:pt idx="1312">
                  <c:v>8.5232876712328682</c:v>
                </c:pt>
                <c:pt idx="1313">
                  <c:v>8.5260273972602736</c:v>
                </c:pt>
                <c:pt idx="1314">
                  <c:v>8.5452054794520471</c:v>
                </c:pt>
                <c:pt idx="1315">
                  <c:v>8.5534246575344</c:v>
                </c:pt>
                <c:pt idx="1316">
                  <c:v>8.5561643835616508</c:v>
                </c:pt>
                <c:pt idx="1317">
                  <c:v>8.5589041095890508</c:v>
                </c:pt>
                <c:pt idx="1318">
                  <c:v>8.5643835616438349</c:v>
                </c:pt>
                <c:pt idx="1319">
                  <c:v>8.5726027397262001</c:v>
                </c:pt>
                <c:pt idx="1320">
                  <c:v>8.5753424657534172</c:v>
                </c:pt>
                <c:pt idx="1321">
                  <c:v>8.6082191780821589</c:v>
                </c:pt>
                <c:pt idx="1322">
                  <c:v>8.6191780821915245</c:v>
                </c:pt>
                <c:pt idx="1323">
                  <c:v>8.6465753424657485</c:v>
                </c:pt>
                <c:pt idx="1324">
                  <c:v>8.6493150684930189</c:v>
                </c:pt>
                <c:pt idx="1325">
                  <c:v>8.6684931506849328</c:v>
                </c:pt>
                <c:pt idx="1326">
                  <c:v>8.6876712328767116</c:v>
                </c:pt>
                <c:pt idx="1327">
                  <c:v>8.6904109589041205</c:v>
                </c:pt>
                <c:pt idx="1328">
                  <c:v>8.7095890410958905</c:v>
                </c:pt>
                <c:pt idx="1329">
                  <c:v>8.7123287671232479</c:v>
                </c:pt>
                <c:pt idx="1330">
                  <c:v>8.7205479452054799</c:v>
                </c:pt>
                <c:pt idx="1331">
                  <c:v>8.723287671232848</c:v>
                </c:pt>
                <c:pt idx="1332">
                  <c:v>8.7397260273972606</c:v>
                </c:pt>
                <c:pt idx="1333">
                  <c:v>8.7479452054794482</c:v>
                </c:pt>
                <c:pt idx="1334">
                  <c:v>8.7616438356164377</c:v>
                </c:pt>
                <c:pt idx="1335">
                  <c:v>8.7726027397260768</c:v>
                </c:pt>
                <c:pt idx="1336">
                  <c:v>8.7780821917808183</c:v>
                </c:pt>
                <c:pt idx="1337">
                  <c:v>8.783561643835613</c:v>
                </c:pt>
                <c:pt idx="1338">
                  <c:v>8.7972602739725119</c:v>
                </c:pt>
                <c:pt idx="1339">
                  <c:v>8.8164383561645536</c:v>
                </c:pt>
                <c:pt idx="1340">
                  <c:v>8.838356164383498</c:v>
                </c:pt>
                <c:pt idx="1341">
                  <c:v>8.8520547945205568</c:v>
                </c:pt>
                <c:pt idx="1342">
                  <c:v>8.8602739726027426</c:v>
                </c:pt>
                <c:pt idx="1343">
                  <c:v>8.8684931506849747</c:v>
                </c:pt>
                <c:pt idx="1344">
                  <c:v>8.8794520547945268</c:v>
                </c:pt>
                <c:pt idx="1345">
                  <c:v>8.8821917808219162</c:v>
                </c:pt>
                <c:pt idx="1346">
                  <c:v>8.8904109589041767</c:v>
                </c:pt>
                <c:pt idx="1347">
                  <c:v>8.9041095890410968</c:v>
                </c:pt>
                <c:pt idx="1348">
                  <c:v>8.9205479452054828</c:v>
                </c:pt>
                <c:pt idx="1349">
                  <c:v>8.9315068493150704</c:v>
                </c:pt>
                <c:pt idx="1350">
                  <c:v>8.9424657534246705</c:v>
                </c:pt>
                <c:pt idx="1351">
                  <c:v>8.9726027397262307</c:v>
                </c:pt>
                <c:pt idx="1352">
                  <c:v>8.9780821917808211</c:v>
                </c:pt>
                <c:pt idx="1353">
                  <c:v>8.9972602739726035</c:v>
                </c:pt>
                <c:pt idx="1354">
                  <c:v>9.0082191780821912</c:v>
                </c:pt>
                <c:pt idx="1355">
                  <c:v>9.0246575342465754</c:v>
                </c:pt>
                <c:pt idx="1356">
                  <c:v>9.0273972602739683</c:v>
                </c:pt>
                <c:pt idx="1357">
                  <c:v>9.0328767123287665</c:v>
                </c:pt>
                <c:pt idx="1358">
                  <c:v>9.0739726027397172</c:v>
                </c:pt>
                <c:pt idx="1359">
                  <c:v>9.0794520547945208</c:v>
                </c:pt>
                <c:pt idx="1360">
                  <c:v>9.0931506849314481</c:v>
                </c:pt>
                <c:pt idx="1361">
                  <c:v>9.1232876712328679</c:v>
                </c:pt>
                <c:pt idx="1362">
                  <c:v>9.1506849315070653</c:v>
                </c:pt>
                <c:pt idx="1363">
                  <c:v>9.1698630136986328</c:v>
                </c:pt>
                <c:pt idx="1364">
                  <c:v>9.1835616438356169</c:v>
                </c:pt>
                <c:pt idx="1365">
                  <c:v>9.1945205479452063</c:v>
                </c:pt>
                <c:pt idx="1366">
                  <c:v>9.2027397260274046</c:v>
                </c:pt>
                <c:pt idx="1367">
                  <c:v>9.2054794520547922</c:v>
                </c:pt>
                <c:pt idx="1368">
                  <c:v>9.221917808219148</c:v>
                </c:pt>
                <c:pt idx="1369">
                  <c:v>9.2246575342465729</c:v>
                </c:pt>
                <c:pt idx="1370">
                  <c:v>9.2301369863013694</c:v>
                </c:pt>
                <c:pt idx="1371">
                  <c:v>9.2356164383561641</c:v>
                </c:pt>
                <c:pt idx="1372">
                  <c:v>9.2465753424657482</c:v>
                </c:pt>
                <c:pt idx="1373">
                  <c:v>9.2547945205479767</c:v>
                </c:pt>
                <c:pt idx="1374">
                  <c:v>9.2904109589041148</c:v>
                </c:pt>
                <c:pt idx="1375">
                  <c:v>9.2931506849314189</c:v>
                </c:pt>
                <c:pt idx="1376">
                  <c:v>9.2958904109589042</c:v>
                </c:pt>
                <c:pt idx="1377">
                  <c:v>9.3150684931506849</c:v>
                </c:pt>
                <c:pt idx="1378">
                  <c:v>9.3205479452054867</c:v>
                </c:pt>
                <c:pt idx="1379">
                  <c:v>9.3260273972602743</c:v>
                </c:pt>
                <c:pt idx="1380">
                  <c:v>9.3315068493150708</c:v>
                </c:pt>
                <c:pt idx="1381">
                  <c:v>9.3671232876712303</c:v>
                </c:pt>
                <c:pt idx="1382">
                  <c:v>9.3698630136986747</c:v>
                </c:pt>
                <c:pt idx="1383">
                  <c:v>9.375342465753425</c:v>
                </c:pt>
                <c:pt idx="1384">
                  <c:v>9.3780821917808215</c:v>
                </c:pt>
                <c:pt idx="1385">
                  <c:v>9.3917808219178074</c:v>
                </c:pt>
                <c:pt idx="1386">
                  <c:v>9.3945205479452767</c:v>
                </c:pt>
                <c:pt idx="1387">
                  <c:v>9.3972602739726021</c:v>
                </c:pt>
                <c:pt idx="1388">
                  <c:v>9.4</c:v>
                </c:pt>
                <c:pt idx="1389">
                  <c:v>9.4191780821916939</c:v>
                </c:pt>
                <c:pt idx="1390">
                  <c:v>9.4520547945205546</c:v>
                </c:pt>
                <c:pt idx="1391">
                  <c:v>9.4602739726027405</c:v>
                </c:pt>
                <c:pt idx="1392">
                  <c:v>9.463013698630137</c:v>
                </c:pt>
                <c:pt idx="1393">
                  <c:v>9.4739726027397229</c:v>
                </c:pt>
                <c:pt idx="1394">
                  <c:v>9.4794520547945247</c:v>
                </c:pt>
                <c:pt idx="1395">
                  <c:v>9.4849315068493247</c:v>
                </c:pt>
                <c:pt idx="1396">
                  <c:v>9.4986301369863266</c:v>
                </c:pt>
                <c:pt idx="1397">
                  <c:v>9.5041095890410965</c:v>
                </c:pt>
                <c:pt idx="1398">
                  <c:v>9.5095890410958948</c:v>
                </c:pt>
                <c:pt idx="1399">
                  <c:v>9.5123287671232681</c:v>
                </c:pt>
                <c:pt idx="1400">
                  <c:v>9.5589041095890508</c:v>
                </c:pt>
                <c:pt idx="1401">
                  <c:v>9.5643835616438349</c:v>
                </c:pt>
                <c:pt idx="1402">
                  <c:v>9.5808219178082208</c:v>
                </c:pt>
                <c:pt idx="1403">
                  <c:v>9.5890410958904102</c:v>
                </c:pt>
                <c:pt idx="1404">
                  <c:v>9.5917808219178085</c:v>
                </c:pt>
                <c:pt idx="1405">
                  <c:v>9.6</c:v>
                </c:pt>
                <c:pt idx="1406">
                  <c:v>9.6082191780821589</c:v>
                </c:pt>
                <c:pt idx="1407">
                  <c:v>9.6109589041095482</c:v>
                </c:pt>
                <c:pt idx="1408">
                  <c:v>9.6136986301369856</c:v>
                </c:pt>
                <c:pt idx="1409">
                  <c:v>9.6219178082191679</c:v>
                </c:pt>
                <c:pt idx="1410">
                  <c:v>9.6547945205480268</c:v>
                </c:pt>
                <c:pt idx="1411">
                  <c:v>9.6739726027397186</c:v>
                </c:pt>
                <c:pt idx="1412">
                  <c:v>9.6767123287671222</c:v>
                </c:pt>
                <c:pt idx="1413">
                  <c:v>9.6849315068493205</c:v>
                </c:pt>
                <c:pt idx="1414">
                  <c:v>9.6931506849314619</c:v>
                </c:pt>
                <c:pt idx="1415">
                  <c:v>9.6986301369863028</c:v>
                </c:pt>
                <c:pt idx="1416">
                  <c:v>9.7123287671232479</c:v>
                </c:pt>
                <c:pt idx="1417">
                  <c:v>9.7178082191780817</c:v>
                </c:pt>
                <c:pt idx="1418">
                  <c:v>9.723287671232848</c:v>
                </c:pt>
                <c:pt idx="1419">
                  <c:v>9.7260273972602729</c:v>
                </c:pt>
                <c:pt idx="1420">
                  <c:v>9.7315068493150694</c:v>
                </c:pt>
                <c:pt idx="1421">
                  <c:v>9.7479452054794482</c:v>
                </c:pt>
                <c:pt idx="1422">
                  <c:v>9.7561643835616447</c:v>
                </c:pt>
                <c:pt idx="1423">
                  <c:v>9.8054794520548008</c:v>
                </c:pt>
                <c:pt idx="1424">
                  <c:v>9.8219178082191672</c:v>
                </c:pt>
                <c:pt idx="1425">
                  <c:v>9.8602739726027426</c:v>
                </c:pt>
                <c:pt idx="1426">
                  <c:v>9.8684931506849747</c:v>
                </c:pt>
                <c:pt idx="1427">
                  <c:v>9.8712328767123747</c:v>
                </c:pt>
                <c:pt idx="1428">
                  <c:v>9.873972602739725</c:v>
                </c:pt>
                <c:pt idx="1429">
                  <c:v>9.8958904109589767</c:v>
                </c:pt>
                <c:pt idx="1430">
                  <c:v>9.9095890410959768</c:v>
                </c:pt>
                <c:pt idx="1431">
                  <c:v>9.9232876712328686</c:v>
                </c:pt>
                <c:pt idx="1432">
                  <c:v>9.9260273972602722</c:v>
                </c:pt>
                <c:pt idx="1433">
                  <c:v>9.9315068493150704</c:v>
                </c:pt>
                <c:pt idx="1434">
                  <c:v>9.9342465753424705</c:v>
                </c:pt>
                <c:pt idx="1435">
                  <c:v>9.9397260273972705</c:v>
                </c:pt>
                <c:pt idx="1436">
                  <c:v>9.9561643835616547</c:v>
                </c:pt>
                <c:pt idx="1437">
                  <c:v>9.9616438356164547</c:v>
                </c:pt>
                <c:pt idx="1438">
                  <c:v>9.9671232876712335</c:v>
                </c:pt>
                <c:pt idx="1439">
                  <c:v>9.9808219178082247</c:v>
                </c:pt>
                <c:pt idx="1440">
                  <c:v>9.9890410958904106</c:v>
                </c:pt>
                <c:pt idx="1441">
                  <c:v>9.9945205479452248</c:v>
                </c:pt>
                <c:pt idx="1442">
                  <c:v>10.00273972602748</c:v>
                </c:pt>
                <c:pt idx="1443">
                  <c:v>10.010958904109589</c:v>
                </c:pt>
                <c:pt idx="1444">
                  <c:v>10.013698630137</c:v>
                </c:pt>
                <c:pt idx="1445">
                  <c:v>10.02191780821917</c:v>
                </c:pt>
                <c:pt idx="1446">
                  <c:v>10.02739726027397</c:v>
                </c:pt>
                <c:pt idx="1447">
                  <c:v>10.046575342465751</c:v>
                </c:pt>
                <c:pt idx="1448">
                  <c:v>10.049315068493049</c:v>
                </c:pt>
                <c:pt idx="1449">
                  <c:v>10.052054794520551</c:v>
                </c:pt>
                <c:pt idx="1450">
                  <c:v>10.06575342465753</c:v>
                </c:pt>
                <c:pt idx="1451">
                  <c:v>10.082191780821921</c:v>
                </c:pt>
                <c:pt idx="1452">
                  <c:v>10.084931506849321</c:v>
                </c:pt>
                <c:pt idx="1453">
                  <c:v>10.0931506849315</c:v>
                </c:pt>
                <c:pt idx="1454">
                  <c:v>10.1041095890411</c:v>
                </c:pt>
                <c:pt idx="1455">
                  <c:v>10.11232876712327</c:v>
                </c:pt>
                <c:pt idx="1456">
                  <c:v>10.11780821917808</c:v>
                </c:pt>
                <c:pt idx="1457">
                  <c:v>10.12602739726027</c:v>
                </c:pt>
                <c:pt idx="1458">
                  <c:v>10.13150684931507</c:v>
                </c:pt>
                <c:pt idx="1459">
                  <c:v>10.13424657534247</c:v>
                </c:pt>
                <c:pt idx="1460">
                  <c:v>10.15890410958905</c:v>
                </c:pt>
                <c:pt idx="1461">
                  <c:v>10.16712328767122</c:v>
                </c:pt>
                <c:pt idx="1462">
                  <c:v>10.17534246575342</c:v>
                </c:pt>
                <c:pt idx="1463">
                  <c:v>10.18082191780822</c:v>
                </c:pt>
                <c:pt idx="1464">
                  <c:v>10.18630136986301</c:v>
                </c:pt>
                <c:pt idx="1465">
                  <c:v>10.202739726027421</c:v>
                </c:pt>
                <c:pt idx="1466">
                  <c:v>10.20821917808215</c:v>
                </c:pt>
                <c:pt idx="1467">
                  <c:v>10.21917808219157</c:v>
                </c:pt>
                <c:pt idx="1468">
                  <c:v>10.227397260273969</c:v>
                </c:pt>
                <c:pt idx="1469">
                  <c:v>10.232876712328769</c:v>
                </c:pt>
                <c:pt idx="1470">
                  <c:v>10.243835616438361</c:v>
                </c:pt>
                <c:pt idx="1471">
                  <c:v>10.263013698630139</c:v>
                </c:pt>
                <c:pt idx="1472">
                  <c:v>10.27397260273972</c:v>
                </c:pt>
                <c:pt idx="1473">
                  <c:v>10.28219178082192</c:v>
                </c:pt>
                <c:pt idx="1474">
                  <c:v>10.28493150684932</c:v>
                </c:pt>
                <c:pt idx="1475">
                  <c:v>10.29041095890412</c:v>
                </c:pt>
                <c:pt idx="1476">
                  <c:v>10.298630136986301</c:v>
                </c:pt>
                <c:pt idx="1477">
                  <c:v>10.317808219178101</c:v>
                </c:pt>
                <c:pt idx="1478">
                  <c:v>10.326027397260271</c:v>
                </c:pt>
                <c:pt idx="1479">
                  <c:v>10.331506849315071</c:v>
                </c:pt>
                <c:pt idx="1480">
                  <c:v>10.34520547945205</c:v>
                </c:pt>
                <c:pt idx="1481">
                  <c:v>10.34794520547945</c:v>
                </c:pt>
                <c:pt idx="1482">
                  <c:v>10.353424657534459</c:v>
                </c:pt>
                <c:pt idx="1483">
                  <c:v>10.356164383561721</c:v>
                </c:pt>
                <c:pt idx="1484">
                  <c:v>10.37260273972629</c:v>
                </c:pt>
                <c:pt idx="1485">
                  <c:v>10.37808219178082</c:v>
                </c:pt>
                <c:pt idx="1486">
                  <c:v>10.38082191780833</c:v>
                </c:pt>
                <c:pt idx="1487">
                  <c:v>10.391780821917809</c:v>
                </c:pt>
                <c:pt idx="1488">
                  <c:v>10.40821917808219</c:v>
                </c:pt>
                <c:pt idx="1489">
                  <c:v>10.416438356164541</c:v>
                </c:pt>
                <c:pt idx="1490">
                  <c:v>10.42739726027397</c:v>
                </c:pt>
                <c:pt idx="1491">
                  <c:v>10.43561643835617</c:v>
                </c:pt>
                <c:pt idx="1492">
                  <c:v>10.438356164383499</c:v>
                </c:pt>
                <c:pt idx="1493">
                  <c:v>10.452054794520571</c:v>
                </c:pt>
                <c:pt idx="1494">
                  <c:v>10.457534246575531</c:v>
                </c:pt>
                <c:pt idx="1495">
                  <c:v>10.471232876712371</c:v>
                </c:pt>
                <c:pt idx="1496">
                  <c:v>10.484931506849369</c:v>
                </c:pt>
                <c:pt idx="1497">
                  <c:v>10.49041095890418</c:v>
                </c:pt>
                <c:pt idx="1498">
                  <c:v>10.49863013698638</c:v>
                </c:pt>
                <c:pt idx="1499">
                  <c:v>10.520547945205481</c:v>
                </c:pt>
                <c:pt idx="1500">
                  <c:v>10.52602739726027</c:v>
                </c:pt>
                <c:pt idx="1501">
                  <c:v>10.54246575342467</c:v>
                </c:pt>
                <c:pt idx="1502">
                  <c:v>10.547945205479451</c:v>
                </c:pt>
                <c:pt idx="1503">
                  <c:v>10.556164383561651</c:v>
                </c:pt>
                <c:pt idx="1504">
                  <c:v>10.578082191780821</c:v>
                </c:pt>
                <c:pt idx="1505">
                  <c:v>10.613698630137</c:v>
                </c:pt>
                <c:pt idx="1506">
                  <c:v>10.62465753424657</c:v>
                </c:pt>
                <c:pt idx="1507">
                  <c:v>10.649315068492999</c:v>
                </c:pt>
                <c:pt idx="1508">
                  <c:v>10.66575342465752</c:v>
                </c:pt>
                <c:pt idx="1509">
                  <c:v>10.668493150684951</c:v>
                </c:pt>
                <c:pt idx="1510">
                  <c:v>10.68219178082192</c:v>
                </c:pt>
                <c:pt idx="1511">
                  <c:v>10.690410958904121</c:v>
                </c:pt>
                <c:pt idx="1512">
                  <c:v>10.693150684931449</c:v>
                </c:pt>
                <c:pt idx="1513">
                  <c:v>10.704109589041099</c:v>
                </c:pt>
                <c:pt idx="1514">
                  <c:v>10.709589041095921</c:v>
                </c:pt>
                <c:pt idx="1515">
                  <c:v>10.71780821917808</c:v>
                </c:pt>
                <c:pt idx="1516">
                  <c:v>10.731506849315069</c:v>
                </c:pt>
                <c:pt idx="1517">
                  <c:v>10.742465753424661</c:v>
                </c:pt>
                <c:pt idx="1518">
                  <c:v>10.75616438356165</c:v>
                </c:pt>
                <c:pt idx="1519">
                  <c:v>10.75890410958905</c:v>
                </c:pt>
                <c:pt idx="1520">
                  <c:v>10.76164383561645</c:v>
                </c:pt>
                <c:pt idx="1521">
                  <c:v>10.769863013698631</c:v>
                </c:pt>
                <c:pt idx="1522">
                  <c:v>10.77260273972618</c:v>
                </c:pt>
                <c:pt idx="1523">
                  <c:v>10.79178082191781</c:v>
                </c:pt>
                <c:pt idx="1524">
                  <c:v>10.810958904109601</c:v>
                </c:pt>
                <c:pt idx="1525">
                  <c:v>10.813698630137001</c:v>
                </c:pt>
                <c:pt idx="1526">
                  <c:v>10.81643835616457</c:v>
                </c:pt>
                <c:pt idx="1527">
                  <c:v>10.819178082191749</c:v>
                </c:pt>
                <c:pt idx="1528">
                  <c:v>10.82191780821918</c:v>
                </c:pt>
                <c:pt idx="1529">
                  <c:v>10.84109589041096</c:v>
                </c:pt>
                <c:pt idx="1530">
                  <c:v>10.84657534246575</c:v>
                </c:pt>
                <c:pt idx="1531">
                  <c:v>10.87123287671238</c:v>
                </c:pt>
                <c:pt idx="1532">
                  <c:v>10.879452054794699</c:v>
                </c:pt>
                <c:pt idx="1533">
                  <c:v>10.887671232876709</c:v>
                </c:pt>
                <c:pt idx="1534">
                  <c:v>10.89589041095903</c:v>
                </c:pt>
                <c:pt idx="1535">
                  <c:v>10.91506849315067</c:v>
                </c:pt>
                <c:pt idx="1536">
                  <c:v>10.920547945205501</c:v>
                </c:pt>
                <c:pt idx="1537">
                  <c:v>10.93424657534247</c:v>
                </c:pt>
                <c:pt idx="1538">
                  <c:v>10.93698630136987</c:v>
                </c:pt>
                <c:pt idx="1539">
                  <c:v>10.939726027397271</c:v>
                </c:pt>
                <c:pt idx="1540">
                  <c:v>10.97260273972625</c:v>
                </c:pt>
                <c:pt idx="1541">
                  <c:v>10.980821917808271</c:v>
                </c:pt>
                <c:pt idx="1542">
                  <c:v>10.989041095890411</c:v>
                </c:pt>
                <c:pt idx="1543">
                  <c:v>10.991780821917811</c:v>
                </c:pt>
                <c:pt idx="1544">
                  <c:v>10.99452054794528</c:v>
                </c:pt>
                <c:pt idx="1545">
                  <c:v>11</c:v>
                </c:pt>
                <c:pt idx="1546">
                  <c:v>11.013698630137</c:v>
                </c:pt>
                <c:pt idx="1547">
                  <c:v>11.06027397260274</c:v>
                </c:pt>
                <c:pt idx="1548">
                  <c:v>11.06301369863014</c:v>
                </c:pt>
                <c:pt idx="1549">
                  <c:v>11.07397260273973</c:v>
                </c:pt>
                <c:pt idx="1550">
                  <c:v>11.079452054794521</c:v>
                </c:pt>
                <c:pt idx="1551">
                  <c:v>11.082191780821921</c:v>
                </c:pt>
                <c:pt idx="1552">
                  <c:v>11.084931506849321</c:v>
                </c:pt>
                <c:pt idx="1553">
                  <c:v>11.1041095890411</c:v>
                </c:pt>
                <c:pt idx="1554">
                  <c:v>11.106849315068571</c:v>
                </c:pt>
                <c:pt idx="1555">
                  <c:v>11.11232876712327</c:v>
                </c:pt>
                <c:pt idx="1556">
                  <c:v>11.12602739726027</c:v>
                </c:pt>
                <c:pt idx="1557">
                  <c:v>11.14520547945205</c:v>
                </c:pt>
                <c:pt idx="1558">
                  <c:v>11.14794520547945</c:v>
                </c:pt>
                <c:pt idx="1559">
                  <c:v>11.15616438356165</c:v>
                </c:pt>
                <c:pt idx="1560">
                  <c:v>11.169863013698651</c:v>
                </c:pt>
                <c:pt idx="1561">
                  <c:v>11.18356164383562</c:v>
                </c:pt>
                <c:pt idx="1562">
                  <c:v>11.205479452054799</c:v>
                </c:pt>
                <c:pt idx="1563">
                  <c:v>11.216438356164421</c:v>
                </c:pt>
                <c:pt idx="1564">
                  <c:v>11.221917808219169</c:v>
                </c:pt>
                <c:pt idx="1565">
                  <c:v>11.224657534246569</c:v>
                </c:pt>
                <c:pt idx="1566">
                  <c:v>11.227397260273969</c:v>
                </c:pt>
                <c:pt idx="1567">
                  <c:v>11.235616438356161</c:v>
                </c:pt>
                <c:pt idx="1568">
                  <c:v>11.24657534246575</c:v>
                </c:pt>
                <c:pt idx="1569">
                  <c:v>11.260273972602739</c:v>
                </c:pt>
                <c:pt idx="1570">
                  <c:v>11.271232876712331</c:v>
                </c:pt>
                <c:pt idx="1571">
                  <c:v>11.298630136986301</c:v>
                </c:pt>
                <c:pt idx="1572">
                  <c:v>11.301369863013701</c:v>
                </c:pt>
                <c:pt idx="1573">
                  <c:v>11.317808219178101</c:v>
                </c:pt>
                <c:pt idx="1574">
                  <c:v>11.331506849315071</c:v>
                </c:pt>
                <c:pt idx="1575">
                  <c:v>11.361643835616521</c:v>
                </c:pt>
                <c:pt idx="1576">
                  <c:v>11.37260273972629</c:v>
                </c:pt>
                <c:pt idx="1577">
                  <c:v>11.38082191780833</c:v>
                </c:pt>
                <c:pt idx="1578">
                  <c:v>11.389041095890409</c:v>
                </c:pt>
                <c:pt idx="1579">
                  <c:v>11.4054794520548</c:v>
                </c:pt>
                <c:pt idx="1580">
                  <c:v>11.41917808219165</c:v>
                </c:pt>
                <c:pt idx="1581">
                  <c:v>11.42191780821917</c:v>
                </c:pt>
                <c:pt idx="1582">
                  <c:v>11.42739726027397</c:v>
                </c:pt>
                <c:pt idx="1583">
                  <c:v>11.43287671232877</c:v>
                </c:pt>
                <c:pt idx="1584">
                  <c:v>11.438356164383499</c:v>
                </c:pt>
                <c:pt idx="1585">
                  <c:v>11.44109589041096</c:v>
                </c:pt>
                <c:pt idx="1586">
                  <c:v>11.443835616438371</c:v>
                </c:pt>
                <c:pt idx="1587">
                  <c:v>11.46575342465753</c:v>
                </c:pt>
                <c:pt idx="1588">
                  <c:v>11.471232876712371</c:v>
                </c:pt>
                <c:pt idx="1589">
                  <c:v>11.487671232876711</c:v>
                </c:pt>
                <c:pt idx="1590">
                  <c:v>11.49041095890418</c:v>
                </c:pt>
                <c:pt idx="1591">
                  <c:v>11.4931506849315</c:v>
                </c:pt>
                <c:pt idx="1592">
                  <c:v>11.5041095890411</c:v>
                </c:pt>
                <c:pt idx="1593">
                  <c:v>11.52328767123287</c:v>
                </c:pt>
                <c:pt idx="1594">
                  <c:v>11.54246575342467</c:v>
                </c:pt>
                <c:pt idx="1595">
                  <c:v>11.556164383561651</c:v>
                </c:pt>
                <c:pt idx="1596">
                  <c:v>11.558904109589051</c:v>
                </c:pt>
                <c:pt idx="1597">
                  <c:v>11.561643835616451</c:v>
                </c:pt>
                <c:pt idx="1598">
                  <c:v>11.569863013698649</c:v>
                </c:pt>
                <c:pt idx="1599">
                  <c:v>11.580821917808221</c:v>
                </c:pt>
                <c:pt idx="1600">
                  <c:v>11.6</c:v>
                </c:pt>
                <c:pt idx="1601">
                  <c:v>11.635616438356161</c:v>
                </c:pt>
                <c:pt idx="1602">
                  <c:v>11.638356164383399</c:v>
                </c:pt>
                <c:pt idx="1603">
                  <c:v>11.64383561643837</c:v>
                </c:pt>
                <c:pt idx="1604">
                  <c:v>11.64657534246575</c:v>
                </c:pt>
                <c:pt idx="1605">
                  <c:v>11.649315068492999</c:v>
                </c:pt>
                <c:pt idx="1606">
                  <c:v>11.690410958904121</c:v>
                </c:pt>
                <c:pt idx="1607">
                  <c:v>11.693150684931449</c:v>
                </c:pt>
                <c:pt idx="1608">
                  <c:v>11.701369863013699</c:v>
                </c:pt>
                <c:pt idx="1609">
                  <c:v>11.71232876712325</c:v>
                </c:pt>
                <c:pt idx="1610">
                  <c:v>11.734246575342469</c:v>
                </c:pt>
                <c:pt idx="1611">
                  <c:v>11.736986301369861</c:v>
                </c:pt>
                <c:pt idx="1612">
                  <c:v>11.75068493150704</c:v>
                </c:pt>
                <c:pt idx="1613">
                  <c:v>11.76164383561645</c:v>
                </c:pt>
                <c:pt idx="1614">
                  <c:v>11.764383561643839</c:v>
                </c:pt>
                <c:pt idx="1615">
                  <c:v>11.769863013698631</c:v>
                </c:pt>
                <c:pt idx="1616">
                  <c:v>11.77808219178082</c:v>
                </c:pt>
                <c:pt idx="1617">
                  <c:v>11.786301369863009</c:v>
                </c:pt>
                <c:pt idx="1618">
                  <c:v>11.789041095890409</c:v>
                </c:pt>
                <c:pt idx="1619">
                  <c:v>11.797260273972499</c:v>
                </c:pt>
                <c:pt idx="1620">
                  <c:v>11.80273972602758</c:v>
                </c:pt>
                <c:pt idx="1621">
                  <c:v>11.810958904109601</c:v>
                </c:pt>
                <c:pt idx="1622">
                  <c:v>11.83835616438355</c:v>
                </c:pt>
                <c:pt idx="1623">
                  <c:v>11.863013698630141</c:v>
                </c:pt>
                <c:pt idx="1624">
                  <c:v>11.87123287671238</c:v>
                </c:pt>
                <c:pt idx="1625">
                  <c:v>11.87397260273973</c:v>
                </c:pt>
                <c:pt idx="1626">
                  <c:v>11.8931506849315</c:v>
                </c:pt>
                <c:pt idx="1627">
                  <c:v>11.9013698630137</c:v>
                </c:pt>
                <c:pt idx="1628">
                  <c:v>11.9041095890411</c:v>
                </c:pt>
                <c:pt idx="1629">
                  <c:v>11.917808219178101</c:v>
                </c:pt>
                <c:pt idx="1630">
                  <c:v>11.93698630136987</c:v>
                </c:pt>
                <c:pt idx="1631">
                  <c:v>11.96712328767123</c:v>
                </c:pt>
                <c:pt idx="1632">
                  <c:v>11.97260273972625</c:v>
                </c:pt>
                <c:pt idx="1633">
                  <c:v>11.975342465753419</c:v>
                </c:pt>
                <c:pt idx="1634">
                  <c:v>11.980821917808271</c:v>
                </c:pt>
                <c:pt idx="1635">
                  <c:v>11.986301369863011</c:v>
                </c:pt>
                <c:pt idx="1636">
                  <c:v>11.989041095890411</c:v>
                </c:pt>
                <c:pt idx="1637">
                  <c:v>11.991780821917811</c:v>
                </c:pt>
                <c:pt idx="1638">
                  <c:v>12.008219178082189</c:v>
                </c:pt>
                <c:pt idx="1639">
                  <c:v>12.016438356164519</c:v>
                </c:pt>
                <c:pt idx="1640">
                  <c:v>12.02191780821917</c:v>
                </c:pt>
                <c:pt idx="1641">
                  <c:v>12.02739726027397</c:v>
                </c:pt>
                <c:pt idx="1642">
                  <c:v>12.068493150684951</c:v>
                </c:pt>
                <c:pt idx="1643">
                  <c:v>12.079452054794521</c:v>
                </c:pt>
                <c:pt idx="1644">
                  <c:v>12.0931506849315</c:v>
                </c:pt>
                <c:pt idx="1645">
                  <c:v>12.09863013698636</c:v>
                </c:pt>
                <c:pt idx="1646">
                  <c:v>12.1013698630137</c:v>
                </c:pt>
                <c:pt idx="1647">
                  <c:v>12.106849315068571</c:v>
                </c:pt>
                <c:pt idx="1648">
                  <c:v>12.11780821917808</c:v>
                </c:pt>
                <c:pt idx="1649">
                  <c:v>12.12602739726027</c:v>
                </c:pt>
                <c:pt idx="1650">
                  <c:v>12.16712328767122</c:v>
                </c:pt>
                <c:pt idx="1651">
                  <c:v>12.17808219178082</c:v>
                </c:pt>
                <c:pt idx="1652">
                  <c:v>12.18904109589041</c:v>
                </c:pt>
                <c:pt idx="1653">
                  <c:v>12.19726027397255</c:v>
                </c:pt>
                <c:pt idx="1654">
                  <c:v>12.20821917808215</c:v>
                </c:pt>
                <c:pt idx="1655">
                  <c:v>12.21917808219157</c:v>
                </c:pt>
                <c:pt idx="1656">
                  <c:v>12.230136986301369</c:v>
                </c:pt>
                <c:pt idx="1657">
                  <c:v>12.25205479452055</c:v>
                </c:pt>
                <c:pt idx="1658">
                  <c:v>12.25753424657543</c:v>
                </c:pt>
                <c:pt idx="1659">
                  <c:v>12.260273972602739</c:v>
                </c:pt>
                <c:pt idx="1660">
                  <c:v>12.268493150684931</c:v>
                </c:pt>
                <c:pt idx="1661">
                  <c:v>12.271232876712331</c:v>
                </c:pt>
                <c:pt idx="1662">
                  <c:v>12.293150684931399</c:v>
                </c:pt>
                <c:pt idx="1663">
                  <c:v>12.298630136986301</c:v>
                </c:pt>
                <c:pt idx="1664">
                  <c:v>12.36986301369868</c:v>
                </c:pt>
                <c:pt idx="1665">
                  <c:v>12.37260273972629</c:v>
                </c:pt>
                <c:pt idx="1666">
                  <c:v>12.386301369863009</c:v>
                </c:pt>
                <c:pt idx="1667">
                  <c:v>12.40821917808219</c:v>
                </c:pt>
                <c:pt idx="1668">
                  <c:v>12.42191780821917</c:v>
                </c:pt>
                <c:pt idx="1669">
                  <c:v>12.42739726027397</c:v>
                </c:pt>
                <c:pt idx="1670">
                  <c:v>12.43013698630137</c:v>
                </c:pt>
                <c:pt idx="1671">
                  <c:v>12.443835616438371</c:v>
                </c:pt>
                <c:pt idx="1672">
                  <c:v>12.452054794520571</c:v>
                </c:pt>
                <c:pt idx="1673">
                  <c:v>12.479452054794571</c:v>
                </c:pt>
                <c:pt idx="1674">
                  <c:v>12.482191780821919</c:v>
                </c:pt>
                <c:pt idx="1675">
                  <c:v>12.49041095890418</c:v>
                </c:pt>
                <c:pt idx="1676">
                  <c:v>12.51506849315067</c:v>
                </c:pt>
                <c:pt idx="1677">
                  <c:v>12.55342465753443</c:v>
                </c:pt>
                <c:pt idx="1678">
                  <c:v>12.569863013698649</c:v>
                </c:pt>
                <c:pt idx="1679">
                  <c:v>12.57260273972623</c:v>
                </c:pt>
                <c:pt idx="1680">
                  <c:v>12.578082191780821</c:v>
                </c:pt>
                <c:pt idx="1681">
                  <c:v>12.58904109589041</c:v>
                </c:pt>
                <c:pt idx="1682">
                  <c:v>12.5972602739726</c:v>
                </c:pt>
                <c:pt idx="1683">
                  <c:v>12.6</c:v>
                </c:pt>
                <c:pt idx="1684">
                  <c:v>12.63013698630137</c:v>
                </c:pt>
                <c:pt idx="1685">
                  <c:v>12.64383561643837</c:v>
                </c:pt>
                <c:pt idx="1686">
                  <c:v>12.649315068492999</c:v>
                </c:pt>
                <c:pt idx="1687">
                  <c:v>12.66027397260274</c:v>
                </c:pt>
                <c:pt idx="1688">
                  <c:v>12.67397260273972</c:v>
                </c:pt>
                <c:pt idx="1689">
                  <c:v>12.68767123287671</c:v>
                </c:pt>
                <c:pt idx="1690">
                  <c:v>12.693150684931449</c:v>
                </c:pt>
                <c:pt idx="1691">
                  <c:v>12.701369863013699</c:v>
                </c:pt>
                <c:pt idx="1692">
                  <c:v>12.71232876712325</c:v>
                </c:pt>
                <c:pt idx="1693">
                  <c:v>12.72054794520548</c:v>
                </c:pt>
                <c:pt idx="1694">
                  <c:v>12.76712328767122</c:v>
                </c:pt>
                <c:pt idx="1695">
                  <c:v>12.77260273972618</c:v>
                </c:pt>
                <c:pt idx="1696">
                  <c:v>12.77534246575342</c:v>
                </c:pt>
                <c:pt idx="1697">
                  <c:v>12.78356164383562</c:v>
                </c:pt>
                <c:pt idx="1698">
                  <c:v>12.786301369863009</c:v>
                </c:pt>
                <c:pt idx="1699">
                  <c:v>12.789041095890409</c:v>
                </c:pt>
                <c:pt idx="1700">
                  <c:v>12.8</c:v>
                </c:pt>
                <c:pt idx="1701">
                  <c:v>12.805479452054801</c:v>
                </c:pt>
                <c:pt idx="1702">
                  <c:v>12.808219178082201</c:v>
                </c:pt>
                <c:pt idx="1703">
                  <c:v>12.81643835616457</c:v>
                </c:pt>
                <c:pt idx="1704">
                  <c:v>12.82191780821918</c:v>
                </c:pt>
                <c:pt idx="1705">
                  <c:v>12.82465753424677</c:v>
                </c:pt>
                <c:pt idx="1706">
                  <c:v>12.835616438356171</c:v>
                </c:pt>
                <c:pt idx="1707">
                  <c:v>12.83835616438355</c:v>
                </c:pt>
                <c:pt idx="1708">
                  <c:v>12.84109589041096</c:v>
                </c:pt>
                <c:pt idx="1709">
                  <c:v>12.84931506849315</c:v>
                </c:pt>
                <c:pt idx="1710">
                  <c:v>12.87397260273973</c:v>
                </c:pt>
                <c:pt idx="1711">
                  <c:v>12.88493150684943</c:v>
                </c:pt>
                <c:pt idx="1712">
                  <c:v>12.890410958904299</c:v>
                </c:pt>
                <c:pt idx="1713">
                  <c:v>12.93424657534247</c:v>
                </c:pt>
                <c:pt idx="1714">
                  <c:v>12.93698630136987</c:v>
                </c:pt>
                <c:pt idx="1715">
                  <c:v>12.945205479452049</c:v>
                </c:pt>
                <c:pt idx="1716">
                  <c:v>12.947945205479449</c:v>
                </c:pt>
                <c:pt idx="1717">
                  <c:v>12.969863013698671</c:v>
                </c:pt>
                <c:pt idx="1718">
                  <c:v>12.983561643835619</c:v>
                </c:pt>
                <c:pt idx="1719">
                  <c:v>12.9972602739726</c:v>
                </c:pt>
                <c:pt idx="1720">
                  <c:v>13</c:v>
                </c:pt>
                <c:pt idx="1721">
                  <c:v>13.00273972602748</c:v>
                </c:pt>
                <c:pt idx="1722">
                  <c:v>13.0054794520548</c:v>
                </c:pt>
                <c:pt idx="1723">
                  <c:v>13.024657534246581</c:v>
                </c:pt>
                <c:pt idx="1724">
                  <c:v>13.052054794520551</c:v>
                </c:pt>
                <c:pt idx="1725">
                  <c:v>13.068493150684951</c:v>
                </c:pt>
                <c:pt idx="1726">
                  <c:v>13.076712328767121</c:v>
                </c:pt>
                <c:pt idx="1727">
                  <c:v>13.082191780821921</c:v>
                </c:pt>
                <c:pt idx="1728">
                  <c:v>13.08767123287671</c:v>
                </c:pt>
                <c:pt idx="1729">
                  <c:v>13.095890410958919</c:v>
                </c:pt>
                <c:pt idx="1730">
                  <c:v>13.09863013698636</c:v>
                </c:pt>
                <c:pt idx="1731">
                  <c:v>13.12328767123287</c:v>
                </c:pt>
                <c:pt idx="1732">
                  <c:v>13.12876712328767</c:v>
                </c:pt>
                <c:pt idx="1733">
                  <c:v>13.13150684931507</c:v>
                </c:pt>
                <c:pt idx="1734">
                  <c:v>13.13424657534247</c:v>
                </c:pt>
                <c:pt idx="1735">
                  <c:v>13.136986301369859</c:v>
                </c:pt>
                <c:pt idx="1736">
                  <c:v>13.139726027397259</c:v>
                </c:pt>
                <c:pt idx="1737">
                  <c:v>13.142465753424659</c:v>
                </c:pt>
                <c:pt idx="1738">
                  <c:v>13.14520547945205</c:v>
                </c:pt>
                <c:pt idx="1739">
                  <c:v>13.1534246575344</c:v>
                </c:pt>
                <c:pt idx="1740">
                  <c:v>13.15890410958905</c:v>
                </c:pt>
                <c:pt idx="1741">
                  <c:v>13.16438356164384</c:v>
                </c:pt>
                <c:pt idx="1742">
                  <c:v>13.17808219178082</c:v>
                </c:pt>
                <c:pt idx="1743">
                  <c:v>13.2</c:v>
                </c:pt>
                <c:pt idx="1744">
                  <c:v>13.20821917808215</c:v>
                </c:pt>
                <c:pt idx="1745">
                  <c:v>13.213698630136999</c:v>
                </c:pt>
                <c:pt idx="1746">
                  <c:v>13.216438356164421</c:v>
                </c:pt>
                <c:pt idx="1747">
                  <c:v>13.21917808219157</c:v>
                </c:pt>
                <c:pt idx="1748">
                  <c:v>13.224657534246569</c:v>
                </c:pt>
                <c:pt idx="1749">
                  <c:v>13.227397260273969</c:v>
                </c:pt>
                <c:pt idx="1750">
                  <c:v>13.23835616438337</c:v>
                </c:pt>
                <c:pt idx="1751">
                  <c:v>13.243835616438361</c:v>
                </c:pt>
                <c:pt idx="1752">
                  <c:v>13.249315068492979</c:v>
                </c:pt>
                <c:pt idx="1753">
                  <c:v>13.25205479452055</c:v>
                </c:pt>
                <c:pt idx="1754">
                  <c:v>13.25479452054803</c:v>
                </c:pt>
                <c:pt idx="1755">
                  <c:v>13.263013698630139</c:v>
                </c:pt>
                <c:pt idx="1756">
                  <c:v>13.27945205479452</c:v>
                </c:pt>
                <c:pt idx="1757">
                  <c:v>13.29041095890412</c:v>
                </c:pt>
                <c:pt idx="1758">
                  <c:v>13.293150684931399</c:v>
                </c:pt>
                <c:pt idx="1759">
                  <c:v>13.295890410958901</c:v>
                </c:pt>
                <c:pt idx="1760">
                  <c:v>13.312328767123301</c:v>
                </c:pt>
                <c:pt idx="1761">
                  <c:v>13.320547945205499</c:v>
                </c:pt>
                <c:pt idx="1762">
                  <c:v>13.334246575342471</c:v>
                </c:pt>
                <c:pt idx="1763">
                  <c:v>13.34794520547945</c:v>
                </c:pt>
                <c:pt idx="1764">
                  <c:v>13.36712328767123</c:v>
                </c:pt>
                <c:pt idx="1765">
                  <c:v>13.37260273972629</c:v>
                </c:pt>
                <c:pt idx="1766">
                  <c:v>13.38082191780833</c:v>
                </c:pt>
                <c:pt idx="1767">
                  <c:v>13.38356164383562</c:v>
                </c:pt>
                <c:pt idx="1768">
                  <c:v>13.446575342465749</c:v>
                </c:pt>
                <c:pt idx="1769">
                  <c:v>13.449315068493149</c:v>
                </c:pt>
                <c:pt idx="1770">
                  <c:v>13.452054794520571</c:v>
                </c:pt>
                <c:pt idx="1771">
                  <c:v>13.487671232876711</c:v>
                </c:pt>
                <c:pt idx="1772">
                  <c:v>13.512328767123289</c:v>
                </c:pt>
                <c:pt idx="1773">
                  <c:v>13.55342465753443</c:v>
                </c:pt>
                <c:pt idx="1774">
                  <c:v>13.561643835616451</c:v>
                </c:pt>
                <c:pt idx="1775">
                  <c:v>13.578082191780821</c:v>
                </c:pt>
                <c:pt idx="1776">
                  <c:v>13.580821917808221</c:v>
                </c:pt>
                <c:pt idx="1777">
                  <c:v>13.59178082191781</c:v>
                </c:pt>
                <c:pt idx="1778">
                  <c:v>13.5972602739726</c:v>
                </c:pt>
                <c:pt idx="1779">
                  <c:v>13.635616438356161</c:v>
                </c:pt>
                <c:pt idx="1780">
                  <c:v>13.649315068492999</c:v>
                </c:pt>
                <c:pt idx="1781">
                  <c:v>13.66027397260274</c:v>
                </c:pt>
                <c:pt idx="1782">
                  <c:v>13.671232876712351</c:v>
                </c:pt>
                <c:pt idx="1783">
                  <c:v>13.67397260273972</c:v>
                </c:pt>
                <c:pt idx="1784">
                  <c:v>13.67671232876712</c:v>
                </c:pt>
                <c:pt idx="1785">
                  <c:v>13.698630136986321</c:v>
                </c:pt>
                <c:pt idx="1786">
                  <c:v>13.704109589041099</c:v>
                </c:pt>
                <c:pt idx="1787">
                  <c:v>13.71780821917808</c:v>
                </c:pt>
                <c:pt idx="1788">
                  <c:v>13.731506849315069</c:v>
                </c:pt>
                <c:pt idx="1789">
                  <c:v>13.736986301369861</c:v>
                </c:pt>
                <c:pt idx="1790">
                  <c:v>13.742465753424661</c:v>
                </c:pt>
                <c:pt idx="1791">
                  <c:v>13.74794520547945</c:v>
                </c:pt>
                <c:pt idx="1792">
                  <c:v>13.75342465753433</c:v>
                </c:pt>
                <c:pt idx="1793">
                  <c:v>13.77534246575342</c:v>
                </c:pt>
                <c:pt idx="1794">
                  <c:v>13.78356164383562</c:v>
                </c:pt>
                <c:pt idx="1795">
                  <c:v>13.789041095890409</c:v>
                </c:pt>
                <c:pt idx="1796">
                  <c:v>13.797260273972499</c:v>
                </c:pt>
                <c:pt idx="1797">
                  <c:v>13.8</c:v>
                </c:pt>
                <c:pt idx="1798">
                  <c:v>13.80273972602758</c:v>
                </c:pt>
                <c:pt idx="1799">
                  <c:v>13.813698630137001</c:v>
                </c:pt>
                <c:pt idx="1800">
                  <c:v>13.83835616438355</c:v>
                </c:pt>
                <c:pt idx="1801">
                  <c:v>13.84109589041096</c:v>
                </c:pt>
                <c:pt idx="1802">
                  <c:v>13.843835616438369</c:v>
                </c:pt>
                <c:pt idx="1803">
                  <c:v>13.84657534246575</c:v>
                </c:pt>
                <c:pt idx="1804">
                  <c:v>13.860273972602741</c:v>
                </c:pt>
                <c:pt idx="1805">
                  <c:v>13.86849315068498</c:v>
                </c:pt>
                <c:pt idx="1806">
                  <c:v>13.8931506849315</c:v>
                </c:pt>
                <c:pt idx="1807">
                  <c:v>13.9041095890411</c:v>
                </c:pt>
                <c:pt idx="1808">
                  <c:v>13.917808219178101</c:v>
                </c:pt>
                <c:pt idx="1809">
                  <c:v>13.92328767123287</c:v>
                </c:pt>
                <c:pt idx="1810">
                  <c:v>13.92602739726027</c:v>
                </c:pt>
                <c:pt idx="1811">
                  <c:v>13.93424657534247</c:v>
                </c:pt>
                <c:pt idx="1812">
                  <c:v>13.96712328767123</c:v>
                </c:pt>
                <c:pt idx="1813">
                  <c:v>13.983561643835619</c:v>
                </c:pt>
                <c:pt idx="1814">
                  <c:v>13.989041095890411</c:v>
                </c:pt>
                <c:pt idx="1815">
                  <c:v>14.008219178082189</c:v>
                </c:pt>
                <c:pt idx="1816">
                  <c:v>14.016438356164519</c:v>
                </c:pt>
                <c:pt idx="1817">
                  <c:v>14.019178082191621</c:v>
                </c:pt>
                <c:pt idx="1818">
                  <c:v>14.03561643835617</c:v>
                </c:pt>
                <c:pt idx="1819">
                  <c:v>14.038356164383449</c:v>
                </c:pt>
                <c:pt idx="1820">
                  <c:v>14.04383561643837</c:v>
                </c:pt>
                <c:pt idx="1821">
                  <c:v>14.06027397260274</c:v>
                </c:pt>
                <c:pt idx="1822">
                  <c:v>14.071232876712349</c:v>
                </c:pt>
                <c:pt idx="1823">
                  <c:v>14.0931506849315</c:v>
                </c:pt>
                <c:pt idx="1824">
                  <c:v>14.106849315068571</c:v>
                </c:pt>
                <c:pt idx="1825">
                  <c:v>14.12602739726027</c:v>
                </c:pt>
                <c:pt idx="1826">
                  <c:v>14.14794520547945</c:v>
                </c:pt>
                <c:pt idx="1827">
                  <c:v>14.1534246575344</c:v>
                </c:pt>
                <c:pt idx="1828">
                  <c:v>14.16712328767122</c:v>
                </c:pt>
                <c:pt idx="1829">
                  <c:v>14.194520547945221</c:v>
                </c:pt>
                <c:pt idx="1830">
                  <c:v>14.20821917808215</c:v>
                </c:pt>
                <c:pt idx="1831">
                  <c:v>14.21917808219157</c:v>
                </c:pt>
                <c:pt idx="1832">
                  <c:v>14.232876712328769</c:v>
                </c:pt>
                <c:pt idx="1833">
                  <c:v>14.23835616438337</c:v>
                </c:pt>
                <c:pt idx="1834">
                  <c:v>14.25205479452055</c:v>
                </c:pt>
                <c:pt idx="1835">
                  <c:v>14.25479452054803</c:v>
                </c:pt>
                <c:pt idx="1836">
                  <c:v>14.260273972602739</c:v>
                </c:pt>
                <c:pt idx="1837">
                  <c:v>14.263013698630139</c:v>
                </c:pt>
                <c:pt idx="1838">
                  <c:v>14.28219178082192</c:v>
                </c:pt>
                <c:pt idx="1839">
                  <c:v>14.29041095890412</c:v>
                </c:pt>
                <c:pt idx="1840">
                  <c:v>14.295890410958901</c:v>
                </c:pt>
                <c:pt idx="1841">
                  <c:v>14.298630136986301</c:v>
                </c:pt>
                <c:pt idx="1842">
                  <c:v>14.301369863013701</c:v>
                </c:pt>
                <c:pt idx="1843">
                  <c:v>14.312328767123301</c:v>
                </c:pt>
                <c:pt idx="1844">
                  <c:v>14.336986301369871</c:v>
                </c:pt>
                <c:pt idx="1845">
                  <c:v>14.353424657534459</c:v>
                </c:pt>
                <c:pt idx="1846">
                  <c:v>14.364383561643839</c:v>
                </c:pt>
                <c:pt idx="1847">
                  <c:v>14.38356164383562</c:v>
                </c:pt>
                <c:pt idx="1848">
                  <c:v>14.391780821917809</c:v>
                </c:pt>
                <c:pt idx="1849">
                  <c:v>14.39452054794533</c:v>
                </c:pt>
                <c:pt idx="1850">
                  <c:v>14.416438356164541</c:v>
                </c:pt>
                <c:pt idx="1851">
                  <c:v>14.41917808219165</c:v>
                </c:pt>
                <c:pt idx="1852">
                  <c:v>14.43287671232877</c:v>
                </c:pt>
                <c:pt idx="1853">
                  <c:v>14.457534246575531</c:v>
                </c:pt>
                <c:pt idx="1854">
                  <c:v>14.463013698630141</c:v>
                </c:pt>
                <c:pt idx="1855">
                  <c:v>14.46575342465753</c:v>
                </c:pt>
                <c:pt idx="1856">
                  <c:v>14.47397260273973</c:v>
                </c:pt>
                <c:pt idx="1857">
                  <c:v>14.484931506849369</c:v>
                </c:pt>
                <c:pt idx="1858">
                  <c:v>14.4931506849315</c:v>
                </c:pt>
                <c:pt idx="1859">
                  <c:v>14.50684931506858</c:v>
                </c:pt>
                <c:pt idx="1860">
                  <c:v>14.52602739726027</c:v>
                </c:pt>
                <c:pt idx="1861">
                  <c:v>14.547945205479451</c:v>
                </c:pt>
                <c:pt idx="1862">
                  <c:v>14.55068493150711</c:v>
                </c:pt>
                <c:pt idx="1863">
                  <c:v>14.55342465753443</c:v>
                </c:pt>
                <c:pt idx="1864">
                  <c:v>14.561643835616451</c:v>
                </c:pt>
                <c:pt idx="1865">
                  <c:v>14.56712328767123</c:v>
                </c:pt>
                <c:pt idx="1866">
                  <c:v>14.58630136986301</c:v>
                </c:pt>
                <c:pt idx="1867">
                  <c:v>14.61095890410957</c:v>
                </c:pt>
                <c:pt idx="1868">
                  <c:v>14.62191780821917</c:v>
                </c:pt>
                <c:pt idx="1869">
                  <c:v>14.63013698630137</c:v>
                </c:pt>
                <c:pt idx="1870">
                  <c:v>14.66027397260274</c:v>
                </c:pt>
                <c:pt idx="1871">
                  <c:v>14.66301369863014</c:v>
                </c:pt>
                <c:pt idx="1872">
                  <c:v>14.66575342465752</c:v>
                </c:pt>
                <c:pt idx="1873">
                  <c:v>14.671232876712351</c:v>
                </c:pt>
                <c:pt idx="1874">
                  <c:v>14.68493150684932</c:v>
                </c:pt>
                <c:pt idx="1875">
                  <c:v>14.690410958904121</c:v>
                </c:pt>
                <c:pt idx="1876">
                  <c:v>14.693150684931449</c:v>
                </c:pt>
                <c:pt idx="1877">
                  <c:v>14.698630136986321</c:v>
                </c:pt>
                <c:pt idx="1878">
                  <c:v>14.71780821917808</c:v>
                </c:pt>
                <c:pt idx="1879">
                  <c:v>14.723287671232869</c:v>
                </c:pt>
                <c:pt idx="1880">
                  <c:v>14.75068493150704</c:v>
                </c:pt>
                <c:pt idx="1881">
                  <c:v>14.77260273972618</c:v>
                </c:pt>
                <c:pt idx="1882">
                  <c:v>14.797260273972499</c:v>
                </c:pt>
                <c:pt idx="1883">
                  <c:v>14.8</c:v>
                </c:pt>
                <c:pt idx="1884">
                  <c:v>14.805479452054801</c:v>
                </c:pt>
                <c:pt idx="1885">
                  <c:v>14.81643835616457</c:v>
                </c:pt>
                <c:pt idx="1886">
                  <c:v>14.827397260273971</c:v>
                </c:pt>
                <c:pt idx="1887">
                  <c:v>14.88493150684943</c:v>
                </c:pt>
                <c:pt idx="1888">
                  <c:v>14.8931506849315</c:v>
                </c:pt>
                <c:pt idx="1889">
                  <c:v>14.89863013698643</c:v>
                </c:pt>
                <c:pt idx="1890">
                  <c:v>14.9041095890411</c:v>
                </c:pt>
                <c:pt idx="1891">
                  <c:v>14.917808219178101</c:v>
                </c:pt>
                <c:pt idx="1892">
                  <c:v>14.92602739726027</c:v>
                </c:pt>
                <c:pt idx="1893">
                  <c:v>14.93698630136987</c:v>
                </c:pt>
                <c:pt idx="1894">
                  <c:v>14.947945205479449</c:v>
                </c:pt>
                <c:pt idx="1895">
                  <c:v>14.956164383561671</c:v>
                </c:pt>
                <c:pt idx="1896">
                  <c:v>14.961643835616471</c:v>
                </c:pt>
                <c:pt idx="1897">
                  <c:v>14.964383561643841</c:v>
                </c:pt>
                <c:pt idx="1898">
                  <c:v>14.983561643835619</c:v>
                </c:pt>
                <c:pt idx="1899">
                  <c:v>14.986301369863011</c:v>
                </c:pt>
                <c:pt idx="1900">
                  <c:v>15.00273972602748</c:v>
                </c:pt>
                <c:pt idx="1901">
                  <c:v>15.013698630137</c:v>
                </c:pt>
                <c:pt idx="1902">
                  <c:v>15.02191780821917</c:v>
                </c:pt>
                <c:pt idx="1903">
                  <c:v>15.03013698630137</c:v>
                </c:pt>
                <c:pt idx="1904">
                  <c:v>15.03287671232877</c:v>
                </c:pt>
                <c:pt idx="1905">
                  <c:v>15.038356164383449</c:v>
                </c:pt>
                <c:pt idx="1906">
                  <c:v>15.046575342465751</c:v>
                </c:pt>
                <c:pt idx="1907">
                  <c:v>15.071232876712349</c:v>
                </c:pt>
                <c:pt idx="1908">
                  <c:v>15.07397260273973</c:v>
                </c:pt>
                <c:pt idx="1909">
                  <c:v>15.08767123287671</c:v>
                </c:pt>
                <c:pt idx="1910">
                  <c:v>15.0931506849315</c:v>
                </c:pt>
                <c:pt idx="1911">
                  <c:v>15.1041095890411</c:v>
                </c:pt>
                <c:pt idx="1912">
                  <c:v>15.106849315068571</c:v>
                </c:pt>
                <c:pt idx="1913">
                  <c:v>15.11232876712327</c:v>
                </c:pt>
                <c:pt idx="1914">
                  <c:v>15.11780821917808</c:v>
                </c:pt>
                <c:pt idx="1915">
                  <c:v>15.142465753424659</c:v>
                </c:pt>
                <c:pt idx="1916">
                  <c:v>15.1534246575344</c:v>
                </c:pt>
                <c:pt idx="1917">
                  <c:v>15.16438356164384</c:v>
                </c:pt>
                <c:pt idx="1918">
                  <c:v>15.17260273972621</c:v>
                </c:pt>
                <c:pt idx="1919">
                  <c:v>15.18082191780822</c:v>
                </c:pt>
                <c:pt idx="1920">
                  <c:v>15.18904109589041</c:v>
                </c:pt>
                <c:pt idx="1921">
                  <c:v>15.205479452054799</c:v>
                </c:pt>
                <c:pt idx="1922">
                  <c:v>15.21095890410955</c:v>
                </c:pt>
                <c:pt idx="1923">
                  <c:v>15.216438356164421</c:v>
                </c:pt>
                <c:pt idx="1924">
                  <c:v>15.221917808219169</c:v>
                </c:pt>
                <c:pt idx="1925">
                  <c:v>15.230136986301369</c:v>
                </c:pt>
                <c:pt idx="1926">
                  <c:v>15.232876712328769</c:v>
                </c:pt>
                <c:pt idx="1927">
                  <c:v>15.27397260273972</c:v>
                </c:pt>
                <c:pt idx="1928">
                  <c:v>15.28493150684932</c:v>
                </c:pt>
                <c:pt idx="1929">
                  <c:v>15.293150684931399</c:v>
                </c:pt>
                <c:pt idx="1930">
                  <c:v>15.298630136986301</c:v>
                </c:pt>
                <c:pt idx="1931">
                  <c:v>15.306849315068741</c:v>
                </c:pt>
                <c:pt idx="1932">
                  <c:v>15.317808219178101</c:v>
                </c:pt>
                <c:pt idx="1933">
                  <c:v>15.320547945205499</c:v>
                </c:pt>
                <c:pt idx="1934">
                  <c:v>15.326027397260271</c:v>
                </c:pt>
                <c:pt idx="1935">
                  <c:v>15.36986301369868</c:v>
                </c:pt>
                <c:pt idx="1936">
                  <c:v>15.38356164383562</c:v>
                </c:pt>
                <c:pt idx="1937">
                  <c:v>15.39452054794533</c:v>
                </c:pt>
                <c:pt idx="1938">
                  <c:v>15.42739726027397</c:v>
                </c:pt>
                <c:pt idx="1939">
                  <c:v>15.438356164383499</c:v>
                </c:pt>
                <c:pt idx="1940">
                  <c:v>15.46575342465753</c:v>
                </c:pt>
                <c:pt idx="1941">
                  <c:v>15.471232876712371</c:v>
                </c:pt>
                <c:pt idx="1942">
                  <c:v>15.47397260273973</c:v>
                </c:pt>
                <c:pt idx="1943">
                  <c:v>15.5013698630137</c:v>
                </c:pt>
                <c:pt idx="1944">
                  <c:v>15.53972602739727</c:v>
                </c:pt>
                <c:pt idx="1945">
                  <c:v>15.556164383561651</c:v>
                </c:pt>
                <c:pt idx="1946">
                  <c:v>15.558904109589051</c:v>
                </c:pt>
                <c:pt idx="1947">
                  <c:v>15.56438356164383</c:v>
                </c:pt>
                <c:pt idx="1948">
                  <c:v>15.56712328767123</c:v>
                </c:pt>
                <c:pt idx="1949">
                  <c:v>15.575342465753421</c:v>
                </c:pt>
                <c:pt idx="1950">
                  <c:v>15.6</c:v>
                </c:pt>
                <c:pt idx="1951">
                  <c:v>15.63013698630137</c:v>
                </c:pt>
                <c:pt idx="1952">
                  <c:v>15.64109589041095</c:v>
                </c:pt>
                <c:pt idx="1953">
                  <c:v>15.65205479452055</c:v>
                </c:pt>
                <c:pt idx="1954">
                  <c:v>15.695890410958921</c:v>
                </c:pt>
                <c:pt idx="1955">
                  <c:v>15.701369863013699</c:v>
                </c:pt>
                <c:pt idx="1956">
                  <c:v>15.71780821917808</c:v>
                </c:pt>
                <c:pt idx="1957">
                  <c:v>15.726027397260269</c:v>
                </c:pt>
                <c:pt idx="1958">
                  <c:v>15.742465753424661</c:v>
                </c:pt>
                <c:pt idx="1959">
                  <c:v>15.75068493150704</c:v>
                </c:pt>
                <c:pt idx="1960">
                  <c:v>15.75342465753433</c:v>
                </c:pt>
                <c:pt idx="1961">
                  <c:v>15.77808219178082</c:v>
                </c:pt>
                <c:pt idx="1962">
                  <c:v>15.78356164383562</c:v>
                </c:pt>
                <c:pt idx="1963">
                  <c:v>15.786301369863009</c:v>
                </c:pt>
                <c:pt idx="1964">
                  <c:v>15.80273972602758</c:v>
                </c:pt>
                <c:pt idx="1965">
                  <c:v>15.819178082191749</c:v>
                </c:pt>
                <c:pt idx="1966">
                  <c:v>15.832876712328771</c:v>
                </c:pt>
                <c:pt idx="1967">
                  <c:v>15.83835616438355</c:v>
                </c:pt>
                <c:pt idx="1968">
                  <c:v>15.84657534246575</c:v>
                </c:pt>
                <c:pt idx="1969">
                  <c:v>15.879452054794699</c:v>
                </c:pt>
                <c:pt idx="1970">
                  <c:v>15.890410958904299</c:v>
                </c:pt>
                <c:pt idx="1971">
                  <c:v>15.89589041095903</c:v>
                </c:pt>
                <c:pt idx="1972">
                  <c:v>15.9041095890411</c:v>
                </c:pt>
                <c:pt idx="1973">
                  <c:v>15.90684931506868</c:v>
                </c:pt>
                <c:pt idx="1974">
                  <c:v>15.93424657534247</c:v>
                </c:pt>
                <c:pt idx="1975">
                  <c:v>15.93698630136987</c:v>
                </c:pt>
                <c:pt idx="1976">
                  <c:v>15.961643835616471</c:v>
                </c:pt>
                <c:pt idx="1977">
                  <c:v>15.96712328767123</c:v>
                </c:pt>
                <c:pt idx="1978">
                  <c:v>15.969863013698671</c:v>
                </c:pt>
                <c:pt idx="1979">
                  <c:v>15.978082191780819</c:v>
                </c:pt>
                <c:pt idx="1980">
                  <c:v>15.983561643835619</c:v>
                </c:pt>
                <c:pt idx="1981">
                  <c:v>16</c:v>
                </c:pt>
                <c:pt idx="1982">
                  <c:v>16.008219178082189</c:v>
                </c:pt>
                <c:pt idx="1983">
                  <c:v>16.02191780821919</c:v>
                </c:pt>
                <c:pt idx="1984">
                  <c:v>16.03287671232879</c:v>
                </c:pt>
                <c:pt idx="1985">
                  <c:v>16.049315068493151</c:v>
                </c:pt>
                <c:pt idx="1986">
                  <c:v>16.060273972602729</c:v>
                </c:pt>
                <c:pt idx="1987">
                  <c:v>16.07397260273973</c:v>
                </c:pt>
                <c:pt idx="1988">
                  <c:v>16.109589041095891</c:v>
                </c:pt>
                <c:pt idx="1989">
                  <c:v>16.115068493151011</c:v>
                </c:pt>
                <c:pt idx="1990">
                  <c:v>16.147945205479498</c:v>
                </c:pt>
                <c:pt idx="1991">
                  <c:v>16.153424657534249</c:v>
                </c:pt>
                <c:pt idx="1992">
                  <c:v>16.169863013698979</c:v>
                </c:pt>
                <c:pt idx="1993">
                  <c:v>16.18356164383562</c:v>
                </c:pt>
                <c:pt idx="1994">
                  <c:v>16.19178082191781</c:v>
                </c:pt>
                <c:pt idx="1995">
                  <c:v>16.221917808219189</c:v>
                </c:pt>
                <c:pt idx="1996">
                  <c:v>16.235616438356089</c:v>
                </c:pt>
                <c:pt idx="1997">
                  <c:v>16.24931506849315</c:v>
                </c:pt>
                <c:pt idx="1998">
                  <c:v>16.265753424657539</c:v>
                </c:pt>
                <c:pt idx="1999">
                  <c:v>16.27397260273969</c:v>
                </c:pt>
                <c:pt idx="2000">
                  <c:v>16.276712328766699</c:v>
                </c:pt>
                <c:pt idx="2001">
                  <c:v>16.28493150684929</c:v>
                </c:pt>
                <c:pt idx="2002">
                  <c:v>16.28767123287669</c:v>
                </c:pt>
                <c:pt idx="2003">
                  <c:v>16.29041095890409</c:v>
                </c:pt>
                <c:pt idx="2004">
                  <c:v>16.29315068493149</c:v>
                </c:pt>
                <c:pt idx="2005">
                  <c:v>16.30410958904109</c:v>
                </c:pt>
                <c:pt idx="2006">
                  <c:v>16.32054794520548</c:v>
                </c:pt>
                <c:pt idx="2007">
                  <c:v>16.331506849315069</c:v>
                </c:pt>
                <c:pt idx="2008">
                  <c:v>16.33972602739723</c:v>
                </c:pt>
                <c:pt idx="2009">
                  <c:v>16.345205479452051</c:v>
                </c:pt>
                <c:pt idx="2010">
                  <c:v>16.347945205479451</c:v>
                </c:pt>
                <c:pt idx="2011">
                  <c:v>16.35616438356163</c:v>
                </c:pt>
                <c:pt idx="2012">
                  <c:v>16.358904109589041</c:v>
                </c:pt>
                <c:pt idx="2013">
                  <c:v>16.37534246575342</c:v>
                </c:pt>
                <c:pt idx="2014">
                  <c:v>16.386301369863009</c:v>
                </c:pt>
                <c:pt idx="2015">
                  <c:v>16.38904109589043</c:v>
                </c:pt>
                <c:pt idx="2016">
                  <c:v>16.416438356164289</c:v>
                </c:pt>
                <c:pt idx="2017">
                  <c:v>16.44109589041096</c:v>
                </c:pt>
                <c:pt idx="2018">
                  <c:v>16.449315068493149</c:v>
                </c:pt>
                <c:pt idx="2019">
                  <c:v>16.454794520547889</c:v>
                </c:pt>
                <c:pt idx="2020">
                  <c:v>16.465753424657539</c:v>
                </c:pt>
                <c:pt idx="2021">
                  <c:v>16.473972602739689</c:v>
                </c:pt>
                <c:pt idx="2022">
                  <c:v>16.479452054794521</c:v>
                </c:pt>
                <c:pt idx="2023">
                  <c:v>16.49863013698582</c:v>
                </c:pt>
                <c:pt idx="2024">
                  <c:v>16.5013698630137</c:v>
                </c:pt>
                <c:pt idx="2025">
                  <c:v>16.504109589041089</c:v>
                </c:pt>
                <c:pt idx="2026">
                  <c:v>16.506849315068489</c:v>
                </c:pt>
                <c:pt idx="2027">
                  <c:v>16.509589041095889</c:v>
                </c:pt>
                <c:pt idx="2028">
                  <c:v>16.515068493150839</c:v>
                </c:pt>
                <c:pt idx="2029">
                  <c:v>16.520547945205479</c:v>
                </c:pt>
                <c:pt idx="2030">
                  <c:v>16.52876712328769</c:v>
                </c:pt>
                <c:pt idx="2031">
                  <c:v>16.534246575342429</c:v>
                </c:pt>
                <c:pt idx="2032">
                  <c:v>16.545205479452051</c:v>
                </c:pt>
                <c:pt idx="2033">
                  <c:v>16.56438356164383</c:v>
                </c:pt>
                <c:pt idx="2034">
                  <c:v>16.586301369862991</c:v>
                </c:pt>
                <c:pt idx="2035">
                  <c:v>16.591780821917791</c:v>
                </c:pt>
                <c:pt idx="2036">
                  <c:v>16.594520547944889</c:v>
                </c:pt>
                <c:pt idx="2037">
                  <c:v>16.62465753424663</c:v>
                </c:pt>
                <c:pt idx="2038">
                  <c:v>16.630136986301189</c:v>
                </c:pt>
                <c:pt idx="2039">
                  <c:v>16.643835616438679</c:v>
                </c:pt>
                <c:pt idx="2040">
                  <c:v>16.652054794520598</c:v>
                </c:pt>
                <c:pt idx="2041">
                  <c:v>16.68767123287671</c:v>
                </c:pt>
                <c:pt idx="2042">
                  <c:v>16.69315068493151</c:v>
                </c:pt>
                <c:pt idx="2043">
                  <c:v>16.706849315068489</c:v>
                </c:pt>
                <c:pt idx="2044">
                  <c:v>16.715068493150731</c:v>
                </c:pt>
                <c:pt idx="2045">
                  <c:v>16.76164383561612</c:v>
                </c:pt>
                <c:pt idx="2046">
                  <c:v>16.767123287670799</c:v>
                </c:pt>
                <c:pt idx="2047">
                  <c:v>16.769863013698739</c:v>
                </c:pt>
                <c:pt idx="2048">
                  <c:v>16.78356164383559</c:v>
                </c:pt>
                <c:pt idx="2049">
                  <c:v>16.8</c:v>
                </c:pt>
                <c:pt idx="2050">
                  <c:v>16.819178082191801</c:v>
                </c:pt>
                <c:pt idx="2051">
                  <c:v>16.852054794520551</c:v>
                </c:pt>
                <c:pt idx="2052">
                  <c:v>16.85479452054793</c:v>
                </c:pt>
                <c:pt idx="2053">
                  <c:v>16.86027397260273</c:v>
                </c:pt>
                <c:pt idx="2054">
                  <c:v>16.86849315068493</c:v>
                </c:pt>
                <c:pt idx="2055">
                  <c:v>16.893150684931509</c:v>
                </c:pt>
                <c:pt idx="2056">
                  <c:v>16.898630136986089</c:v>
                </c:pt>
                <c:pt idx="2057">
                  <c:v>16.904109589040889</c:v>
                </c:pt>
                <c:pt idx="2058">
                  <c:v>16.92054794520509</c:v>
                </c:pt>
                <c:pt idx="2059">
                  <c:v>16.923287671232789</c:v>
                </c:pt>
                <c:pt idx="2060">
                  <c:v>16.939726027397189</c:v>
                </c:pt>
                <c:pt idx="2061">
                  <c:v>16.956164383561589</c:v>
                </c:pt>
                <c:pt idx="2062">
                  <c:v>16.975342465753009</c:v>
                </c:pt>
                <c:pt idx="2063">
                  <c:v>16.978082191780789</c:v>
                </c:pt>
                <c:pt idx="2064">
                  <c:v>16.991780821917789</c:v>
                </c:pt>
                <c:pt idx="2065">
                  <c:v>16.994520547944781</c:v>
                </c:pt>
                <c:pt idx="2066">
                  <c:v>17</c:v>
                </c:pt>
                <c:pt idx="2067">
                  <c:v>17.005479452054789</c:v>
                </c:pt>
                <c:pt idx="2068">
                  <c:v>17.027397260273929</c:v>
                </c:pt>
                <c:pt idx="2069">
                  <c:v>17.030136986300981</c:v>
                </c:pt>
                <c:pt idx="2070">
                  <c:v>17.038356164383561</c:v>
                </c:pt>
                <c:pt idx="2071">
                  <c:v>17.043835616438361</c:v>
                </c:pt>
                <c:pt idx="2072">
                  <c:v>17.06301369863013</c:v>
                </c:pt>
                <c:pt idx="2073">
                  <c:v>17.06575342465753</c:v>
                </c:pt>
                <c:pt idx="2074">
                  <c:v>17.06849315068493</c:v>
                </c:pt>
                <c:pt idx="2075">
                  <c:v>17.09863013698595</c:v>
                </c:pt>
                <c:pt idx="2076">
                  <c:v>17.112328767123291</c:v>
                </c:pt>
                <c:pt idx="2077">
                  <c:v>17.136986301369859</c:v>
                </c:pt>
                <c:pt idx="2078">
                  <c:v>17.147945205479498</c:v>
                </c:pt>
                <c:pt idx="2079">
                  <c:v>17.156164383561649</c:v>
                </c:pt>
                <c:pt idx="2080">
                  <c:v>17.158904109589098</c:v>
                </c:pt>
                <c:pt idx="2081">
                  <c:v>17.18356164383562</c:v>
                </c:pt>
                <c:pt idx="2082">
                  <c:v>17.208219178082089</c:v>
                </c:pt>
                <c:pt idx="2083">
                  <c:v>17.224657534246571</c:v>
                </c:pt>
                <c:pt idx="2084">
                  <c:v>17.25479452054789</c:v>
                </c:pt>
                <c:pt idx="2085">
                  <c:v>17.26027397260269</c:v>
                </c:pt>
                <c:pt idx="2086">
                  <c:v>17.27397260273969</c:v>
                </c:pt>
                <c:pt idx="2087">
                  <c:v>17.301369863013701</c:v>
                </c:pt>
                <c:pt idx="2088">
                  <c:v>17.306849315068501</c:v>
                </c:pt>
                <c:pt idx="2089">
                  <c:v>17.328767123287701</c:v>
                </c:pt>
                <c:pt idx="2090">
                  <c:v>17.347945205479451</c:v>
                </c:pt>
                <c:pt idx="2091">
                  <c:v>17.358904109589041</c:v>
                </c:pt>
                <c:pt idx="2092">
                  <c:v>17.367123287670989</c:v>
                </c:pt>
                <c:pt idx="2093">
                  <c:v>17.410958904109631</c:v>
                </c:pt>
                <c:pt idx="2094">
                  <c:v>17.42465753424657</c:v>
                </c:pt>
                <c:pt idx="2095">
                  <c:v>17.427397260273889</c:v>
                </c:pt>
                <c:pt idx="2096">
                  <c:v>17.430136986300852</c:v>
                </c:pt>
                <c:pt idx="2097">
                  <c:v>17.43835616438356</c:v>
                </c:pt>
                <c:pt idx="2098">
                  <c:v>17.452054794520549</c:v>
                </c:pt>
                <c:pt idx="2099">
                  <c:v>17.468493150684889</c:v>
                </c:pt>
                <c:pt idx="2100">
                  <c:v>17.487671232876689</c:v>
                </c:pt>
                <c:pt idx="2101">
                  <c:v>17.4958904109589</c:v>
                </c:pt>
                <c:pt idx="2102">
                  <c:v>17.506849315068489</c:v>
                </c:pt>
                <c:pt idx="2103">
                  <c:v>17.517808219178239</c:v>
                </c:pt>
                <c:pt idx="2104">
                  <c:v>17.520547945205479</c:v>
                </c:pt>
                <c:pt idx="2105">
                  <c:v>17.526027397260279</c:v>
                </c:pt>
                <c:pt idx="2106">
                  <c:v>17.545205479452051</c:v>
                </c:pt>
                <c:pt idx="2107">
                  <c:v>17.569863013698921</c:v>
                </c:pt>
                <c:pt idx="2108">
                  <c:v>17.58082191780823</c:v>
                </c:pt>
                <c:pt idx="2109">
                  <c:v>17.62739726027397</c:v>
                </c:pt>
                <c:pt idx="2110">
                  <c:v>17.635616438356159</c:v>
                </c:pt>
                <c:pt idx="2111">
                  <c:v>17.649315068493198</c:v>
                </c:pt>
                <c:pt idx="2112">
                  <c:v>17.657534246575189</c:v>
                </c:pt>
                <c:pt idx="2113">
                  <c:v>17.682191780821789</c:v>
                </c:pt>
                <c:pt idx="2114">
                  <c:v>17.69041095890411</c:v>
                </c:pt>
                <c:pt idx="2115">
                  <c:v>17.698630136986189</c:v>
                </c:pt>
                <c:pt idx="2116">
                  <c:v>17.726027397260189</c:v>
                </c:pt>
                <c:pt idx="2117">
                  <c:v>17.728767123287671</c:v>
                </c:pt>
                <c:pt idx="2118">
                  <c:v>17.736986301369789</c:v>
                </c:pt>
                <c:pt idx="2119">
                  <c:v>17.74520547945205</c:v>
                </c:pt>
                <c:pt idx="2120">
                  <c:v>17.75068493150679</c:v>
                </c:pt>
                <c:pt idx="2121">
                  <c:v>17.76164383561612</c:v>
                </c:pt>
                <c:pt idx="2122">
                  <c:v>17.77534246575312</c:v>
                </c:pt>
                <c:pt idx="2123">
                  <c:v>17.78356164383559</c:v>
                </c:pt>
                <c:pt idx="2124">
                  <c:v>17.824657534246601</c:v>
                </c:pt>
                <c:pt idx="2125">
                  <c:v>17.827397260273969</c:v>
                </c:pt>
                <c:pt idx="2126">
                  <c:v>17.832876712328801</c:v>
                </c:pt>
                <c:pt idx="2127">
                  <c:v>17.841095890411001</c:v>
                </c:pt>
                <c:pt idx="2128">
                  <c:v>17.843835616438351</c:v>
                </c:pt>
                <c:pt idx="2129">
                  <c:v>17.852054794520551</c:v>
                </c:pt>
                <c:pt idx="2130">
                  <c:v>17.857534246575089</c:v>
                </c:pt>
                <c:pt idx="2131">
                  <c:v>17.86027397260273</c:v>
                </c:pt>
                <c:pt idx="2132">
                  <c:v>17.86575342465753</c:v>
                </c:pt>
                <c:pt idx="2133">
                  <c:v>17.87397260273973</c:v>
                </c:pt>
                <c:pt idx="2134">
                  <c:v>17.882191780821689</c:v>
                </c:pt>
                <c:pt idx="2135">
                  <c:v>17.904109589040889</c:v>
                </c:pt>
                <c:pt idx="2136">
                  <c:v>17.92876712328767</c:v>
                </c:pt>
                <c:pt idx="2137">
                  <c:v>17.958904109589039</c:v>
                </c:pt>
                <c:pt idx="2138">
                  <c:v>17.961643835616059</c:v>
                </c:pt>
                <c:pt idx="2139">
                  <c:v>17.969863013698731</c:v>
                </c:pt>
                <c:pt idx="2140">
                  <c:v>17.975342465753009</c:v>
                </c:pt>
                <c:pt idx="2141">
                  <c:v>17.978082191780789</c:v>
                </c:pt>
                <c:pt idx="2142">
                  <c:v>17.983561643835589</c:v>
                </c:pt>
                <c:pt idx="2143">
                  <c:v>17.989041095890411</c:v>
                </c:pt>
                <c:pt idx="2144">
                  <c:v>17.991780821917789</c:v>
                </c:pt>
                <c:pt idx="2145">
                  <c:v>18</c:v>
                </c:pt>
                <c:pt idx="2146">
                  <c:v>18.038356164383561</c:v>
                </c:pt>
                <c:pt idx="2147">
                  <c:v>18.06575342465753</c:v>
                </c:pt>
                <c:pt idx="2148">
                  <c:v>18.07123287671201</c:v>
                </c:pt>
                <c:pt idx="2149">
                  <c:v>18.08219178082161</c:v>
                </c:pt>
                <c:pt idx="2150">
                  <c:v>18.112328767123291</c:v>
                </c:pt>
                <c:pt idx="2151">
                  <c:v>18.117808219178411</c:v>
                </c:pt>
                <c:pt idx="2152">
                  <c:v>18.12328767123288</c:v>
                </c:pt>
                <c:pt idx="2153">
                  <c:v>18.12602739726027</c:v>
                </c:pt>
                <c:pt idx="2154">
                  <c:v>18.13424657534247</c:v>
                </c:pt>
                <c:pt idx="2155">
                  <c:v>18.156164383561649</c:v>
                </c:pt>
                <c:pt idx="2156">
                  <c:v>18.164383561643831</c:v>
                </c:pt>
                <c:pt idx="2157">
                  <c:v>18.167123287671089</c:v>
                </c:pt>
                <c:pt idx="2158">
                  <c:v>18.169863013698979</c:v>
                </c:pt>
                <c:pt idx="2159">
                  <c:v>18.18630136986301</c:v>
                </c:pt>
                <c:pt idx="2160">
                  <c:v>18.19178082191781</c:v>
                </c:pt>
                <c:pt idx="2161">
                  <c:v>18.194520547945089</c:v>
                </c:pt>
                <c:pt idx="2162">
                  <c:v>18.197260273972599</c:v>
                </c:pt>
                <c:pt idx="2163">
                  <c:v>18.227397260273889</c:v>
                </c:pt>
                <c:pt idx="2164">
                  <c:v>18.235616438356089</c:v>
                </c:pt>
                <c:pt idx="2165">
                  <c:v>18.25479452054789</c:v>
                </c:pt>
                <c:pt idx="2166">
                  <c:v>18.26301369863009</c:v>
                </c:pt>
                <c:pt idx="2167">
                  <c:v>18.276712328766699</c:v>
                </c:pt>
                <c:pt idx="2168">
                  <c:v>18.279452054794529</c:v>
                </c:pt>
                <c:pt idx="2169">
                  <c:v>18.28767123287669</c:v>
                </c:pt>
                <c:pt idx="2170">
                  <c:v>18.317808219178339</c:v>
                </c:pt>
                <c:pt idx="2171">
                  <c:v>18.32054794520548</c:v>
                </c:pt>
                <c:pt idx="2172">
                  <c:v>18.33698630136983</c:v>
                </c:pt>
                <c:pt idx="2173">
                  <c:v>18.347945205479451</c:v>
                </c:pt>
                <c:pt idx="2174">
                  <c:v>18.391780821917809</c:v>
                </c:pt>
                <c:pt idx="2175">
                  <c:v>18.394520547944989</c:v>
                </c:pt>
                <c:pt idx="2176">
                  <c:v>18.399999999999999</c:v>
                </c:pt>
                <c:pt idx="2177">
                  <c:v>18.410958904109631</c:v>
                </c:pt>
                <c:pt idx="2178">
                  <c:v>18.413698630136889</c:v>
                </c:pt>
                <c:pt idx="2179">
                  <c:v>18.416438356164289</c:v>
                </c:pt>
                <c:pt idx="2180">
                  <c:v>18.42465753424657</c:v>
                </c:pt>
                <c:pt idx="2181">
                  <c:v>18.463013698630089</c:v>
                </c:pt>
                <c:pt idx="2182">
                  <c:v>18.473972602739689</c:v>
                </c:pt>
                <c:pt idx="2183">
                  <c:v>18.48219178082147</c:v>
                </c:pt>
                <c:pt idx="2184">
                  <c:v>18.506849315068489</c:v>
                </c:pt>
                <c:pt idx="2185">
                  <c:v>18.509589041095889</c:v>
                </c:pt>
                <c:pt idx="2186">
                  <c:v>18.515068493150839</c:v>
                </c:pt>
                <c:pt idx="2187">
                  <c:v>18.561643835616429</c:v>
                </c:pt>
                <c:pt idx="2188">
                  <c:v>18.58904109589043</c:v>
                </c:pt>
                <c:pt idx="2189">
                  <c:v>18.597260273972591</c:v>
                </c:pt>
                <c:pt idx="2190">
                  <c:v>18.630136986301189</c:v>
                </c:pt>
                <c:pt idx="2191">
                  <c:v>18.63287671232883</c:v>
                </c:pt>
                <c:pt idx="2192">
                  <c:v>18.676712328766989</c:v>
                </c:pt>
                <c:pt idx="2193">
                  <c:v>18.704109589040989</c:v>
                </c:pt>
                <c:pt idx="2194">
                  <c:v>18.717808219178131</c:v>
                </c:pt>
                <c:pt idx="2195">
                  <c:v>18.726027397260189</c:v>
                </c:pt>
                <c:pt idx="2196">
                  <c:v>18.742465753424661</c:v>
                </c:pt>
                <c:pt idx="2197">
                  <c:v>18.758904109589039</c:v>
                </c:pt>
                <c:pt idx="2198">
                  <c:v>18.780821917808229</c:v>
                </c:pt>
                <c:pt idx="2199">
                  <c:v>18.78630136986299</c:v>
                </c:pt>
                <c:pt idx="2200">
                  <c:v>18.8</c:v>
                </c:pt>
                <c:pt idx="2201">
                  <c:v>18.84657534246573</c:v>
                </c:pt>
                <c:pt idx="2202">
                  <c:v>18.87397260273973</c:v>
                </c:pt>
                <c:pt idx="2203">
                  <c:v>18.876712328766889</c:v>
                </c:pt>
                <c:pt idx="2204">
                  <c:v>18.901369863013699</c:v>
                </c:pt>
                <c:pt idx="2205">
                  <c:v>18.909589041095789</c:v>
                </c:pt>
                <c:pt idx="2206">
                  <c:v>18.912328767123189</c:v>
                </c:pt>
                <c:pt idx="2207">
                  <c:v>18.923287671232789</c:v>
                </c:pt>
                <c:pt idx="2208">
                  <c:v>18.926027397260189</c:v>
                </c:pt>
                <c:pt idx="2209">
                  <c:v>18.92876712328767</c:v>
                </c:pt>
                <c:pt idx="2210">
                  <c:v>18.956164383561589</c:v>
                </c:pt>
                <c:pt idx="2211">
                  <c:v>18.958904109589039</c:v>
                </c:pt>
                <c:pt idx="2212">
                  <c:v>18.969863013698731</c:v>
                </c:pt>
                <c:pt idx="2213">
                  <c:v>18.975342465753009</c:v>
                </c:pt>
                <c:pt idx="2214">
                  <c:v>18.978082191780789</c:v>
                </c:pt>
                <c:pt idx="2215">
                  <c:v>18.991780821917789</c:v>
                </c:pt>
                <c:pt idx="2216">
                  <c:v>19.002739726027009</c:v>
                </c:pt>
                <c:pt idx="2217">
                  <c:v>19.010958904109739</c:v>
                </c:pt>
                <c:pt idx="2218">
                  <c:v>19.046575342465729</c:v>
                </c:pt>
                <c:pt idx="2219">
                  <c:v>19.049315068493151</c:v>
                </c:pt>
                <c:pt idx="2220">
                  <c:v>19.057534246574999</c:v>
                </c:pt>
                <c:pt idx="2221">
                  <c:v>19.060273972602729</c:v>
                </c:pt>
                <c:pt idx="2222">
                  <c:v>19.07123287671201</c:v>
                </c:pt>
                <c:pt idx="2223">
                  <c:v>19.08219178082161</c:v>
                </c:pt>
                <c:pt idx="2224">
                  <c:v>19.084931506849319</c:v>
                </c:pt>
                <c:pt idx="2225">
                  <c:v>19.090410958904091</c:v>
                </c:pt>
                <c:pt idx="2226">
                  <c:v>19.095890410958901</c:v>
                </c:pt>
                <c:pt idx="2227">
                  <c:v>19.109589041095891</c:v>
                </c:pt>
                <c:pt idx="2228">
                  <c:v>19.208219178082089</c:v>
                </c:pt>
                <c:pt idx="2229">
                  <c:v>19.221917808219189</c:v>
                </c:pt>
                <c:pt idx="2230">
                  <c:v>19.232876712328771</c:v>
                </c:pt>
                <c:pt idx="2231">
                  <c:v>19.25479452054789</c:v>
                </c:pt>
                <c:pt idx="2232">
                  <c:v>19.276712328766699</c:v>
                </c:pt>
                <c:pt idx="2233">
                  <c:v>19.29041095890409</c:v>
                </c:pt>
                <c:pt idx="2234">
                  <c:v>19.31232876712329</c:v>
                </c:pt>
                <c:pt idx="2235">
                  <c:v>19.331506849315069</c:v>
                </c:pt>
                <c:pt idx="2236">
                  <c:v>19.35068493150683</c:v>
                </c:pt>
                <c:pt idx="2237">
                  <c:v>19.35342465753423</c:v>
                </c:pt>
                <c:pt idx="2238">
                  <c:v>19.358904109589041</c:v>
                </c:pt>
                <c:pt idx="2239">
                  <c:v>19.37534246575342</c:v>
                </c:pt>
                <c:pt idx="2240">
                  <c:v>19.38356164383562</c:v>
                </c:pt>
                <c:pt idx="2241">
                  <c:v>19.38904109589043</c:v>
                </c:pt>
                <c:pt idx="2242">
                  <c:v>19.405479452054799</c:v>
                </c:pt>
                <c:pt idx="2243">
                  <c:v>19.463013698630089</c:v>
                </c:pt>
                <c:pt idx="2244">
                  <c:v>19.468493150684889</c:v>
                </c:pt>
                <c:pt idx="2245">
                  <c:v>19.471232876711781</c:v>
                </c:pt>
                <c:pt idx="2246">
                  <c:v>19.490410958904089</c:v>
                </c:pt>
                <c:pt idx="2247">
                  <c:v>19.526027397260279</c:v>
                </c:pt>
                <c:pt idx="2248">
                  <c:v>19.534246575342429</c:v>
                </c:pt>
                <c:pt idx="2249">
                  <c:v>19.586301369862991</c:v>
                </c:pt>
                <c:pt idx="2250">
                  <c:v>19.61643835616438</c:v>
                </c:pt>
                <c:pt idx="2251">
                  <c:v>19.62465753424663</c:v>
                </c:pt>
                <c:pt idx="2252">
                  <c:v>19.635616438356159</c:v>
                </c:pt>
                <c:pt idx="2253">
                  <c:v>19.652054794520598</c:v>
                </c:pt>
                <c:pt idx="2254">
                  <c:v>19.701369863013699</c:v>
                </c:pt>
                <c:pt idx="2255">
                  <c:v>19.709589041095789</c:v>
                </c:pt>
                <c:pt idx="2256">
                  <c:v>19.720547945205169</c:v>
                </c:pt>
                <c:pt idx="2257">
                  <c:v>19.734246575342119</c:v>
                </c:pt>
                <c:pt idx="2258">
                  <c:v>19.74794520547945</c:v>
                </c:pt>
                <c:pt idx="2259">
                  <c:v>19.76164383561612</c:v>
                </c:pt>
                <c:pt idx="2260">
                  <c:v>19.769863013698739</c:v>
                </c:pt>
                <c:pt idx="2261">
                  <c:v>19.77808219178079</c:v>
                </c:pt>
                <c:pt idx="2262">
                  <c:v>19.78630136986299</c:v>
                </c:pt>
                <c:pt idx="2263">
                  <c:v>19.789041095890411</c:v>
                </c:pt>
                <c:pt idx="2264">
                  <c:v>19.81369863013699</c:v>
                </c:pt>
                <c:pt idx="2265">
                  <c:v>19.835616438356169</c:v>
                </c:pt>
                <c:pt idx="2266">
                  <c:v>19.838356164383601</c:v>
                </c:pt>
                <c:pt idx="2267">
                  <c:v>19.86575342465753</c:v>
                </c:pt>
                <c:pt idx="2268">
                  <c:v>19.88493150684932</c:v>
                </c:pt>
                <c:pt idx="2269">
                  <c:v>19.893150684931509</c:v>
                </c:pt>
                <c:pt idx="2270">
                  <c:v>19.895890410958931</c:v>
                </c:pt>
                <c:pt idx="2271">
                  <c:v>19.901369863013699</c:v>
                </c:pt>
                <c:pt idx="2272">
                  <c:v>19.923287671232789</c:v>
                </c:pt>
                <c:pt idx="2273">
                  <c:v>19.931506849314989</c:v>
                </c:pt>
                <c:pt idx="2274">
                  <c:v>19.939726027397189</c:v>
                </c:pt>
                <c:pt idx="2275">
                  <c:v>19.96712328767077</c:v>
                </c:pt>
                <c:pt idx="2276">
                  <c:v>19.969863013698731</c:v>
                </c:pt>
                <c:pt idx="2277">
                  <c:v>19.983561643835589</c:v>
                </c:pt>
                <c:pt idx="2278">
                  <c:v>19.986301369862989</c:v>
                </c:pt>
                <c:pt idx="2279">
                  <c:v>20.010958904109739</c:v>
                </c:pt>
                <c:pt idx="2280">
                  <c:v>20.016438356164379</c:v>
                </c:pt>
                <c:pt idx="2281">
                  <c:v>20.01917808219179</c:v>
                </c:pt>
                <c:pt idx="2282">
                  <c:v>20.043835616438361</c:v>
                </c:pt>
                <c:pt idx="2283">
                  <c:v>20.046575342465729</c:v>
                </c:pt>
                <c:pt idx="2284">
                  <c:v>20.054794520547929</c:v>
                </c:pt>
                <c:pt idx="2285">
                  <c:v>20.06575342465753</c:v>
                </c:pt>
                <c:pt idx="2286">
                  <c:v>20.090410958904091</c:v>
                </c:pt>
                <c:pt idx="2287">
                  <c:v>20.095890410958901</c:v>
                </c:pt>
                <c:pt idx="2288">
                  <c:v>20.09863013698595</c:v>
                </c:pt>
                <c:pt idx="2289">
                  <c:v>20.109589041095891</c:v>
                </c:pt>
                <c:pt idx="2290">
                  <c:v>20.117808219178411</c:v>
                </c:pt>
                <c:pt idx="2291">
                  <c:v>20.12876712328773</c:v>
                </c:pt>
                <c:pt idx="2292">
                  <c:v>20.136986301369859</c:v>
                </c:pt>
                <c:pt idx="2293">
                  <c:v>20.147945205479498</c:v>
                </c:pt>
                <c:pt idx="2294">
                  <c:v>20.213698630136889</c:v>
                </c:pt>
                <c:pt idx="2295">
                  <c:v>20.221917808219189</c:v>
                </c:pt>
                <c:pt idx="2296">
                  <c:v>20.224657534246571</c:v>
                </c:pt>
                <c:pt idx="2297">
                  <c:v>20.230136986300909</c:v>
                </c:pt>
                <c:pt idx="2298">
                  <c:v>20.265753424657539</c:v>
                </c:pt>
                <c:pt idx="2299">
                  <c:v>20.271232876711821</c:v>
                </c:pt>
                <c:pt idx="2300">
                  <c:v>20.276712328766699</c:v>
                </c:pt>
                <c:pt idx="2301">
                  <c:v>20.29315068493149</c:v>
                </c:pt>
                <c:pt idx="2302">
                  <c:v>20.32054794520548</c:v>
                </c:pt>
                <c:pt idx="2303">
                  <c:v>20.331506849315069</c:v>
                </c:pt>
                <c:pt idx="2304">
                  <c:v>20.36438356164383</c:v>
                </c:pt>
                <c:pt idx="2305">
                  <c:v>20.399999999999999</c:v>
                </c:pt>
                <c:pt idx="2306">
                  <c:v>20.405479452054799</c:v>
                </c:pt>
                <c:pt idx="2307">
                  <c:v>20.42465753424657</c:v>
                </c:pt>
                <c:pt idx="2308">
                  <c:v>20.449315068493149</c:v>
                </c:pt>
                <c:pt idx="2309">
                  <c:v>20.463013698630089</c:v>
                </c:pt>
                <c:pt idx="2310">
                  <c:v>20.473972602739689</c:v>
                </c:pt>
                <c:pt idx="2311">
                  <c:v>20.504109589041089</c:v>
                </c:pt>
                <c:pt idx="2312">
                  <c:v>20.509589041095889</c:v>
                </c:pt>
                <c:pt idx="2313">
                  <c:v>20.515068493150839</c:v>
                </c:pt>
                <c:pt idx="2314">
                  <c:v>20.517808219178239</c:v>
                </c:pt>
                <c:pt idx="2315">
                  <c:v>20.556164383561629</c:v>
                </c:pt>
                <c:pt idx="2316">
                  <c:v>20.569863013698921</c:v>
                </c:pt>
                <c:pt idx="2317">
                  <c:v>20.578082191780819</c:v>
                </c:pt>
                <c:pt idx="2318">
                  <c:v>20.63287671232883</c:v>
                </c:pt>
                <c:pt idx="2319">
                  <c:v>20.663013698630131</c:v>
                </c:pt>
                <c:pt idx="2320">
                  <c:v>20.665753424657531</c:v>
                </c:pt>
                <c:pt idx="2321">
                  <c:v>20.668493150684931</c:v>
                </c:pt>
                <c:pt idx="2322">
                  <c:v>20.698630136986189</c:v>
                </c:pt>
                <c:pt idx="2323">
                  <c:v>20.701369863013699</c:v>
                </c:pt>
                <c:pt idx="2324">
                  <c:v>20.731506849315029</c:v>
                </c:pt>
                <c:pt idx="2325">
                  <c:v>20.75068493150679</c:v>
                </c:pt>
                <c:pt idx="2326">
                  <c:v>20.76164383561612</c:v>
                </c:pt>
                <c:pt idx="2327">
                  <c:v>20.780821917808229</c:v>
                </c:pt>
                <c:pt idx="2328">
                  <c:v>20.78356164383559</c:v>
                </c:pt>
                <c:pt idx="2329">
                  <c:v>20.79178082191779</c:v>
                </c:pt>
                <c:pt idx="2330">
                  <c:v>20.79726027397259</c:v>
                </c:pt>
                <c:pt idx="2331">
                  <c:v>20.81643835616438</c:v>
                </c:pt>
                <c:pt idx="2332">
                  <c:v>20.824657534246601</c:v>
                </c:pt>
                <c:pt idx="2333">
                  <c:v>20.835616438356169</c:v>
                </c:pt>
                <c:pt idx="2334">
                  <c:v>20.86301369863013</c:v>
                </c:pt>
                <c:pt idx="2335">
                  <c:v>20.871232876712089</c:v>
                </c:pt>
                <c:pt idx="2336">
                  <c:v>20.87397260273973</c:v>
                </c:pt>
                <c:pt idx="2337">
                  <c:v>20.876712328766889</c:v>
                </c:pt>
                <c:pt idx="2338">
                  <c:v>20.882191780821689</c:v>
                </c:pt>
                <c:pt idx="2339">
                  <c:v>20.94520547945206</c:v>
                </c:pt>
                <c:pt idx="2340">
                  <c:v>20.953424657534189</c:v>
                </c:pt>
                <c:pt idx="2341">
                  <c:v>21.002739726027009</c:v>
                </c:pt>
                <c:pt idx="2342">
                  <c:v>21.02465753424659</c:v>
                </c:pt>
                <c:pt idx="2343">
                  <c:v>21.03287671232879</c:v>
                </c:pt>
                <c:pt idx="2344">
                  <c:v>21.043835616438361</c:v>
                </c:pt>
                <c:pt idx="2345">
                  <c:v>21.046575342465729</c:v>
                </c:pt>
                <c:pt idx="2346">
                  <c:v>21.090410958904091</c:v>
                </c:pt>
                <c:pt idx="2347">
                  <c:v>21.093150684931491</c:v>
                </c:pt>
                <c:pt idx="2348">
                  <c:v>21.12876712328773</c:v>
                </c:pt>
                <c:pt idx="2349">
                  <c:v>21.139726027397259</c:v>
                </c:pt>
                <c:pt idx="2350">
                  <c:v>21.158904109589098</c:v>
                </c:pt>
                <c:pt idx="2351">
                  <c:v>21.167123287671089</c:v>
                </c:pt>
                <c:pt idx="2352">
                  <c:v>21.194520547945089</c:v>
                </c:pt>
                <c:pt idx="2353">
                  <c:v>21.197260273972599</c:v>
                </c:pt>
                <c:pt idx="2354">
                  <c:v>21.2</c:v>
                </c:pt>
                <c:pt idx="2355">
                  <c:v>21.20273972602693</c:v>
                </c:pt>
                <c:pt idx="2356">
                  <c:v>21.208219178082089</c:v>
                </c:pt>
                <c:pt idx="2357">
                  <c:v>21.219178082191789</c:v>
                </c:pt>
                <c:pt idx="2358">
                  <c:v>21.25205479452055</c:v>
                </c:pt>
                <c:pt idx="2359">
                  <c:v>21.265753424657539</c:v>
                </c:pt>
                <c:pt idx="2360">
                  <c:v>21.27397260273969</c:v>
                </c:pt>
                <c:pt idx="2361">
                  <c:v>21.315068493150939</c:v>
                </c:pt>
                <c:pt idx="2362">
                  <c:v>21.317808219178339</c:v>
                </c:pt>
                <c:pt idx="2363">
                  <c:v>21.326027397260269</c:v>
                </c:pt>
                <c:pt idx="2364">
                  <c:v>21.36986301369895</c:v>
                </c:pt>
                <c:pt idx="2365">
                  <c:v>21.37534246575342</c:v>
                </c:pt>
                <c:pt idx="2366">
                  <c:v>21.4</c:v>
                </c:pt>
                <c:pt idx="2367">
                  <c:v>21.40273972602688</c:v>
                </c:pt>
                <c:pt idx="2368">
                  <c:v>21.405479452054799</c:v>
                </c:pt>
                <c:pt idx="2369">
                  <c:v>21.413698630136889</c:v>
                </c:pt>
                <c:pt idx="2370">
                  <c:v>21.45753424657487</c:v>
                </c:pt>
                <c:pt idx="2371">
                  <c:v>21.479452054794521</c:v>
                </c:pt>
                <c:pt idx="2372">
                  <c:v>21.545205479452051</c:v>
                </c:pt>
                <c:pt idx="2373">
                  <c:v>21.591780821917791</c:v>
                </c:pt>
                <c:pt idx="2374">
                  <c:v>21.63287671232883</c:v>
                </c:pt>
                <c:pt idx="2375">
                  <c:v>21.709589041095789</c:v>
                </c:pt>
                <c:pt idx="2376">
                  <c:v>21.720547945205169</c:v>
                </c:pt>
                <c:pt idx="2377">
                  <c:v>21.731506849315029</c:v>
                </c:pt>
                <c:pt idx="2378">
                  <c:v>21.734246575342119</c:v>
                </c:pt>
                <c:pt idx="2379">
                  <c:v>21.74794520547945</c:v>
                </c:pt>
                <c:pt idx="2380">
                  <c:v>21.78630136986299</c:v>
                </c:pt>
                <c:pt idx="2381">
                  <c:v>21.79726027397259</c:v>
                </c:pt>
                <c:pt idx="2382">
                  <c:v>21.84657534246573</c:v>
                </c:pt>
                <c:pt idx="2383">
                  <c:v>21.849315068493151</c:v>
                </c:pt>
                <c:pt idx="2384">
                  <c:v>21.857534246575089</c:v>
                </c:pt>
                <c:pt idx="2385">
                  <c:v>21.86849315068493</c:v>
                </c:pt>
                <c:pt idx="2386">
                  <c:v>21.876712328766889</c:v>
                </c:pt>
                <c:pt idx="2387">
                  <c:v>21.901369863013699</c:v>
                </c:pt>
                <c:pt idx="2388">
                  <c:v>21.906849315068492</c:v>
                </c:pt>
                <c:pt idx="2389">
                  <c:v>21.950684931506789</c:v>
                </c:pt>
                <c:pt idx="2390">
                  <c:v>21.964383561643789</c:v>
                </c:pt>
                <c:pt idx="2391">
                  <c:v>22.013698630136989</c:v>
                </c:pt>
                <c:pt idx="2392">
                  <c:v>22.02465753424659</c:v>
                </c:pt>
                <c:pt idx="2393">
                  <c:v>22.030136986300981</c:v>
                </c:pt>
                <c:pt idx="2394">
                  <c:v>22.035616438356129</c:v>
                </c:pt>
                <c:pt idx="2395">
                  <c:v>22.057534246574999</c:v>
                </c:pt>
                <c:pt idx="2396">
                  <c:v>22.06849315068493</c:v>
                </c:pt>
                <c:pt idx="2397">
                  <c:v>22.07123287671201</c:v>
                </c:pt>
                <c:pt idx="2398">
                  <c:v>22.136986301369859</c:v>
                </c:pt>
                <c:pt idx="2399">
                  <c:v>22.18356164383562</c:v>
                </c:pt>
                <c:pt idx="2400">
                  <c:v>22.2</c:v>
                </c:pt>
                <c:pt idx="2401">
                  <c:v>22.210958904109631</c:v>
                </c:pt>
                <c:pt idx="2402">
                  <c:v>22.227397260273889</c:v>
                </c:pt>
                <c:pt idx="2403">
                  <c:v>22.232876712328771</c:v>
                </c:pt>
                <c:pt idx="2404">
                  <c:v>22.25205479452055</c:v>
                </c:pt>
                <c:pt idx="2405">
                  <c:v>22.306849315068501</c:v>
                </c:pt>
                <c:pt idx="2406">
                  <c:v>22.345205479452051</c:v>
                </c:pt>
                <c:pt idx="2407">
                  <c:v>22.38356164383562</c:v>
                </c:pt>
                <c:pt idx="2408">
                  <c:v>22.40273972602688</c:v>
                </c:pt>
                <c:pt idx="2409">
                  <c:v>22.419178082191781</c:v>
                </c:pt>
                <c:pt idx="2410">
                  <c:v>22.427397260273889</c:v>
                </c:pt>
                <c:pt idx="2411">
                  <c:v>22.430136986300852</c:v>
                </c:pt>
                <c:pt idx="2412">
                  <c:v>22.523287671232879</c:v>
                </c:pt>
                <c:pt idx="2413">
                  <c:v>22.542465753424661</c:v>
                </c:pt>
                <c:pt idx="2414">
                  <c:v>22.547945205479451</c:v>
                </c:pt>
                <c:pt idx="2415">
                  <c:v>22.567123287670899</c:v>
                </c:pt>
                <c:pt idx="2416">
                  <c:v>22.58904109589043</c:v>
                </c:pt>
                <c:pt idx="2417">
                  <c:v>22.62739726027397</c:v>
                </c:pt>
                <c:pt idx="2418">
                  <c:v>22.643835616438679</c:v>
                </c:pt>
                <c:pt idx="2419">
                  <c:v>22.654794520547931</c:v>
                </c:pt>
                <c:pt idx="2420">
                  <c:v>22.673972602739731</c:v>
                </c:pt>
                <c:pt idx="2421">
                  <c:v>22.698630136986189</c:v>
                </c:pt>
                <c:pt idx="2422">
                  <c:v>22.712328767123189</c:v>
                </c:pt>
                <c:pt idx="2423">
                  <c:v>22.75342465753419</c:v>
                </c:pt>
                <c:pt idx="2424">
                  <c:v>22.78356164383559</c:v>
                </c:pt>
                <c:pt idx="2425">
                  <c:v>22.802739726027049</c:v>
                </c:pt>
                <c:pt idx="2426">
                  <c:v>22.810958904109839</c:v>
                </c:pt>
                <c:pt idx="2427">
                  <c:v>22.841095890411001</c:v>
                </c:pt>
                <c:pt idx="2428">
                  <c:v>22.849315068493151</c:v>
                </c:pt>
                <c:pt idx="2429">
                  <c:v>22.876712328766889</c:v>
                </c:pt>
                <c:pt idx="2430">
                  <c:v>22.882191780821689</c:v>
                </c:pt>
                <c:pt idx="2431">
                  <c:v>22.895890410958931</c:v>
                </c:pt>
                <c:pt idx="2432">
                  <c:v>22.92876712328767</c:v>
                </c:pt>
                <c:pt idx="2433">
                  <c:v>22.947945205479449</c:v>
                </c:pt>
                <c:pt idx="2434">
                  <c:v>22.956164383561589</c:v>
                </c:pt>
                <c:pt idx="2435">
                  <c:v>22.964383561643789</c:v>
                </c:pt>
                <c:pt idx="2436">
                  <c:v>22.96712328767077</c:v>
                </c:pt>
                <c:pt idx="2437">
                  <c:v>22.980821917808221</c:v>
                </c:pt>
                <c:pt idx="2438">
                  <c:v>23.06301369863013</c:v>
                </c:pt>
                <c:pt idx="2439">
                  <c:v>23.07397260273973</c:v>
                </c:pt>
                <c:pt idx="2440">
                  <c:v>23.084931506849319</c:v>
                </c:pt>
                <c:pt idx="2441">
                  <c:v>23.093150684931491</c:v>
                </c:pt>
                <c:pt idx="2442">
                  <c:v>23.112328767123291</c:v>
                </c:pt>
                <c:pt idx="2443">
                  <c:v>23.115068493151011</c:v>
                </c:pt>
                <c:pt idx="2444">
                  <c:v>23.12328767123288</c:v>
                </c:pt>
                <c:pt idx="2445">
                  <c:v>23.136986301369859</c:v>
                </c:pt>
                <c:pt idx="2446">
                  <c:v>23.161643835616431</c:v>
                </c:pt>
                <c:pt idx="2447">
                  <c:v>23.17808219178082</c:v>
                </c:pt>
                <c:pt idx="2448">
                  <c:v>23.224657534246571</c:v>
                </c:pt>
                <c:pt idx="2449">
                  <c:v>23.24931506849315</c:v>
                </c:pt>
                <c:pt idx="2450">
                  <c:v>23.28493150684929</c:v>
                </c:pt>
                <c:pt idx="2451">
                  <c:v>23.301369863013701</c:v>
                </c:pt>
                <c:pt idx="2452">
                  <c:v>23.306849315068501</c:v>
                </c:pt>
                <c:pt idx="2453">
                  <c:v>23.32054794520548</c:v>
                </c:pt>
                <c:pt idx="2454">
                  <c:v>23.326027397260269</c:v>
                </c:pt>
                <c:pt idx="2455">
                  <c:v>23.328767123287701</c:v>
                </c:pt>
                <c:pt idx="2456">
                  <c:v>23.347945205479451</c:v>
                </c:pt>
                <c:pt idx="2457">
                  <c:v>23.435616438356089</c:v>
                </c:pt>
                <c:pt idx="2458">
                  <c:v>23.43835616438356</c:v>
                </c:pt>
                <c:pt idx="2459">
                  <c:v>23.48219178082147</c:v>
                </c:pt>
                <c:pt idx="2460">
                  <c:v>23.4958904109589</c:v>
                </c:pt>
                <c:pt idx="2461">
                  <c:v>23.517808219178239</c:v>
                </c:pt>
                <c:pt idx="2462">
                  <c:v>23.57534246575343</c:v>
                </c:pt>
                <c:pt idx="2463">
                  <c:v>23.586301369862991</c:v>
                </c:pt>
                <c:pt idx="2464">
                  <c:v>23.608219178082191</c:v>
                </c:pt>
                <c:pt idx="2465">
                  <c:v>23.62739726027397</c:v>
                </c:pt>
                <c:pt idx="2466">
                  <c:v>23.717808219178131</c:v>
                </c:pt>
                <c:pt idx="2467">
                  <c:v>23.723287671232789</c:v>
                </c:pt>
                <c:pt idx="2468">
                  <c:v>23.74794520547945</c:v>
                </c:pt>
                <c:pt idx="2469">
                  <c:v>23.77808219178079</c:v>
                </c:pt>
                <c:pt idx="2470">
                  <c:v>23.78356164383559</c:v>
                </c:pt>
                <c:pt idx="2471">
                  <c:v>23.8</c:v>
                </c:pt>
                <c:pt idx="2472">
                  <c:v>23.81643835616438</c:v>
                </c:pt>
                <c:pt idx="2473">
                  <c:v>23.838356164383601</c:v>
                </c:pt>
                <c:pt idx="2474">
                  <c:v>23.843835616438351</c:v>
                </c:pt>
                <c:pt idx="2475">
                  <c:v>23.86027397260273</c:v>
                </c:pt>
                <c:pt idx="2476">
                  <c:v>23.915068493150731</c:v>
                </c:pt>
                <c:pt idx="2477">
                  <c:v>23.978082191780789</c:v>
                </c:pt>
                <c:pt idx="2478">
                  <c:v>23.991780821917789</c:v>
                </c:pt>
                <c:pt idx="2479">
                  <c:v>24.049315068493151</c:v>
                </c:pt>
                <c:pt idx="2480">
                  <c:v>24.052054794520551</c:v>
                </c:pt>
                <c:pt idx="2481">
                  <c:v>24.060273972602729</c:v>
                </c:pt>
                <c:pt idx="2482">
                  <c:v>24.07945205479453</c:v>
                </c:pt>
                <c:pt idx="2483">
                  <c:v>24.101369863013701</c:v>
                </c:pt>
                <c:pt idx="2484">
                  <c:v>24.14246575342473</c:v>
                </c:pt>
                <c:pt idx="2485">
                  <c:v>24.14520547945213</c:v>
                </c:pt>
                <c:pt idx="2486">
                  <c:v>24.189041095890431</c:v>
                </c:pt>
                <c:pt idx="2487">
                  <c:v>24.197260273972599</c:v>
                </c:pt>
                <c:pt idx="2488">
                  <c:v>24.210958904109631</c:v>
                </c:pt>
                <c:pt idx="2489">
                  <c:v>24.279452054794529</c:v>
                </c:pt>
                <c:pt idx="2490">
                  <c:v>24.30410958904109</c:v>
                </c:pt>
                <c:pt idx="2491">
                  <c:v>24.31232876712329</c:v>
                </c:pt>
                <c:pt idx="2492">
                  <c:v>24.315068493150939</c:v>
                </c:pt>
                <c:pt idx="2493">
                  <c:v>24.342465753424701</c:v>
                </c:pt>
                <c:pt idx="2494">
                  <c:v>24.449315068493149</c:v>
                </c:pt>
                <c:pt idx="2495">
                  <c:v>24.468493150684889</c:v>
                </c:pt>
                <c:pt idx="2496">
                  <c:v>24.473972602739689</c:v>
                </c:pt>
                <c:pt idx="2497">
                  <c:v>24.490410958904089</c:v>
                </c:pt>
                <c:pt idx="2498">
                  <c:v>24.49863013698582</c:v>
                </c:pt>
                <c:pt idx="2499">
                  <c:v>24.515068493150839</c:v>
                </c:pt>
                <c:pt idx="2500">
                  <c:v>24.550684931506829</c:v>
                </c:pt>
                <c:pt idx="2501">
                  <c:v>24.56438356164383</c:v>
                </c:pt>
                <c:pt idx="2502">
                  <c:v>24.572602739725461</c:v>
                </c:pt>
                <c:pt idx="2503">
                  <c:v>24.660273972602731</c:v>
                </c:pt>
                <c:pt idx="2504">
                  <c:v>24.695890410958931</c:v>
                </c:pt>
                <c:pt idx="2505">
                  <c:v>24.720547945205169</c:v>
                </c:pt>
                <c:pt idx="2506">
                  <c:v>24.731506849315029</c:v>
                </c:pt>
                <c:pt idx="2507">
                  <c:v>24.77534246575312</c:v>
                </c:pt>
                <c:pt idx="2508">
                  <c:v>24.819178082191801</c:v>
                </c:pt>
                <c:pt idx="2509">
                  <c:v>24.86575342465753</c:v>
                </c:pt>
                <c:pt idx="2510">
                  <c:v>24.887671232876709</c:v>
                </c:pt>
                <c:pt idx="2511">
                  <c:v>24.997260273972589</c:v>
                </c:pt>
                <c:pt idx="2512">
                  <c:v>25.005479452054789</c:v>
                </c:pt>
                <c:pt idx="2513">
                  <c:v>25.046575342465729</c:v>
                </c:pt>
                <c:pt idx="2514">
                  <c:v>25.08219178082161</c:v>
                </c:pt>
                <c:pt idx="2515">
                  <c:v>25.087671232876691</c:v>
                </c:pt>
                <c:pt idx="2516">
                  <c:v>25.112328767123291</c:v>
                </c:pt>
                <c:pt idx="2517">
                  <c:v>25.12876712328773</c:v>
                </c:pt>
                <c:pt idx="2518">
                  <c:v>25.139726027397259</c:v>
                </c:pt>
                <c:pt idx="2519">
                  <c:v>25.189041095890431</c:v>
                </c:pt>
                <c:pt idx="2520">
                  <c:v>25.19178082191781</c:v>
                </c:pt>
                <c:pt idx="2521">
                  <c:v>25.241095890410961</c:v>
                </c:pt>
                <c:pt idx="2522">
                  <c:v>25.24657534246569</c:v>
                </c:pt>
                <c:pt idx="2523">
                  <c:v>25.317808219178339</c:v>
                </c:pt>
                <c:pt idx="2524">
                  <c:v>25.43287671232877</c:v>
                </c:pt>
                <c:pt idx="2525">
                  <c:v>25.63287671232883</c:v>
                </c:pt>
                <c:pt idx="2526">
                  <c:v>25.663013698630131</c:v>
                </c:pt>
                <c:pt idx="2527">
                  <c:v>25.731506849315029</c:v>
                </c:pt>
                <c:pt idx="2528">
                  <c:v>25.909589041095789</c:v>
                </c:pt>
                <c:pt idx="2529">
                  <c:v>26.109589041095891</c:v>
                </c:pt>
                <c:pt idx="2530">
                  <c:v>26.189041095890431</c:v>
                </c:pt>
                <c:pt idx="2531">
                  <c:v>26.241095890410961</c:v>
                </c:pt>
                <c:pt idx="2532">
                  <c:v>26.30958904109589</c:v>
                </c:pt>
                <c:pt idx="2533">
                  <c:v>26.31232876712329</c:v>
                </c:pt>
                <c:pt idx="2534">
                  <c:v>26.36438356164383</c:v>
                </c:pt>
                <c:pt idx="2535">
                  <c:v>26.515068493150839</c:v>
                </c:pt>
                <c:pt idx="2536">
                  <c:v>26.545205479452051</c:v>
                </c:pt>
                <c:pt idx="2537">
                  <c:v>26.706849315068489</c:v>
                </c:pt>
                <c:pt idx="2538">
                  <c:v>26.75616438356159</c:v>
                </c:pt>
                <c:pt idx="2539">
                  <c:v>26.832876712328801</c:v>
                </c:pt>
                <c:pt idx="2540">
                  <c:v>26.887671232876709</c:v>
                </c:pt>
                <c:pt idx="2541">
                  <c:v>26.96712328767077</c:v>
                </c:pt>
                <c:pt idx="2542">
                  <c:v>26.994520547944781</c:v>
                </c:pt>
                <c:pt idx="2543">
                  <c:v>27.40273972602688</c:v>
                </c:pt>
                <c:pt idx="2544">
                  <c:v>27.956164383561589</c:v>
                </c:pt>
              </c:numCache>
            </c:numRef>
          </c:xVal>
          <c:yVal>
            <c:numRef>
              <c:f>'[Excel Data for KM Curves for 5000 OLT Presentation 031213.xlsx]Sheet4'!$D$2:$D$2546</c:f>
              <c:numCache>
                <c:formatCode>General</c:formatCode>
                <c:ptCount val="2545"/>
                <c:pt idx="0">
                  <c:v>100</c:v>
                </c:pt>
                <c:pt idx="4">
                  <c:v>99.512190000000004</c:v>
                </c:pt>
                <c:pt idx="5">
                  <c:v>99.024389999999983</c:v>
                </c:pt>
                <c:pt idx="7">
                  <c:v>98.048779999999979</c:v>
                </c:pt>
                <c:pt idx="8">
                  <c:v>97.560970000000012</c:v>
                </c:pt>
                <c:pt idx="13">
                  <c:v>96.585369999999983</c:v>
                </c:pt>
                <c:pt idx="21">
                  <c:v>96.097560000000513</c:v>
                </c:pt>
                <c:pt idx="22">
                  <c:v>95.60975999999998</c:v>
                </c:pt>
                <c:pt idx="27">
                  <c:v>95.121949999999998</c:v>
                </c:pt>
                <c:pt idx="32">
                  <c:v>95.121949999999998</c:v>
                </c:pt>
                <c:pt idx="35">
                  <c:v>94.631630000000001</c:v>
                </c:pt>
                <c:pt idx="36">
                  <c:v>94.631630000000001</c:v>
                </c:pt>
                <c:pt idx="43">
                  <c:v>94.138759999999948</c:v>
                </c:pt>
                <c:pt idx="47">
                  <c:v>93.64588999999998</c:v>
                </c:pt>
                <c:pt idx="48">
                  <c:v>93.153019999999998</c:v>
                </c:pt>
                <c:pt idx="64">
                  <c:v>92.660139999999998</c:v>
                </c:pt>
                <c:pt idx="66">
                  <c:v>92.167270000000002</c:v>
                </c:pt>
                <c:pt idx="107">
                  <c:v>91.674389999999718</c:v>
                </c:pt>
                <c:pt idx="111">
                  <c:v>91.181529999999995</c:v>
                </c:pt>
                <c:pt idx="119">
                  <c:v>90.688639999999978</c:v>
                </c:pt>
                <c:pt idx="121">
                  <c:v>90.195779999999658</c:v>
                </c:pt>
                <c:pt idx="125">
                  <c:v>89.7029</c:v>
                </c:pt>
                <c:pt idx="135">
                  <c:v>89.210030000000003</c:v>
                </c:pt>
                <c:pt idx="148">
                  <c:v>88.717160000001201</c:v>
                </c:pt>
                <c:pt idx="150">
                  <c:v>88.224279999999993</c:v>
                </c:pt>
                <c:pt idx="163">
                  <c:v>87.731410000000025</c:v>
                </c:pt>
                <c:pt idx="176">
                  <c:v>87.731410000000025</c:v>
                </c:pt>
                <c:pt idx="178">
                  <c:v>87.235749999999982</c:v>
                </c:pt>
                <c:pt idx="206">
                  <c:v>86.740100000000027</c:v>
                </c:pt>
                <c:pt idx="215">
                  <c:v>86.244430000000023</c:v>
                </c:pt>
                <c:pt idx="217">
                  <c:v>86.244430000000023</c:v>
                </c:pt>
                <c:pt idx="219">
                  <c:v>85.745910000000023</c:v>
                </c:pt>
                <c:pt idx="225">
                  <c:v>84.748869999999997</c:v>
                </c:pt>
                <c:pt idx="232">
                  <c:v>84.25033999999998</c:v>
                </c:pt>
                <c:pt idx="241">
                  <c:v>83.751820000000023</c:v>
                </c:pt>
                <c:pt idx="247">
                  <c:v>83.253299999999996</c:v>
                </c:pt>
                <c:pt idx="280">
                  <c:v>82.754779999999982</c:v>
                </c:pt>
                <c:pt idx="285">
                  <c:v>82.754779999999982</c:v>
                </c:pt>
                <c:pt idx="291">
                  <c:v>82.253230000000002</c:v>
                </c:pt>
                <c:pt idx="336">
                  <c:v>81.751690000000025</c:v>
                </c:pt>
                <c:pt idx="337">
                  <c:v>81.250140000000002</c:v>
                </c:pt>
                <c:pt idx="352">
                  <c:v>80.748600000000025</c:v>
                </c:pt>
                <c:pt idx="379">
                  <c:v>80.748600000000025</c:v>
                </c:pt>
                <c:pt idx="381">
                  <c:v>80.243920000000827</c:v>
                </c:pt>
                <c:pt idx="387">
                  <c:v>79.739240000000024</c:v>
                </c:pt>
                <c:pt idx="423">
                  <c:v>79.234570000000005</c:v>
                </c:pt>
                <c:pt idx="424">
                  <c:v>78.729889999999983</c:v>
                </c:pt>
                <c:pt idx="440">
                  <c:v>78.225200000000001</c:v>
                </c:pt>
                <c:pt idx="444">
                  <c:v>77.720529999999997</c:v>
                </c:pt>
                <c:pt idx="458">
                  <c:v>77.720529999999997</c:v>
                </c:pt>
                <c:pt idx="512">
                  <c:v>77.212549999999993</c:v>
                </c:pt>
                <c:pt idx="516">
                  <c:v>77.212549999999993</c:v>
                </c:pt>
                <c:pt idx="517">
                  <c:v>77.212549999999993</c:v>
                </c:pt>
                <c:pt idx="531">
                  <c:v>76.697800000000001</c:v>
                </c:pt>
                <c:pt idx="532">
                  <c:v>76.18304999999998</c:v>
                </c:pt>
                <c:pt idx="554">
                  <c:v>75.668299999999974</c:v>
                </c:pt>
                <c:pt idx="592">
                  <c:v>75.153549999999981</c:v>
                </c:pt>
                <c:pt idx="607">
                  <c:v>75.153549999999981</c:v>
                </c:pt>
                <c:pt idx="625">
                  <c:v>74.635249999999999</c:v>
                </c:pt>
                <c:pt idx="632">
                  <c:v>74.635249999999999</c:v>
                </c:pt>
                <c:pt idx="676">
                  <c:v>74.635249999999999</c:v>
                </c:pt>
                <c:pt idx="677">
                  <c:v>74.109650000000002</c:v>
                </c:pt>
                <c:pt idx="704">
                  <c:v>74.109650000000002</c:v>
                </c:pt>
                <c:pt idx="721">
                  <c:v>74.109650000000002</c:v>
                </c:pt>
                <c:pt idx="725">
                  <c:v>73.576479999999748</c:v>
                </c:pt>
                <c:pt idx="734">
                  <c:v>73.576479999999748</c:v>
                </c:pt>
                <c:pt idx="771">
                  <c:v>73.576479999999748</c:v>
                </c:pt>
                <c:pt idx="801">
                  <c:v>73.035479999999978</c:v>
                </c:pt>
                <c:pt idx="822">
                  <c:v>72.494480000000024</c:v>
                </c:pt>
                <c:pt idx="828">
                  <c:v>71.953479999999999</c:v>
                </c:pt>
                <c:pt idx="830">
                  <c:v>71.412480000000002</c:v>
                </c:pt>
                <c:pt idx="856">
                  <c:v>70.871469999999974</c:v>
                </c:pt>
                <c:pt idx="920">
                  <c:v>70.871469999999974</c:v>
                </c:pt>
                <c:pt idx="965">
                  <c:v>70.871469999999974</c:v>
                </c:pt>
                <c:pt idx="974">
                  <c:v>70.871469999999974</c:v>
                </c:pt>
                <c:pt idx="990">
                  <c:v>70.871469999999974</c:v>
                </c:pt>
                <c:pt idx="992">
                  <c:v>70.871469999999974</c:v>
                </c:pt>
                <c:pt idx="994">
                  <c:v>70.308999999999983</c:v>
                </c:pt>
                <c:pt idx="1059">
                  <c:v>70.308999999999983</c:v>
                </c:pt>
                <c:pt idx="1072">
                  <c:v>69.741990000000527</c:v>
                </c:pt>
                <c:pt idx="1171">
                  <c:v>69.174979999999948</c:v>
                </c:pt>
                <c:pt idx="1179">
                  <c:v>68.607969999999995</c:v>
                </c:pt>
                <c:pt idx="1199">
                  <c:v>68.607969999999995</c:v>
                </c:pt>
                <c:pt idx="1220">
                  <c:v>68.036240000000006</c:v>
                </c:pt>
                <c:pt idx="1225">
                  <c:v>68.036240000000006</c:v>
                </c:pt>
                <c:pt idx="1227">
                  <c:v>68.036240000000006</c:v>
                </c:pt>
                <c:pt idx="1228">
                  <c:v>68.036240000000006</c:v>
                </c:pt>
                <c:pt idx="1263">
                  <c:v>68.036240000000006</c:v>
                </c:pt>
                <c:pt idx="1266">
                  <c:v>68.036240000000006</c:v>
                </c:pt>
                <c:pt idx="1298">
                  <c:v>67.439430000000002</c:v>
                </c:pt>
                <c:pt idx="1300">
                  <c:v>66.842620000000025</c:v>
                </c:pt>
                <c:pt idx="1301">
                  <c:v>66.842620000000025</c:v>
                </c:pt>
                <c:pt idx="1316">
                  <c:v>66.842620000000025</c:v>
                </c:pt>
                <c:pt idx="1331">
                  <c:v>66.842620000000025</c:v>
                </c:pt>
                <c:pt idx="1366">
                  <c:v>66.842620000000025</c:v>
                </c:pt>
                <c:pt idx="1369">
                  <c:v>66.223699999999994</c:v>
                </c:pt>
                <c:pt idx="1400">
                  <c:v>66.223699999999994</c:v>
                </c:pt>
                <c:pt idx="1405">
                  <c:v>65.598950000000002</c:v>
                </c:pt>
                <c:pt idx="1433">
                  <c:v>64.974200000000025</c:v>
                </c:pt>
                <c:pt idx="1447">
                  <c:v>64.349450000000004</c:v>
                </c:pt>
                <c:pt idx="1457">
                  <c:v>64.349450000000004</c:v>
                </c:pt>
                <c:pt idx="1495">
                  <c:v>63.718570000000113</c:v>
                </c:pt>
                <c:pt idx="1496">
                  <c:v>63.718570000000113</c:v>
                </c:pt>
                <c:pt idx="1513">
                  <c:v>63.718570000000113</c:v>
                </c:pt>
                <c:pt idx="1515">
                  <c:v>63.718570000000113</c:v>
                </c:pt>
                <c:pt idx="1543">
                  <c:v>63.718570000000113</c:v>
                </c:pt>
                <c:pt idx="1548">
                  <c:v>63.718570000000113</c:v>
                </c:pt>
                <c:pt idx="1549">
                  <c:v>63.054839999999999</c:v>
                </c:pt>
                <c:pt idx="1577">
                  <c:v>62.391100000000002</c:v>
                </c:pt>
                <c:pt idx="1578">
                  <c:v>62.391100000000002</c:v>
                </c:pt>
                <c:pt idx="1580">
                  <c:v>61.720230000000313</c:v>
                </c:pt>
                <c:pt idx="1600">
                  <c:v>61.720230000000313</c:v>
                </c:pt>
                <c:pt idx="1603">
                  <c:v>61.720230000000313</c:v>
                </c:pt>
                <c:pt idx="1621">
                  <c:v>61.720230000000313</c:v>
                </c:pt>
                <c:pt idx="1626">
                  <c:v>61.720230000000313</c:v>
                </c:pt>
                <c:pt idx="1635">
                  <c:v>61.720230000000313</c:v>
                </c:pt>
                <c:pt idx="1659">
                  <c:v>61.720230000000313</c:v>
                </c:pt>
                <c:pt idx="1669">
                  <c:v>61.720230000000313</c:v>
                </c:pt>
                <c:pt idx="1691">
                  <c:v>61.720230000000313</c:v>
                </c:pt>
                <c:pt idx="1713">
                  <c:v>60.985469999999999</c:v>
                </c:pt>
                <c:pt idx="1717">
                  <c:v>60.985469999999999</c:v>
                </c:pt>
                <c:pt idx="1726">
                  <c:v>60.985469999999999</c:v>
                </c:pt>
                <c:pt idx="1734">
                  <c:v>60.985469999999999</c:v>
                </c:pt>
                <c:pt idx="1765">
                  <c:v>60.985469999999999</c:v>
                </c:pt>
                <c:pt idx="1773">
                  <c:v>60.213500000000003</c:v>
                </c:pt>
                <c:pt idx="1790">
                  <c:v>60.213500000000003</c:v>
                </c:pt>
                <c:pt idx="1792">
                  <c:v>60.213500000000003</c:v>
                </c:pt>
                <c:pt idx="1794">
                  <c:v>60.213500000000003</c:v>
                </c:pt>
                <c:pt idx="1802">
                  <c:v>60.213500000000003</c:v>
                </c:pt>
                <c:pt idx="1804">
                  <c:v>60.213500000000003</c:v>
                </c:pt>
                <c:pt idx="1810">
                  <c:v>60.213500000000003</c:v>
                </c:pt>
                <c:pt idx="1811">
                  <c:v>60.213500000000003</c:v>
                </c:pt>
                <c:pt idx="1812">
                  <c:v>60.213500000000003</c:v>
                </c:pt>
                <c:pt idx="1839">
                  <c:v>60.213500000000003</c:v>
                </c:pt>
                <c:pt idx="1860">
                  <c:v>60.213500000000003</c:v>
                </c:pt>
                <c:pt idx="1862">
                  <c:v>60.213500000000003</c:v>
                </c:pt>
                <c:pt idx="1871">
                  <c:v>59.314789999999952</c:v>
                </c:pt>
                <c:pt idx="1877">
                  <c:v>59.314789999999952</c:v>
                </c:pt>
                <c:pt idx="1878">
                  <c:v>59.314789999999952</c:v>
                </c:pt>
                <c:pt idx="1879">
                  <c:v>59.314789999999952</c:v>
                </c:pt>
                <c:pt idx="1881">
                  <c:v>58.373280000000001</c:v>
                </c:pt>
                <c:pt idx="1886">
                  <c:v>58.373280000000001</c:v>
                </c:pt>
                <c:pt idx="1895">
                  <c:v>58.373280000000001</c:v>
                </c:pt>
                <c:pt idx="1915">
                  <c:v>58.373280000000001</c:v>
                </c:pt>
                <c:pt idx="1918">
                  <c:v>58.373280000000001</c:v>
                </c:pt>
                <c:pt idx="1922">
                  <c:v>58.373280000000001</c:v>
                </c:pt>
                <c:pt idx="1928">
                  <c:v>58.373280000000001</c:v>
                </c:pt>
                <c:pt idx="1929">
                  <c:v>58.373280000000001</c:v>
                </c:pt>
                <c:pt idx="1933">
                  <c:v>58.373280000000001</c:v>
                </c:pt>
                <c:pt idx="1937">
                  <c:v>57.292300000000637</c:v>
                </c:pt>
                <c:pt idx="1938">
                  <c:v>57.292300000000637</c:v>
                </c:pt>
                <c:pt idx="1941">
                  <c:v>57.292300000000637</c:v>
                </c:pt>
                <c:pt idx="1948">
                  <c:v>57.292300000000637</c:v>
                </c:pt>
                <c:pt idx="1962">
                  <c:v>56.146450000000002</c:v>
                </c:pt>
                <c:pt idx="1991">
                  <c:v>56.146450000000002</c:v>
                </c:pt>
                <c:pt idx="1993">
                  <c:v>56.146450000000002</c:v>
                </c:pt>
                <c:pt idx="1995">
                  <c:v>56.146450000000002</c:v>
                </c:pt>
                <c:pt idx="1999">
                  <c:v>54.925880000000006</c:v>
                </c:pt>
                <c:pt idx="2001">
                  <c:v>54.925880000000006</c:v>
                </c:pt>
                <c:pt idx="2005">
                  <c:v>54.925880000000006</c:v>
                </c:pt>
                <c:pt idx="2020">
                  <c:v>54.925880000000006</c:v>
                </c:pt>
                <c:pt idx="2026">
                  <c:v>54.925880000000006</c:v>
                </c:pt>
                <c:pt idx="2027">
                  <c:v>54.925880000000006</c:v>
                </c:pt>
                <c:pt idx="2030">
                  <c:v>54.925880000000006</c:v>
                </c:pt>
                <c:pt idx="2031">
                  <c:v>53.517519999999998</c:v>
                </c:pt>
                <c:pt idx="2033">
                  <c:v>53.517519999999998</c:v>
                </c:pt>
                <c:pt idx="2036">
                  <c:v>53.517519999999998</c:v>
                </c:pt>
                <c:pt idx="2051">
                  <c:v>53.517519999999998</c:v>
                </c:pt>
                <c:pt idx="2058">
                  <c:v>53.517519999999998</c:v>
                </c:pt>
                <c:pt idx="2068">
                  <c:v>53.517519999999998</c:v>
                </c:pt>
                <c:pt idx="2081">
                  <c:v>51.845100000000002</c:v>
                </c:pt>
                <c:pt idx="2096">
                  <c:v>51.845100000000002</c:v>
                </c:pt>
                <c:pt idx="2099">
                  <c:v>51.845100000000002</c:v>
                </c:pt>
                <c:pt idx="2104">
                  <c:v>51.845100000000002</c:v>
                </c:pt>
                <c:pt idx="2147">
                  <c:v>51.845100000000002</c:v>
                </c:pt>
                <c:pt idx="2170">
                  <c:v>49.924910000000011</c:v>
                </c:pt>
                <c:pt idx="2182">
                  <c:v>49.924910000000011</c:v>
                </c:pt>
                <c:pt idx="2194">
                  <c:v>47.927910000000011</c:v>
                </c:pt>
                <c:pt idx="2210">
                  <c:v>47.927910000000011</c:v>
                </c:pt>
                <c:pt idx="2213">
                  <c:v>47.927910000000011</c:v>
                </c:pt>
                <c:pt idx="2216">
                  <c:v>47.927910000000011</c:v>
                </c:pt>
                <c:pt idx="2219">
                  <c:v>47.927910000000011</c:v>
                </c:pt>
                <c:pt idx="2267">
                  <c:v>47.927910000000011</c:v>
                </c:pt>
                <c:pt idx="2302">
                  <c:v>47.927910000000011</c:v>
                </c:pt>
                <c:pt idx="2303">
                  <c:v>47.927910000000011</c:v>
                </c:pt>
                <c:pt idx="2304">
                  <c:v>47.927910000000011</c:v>
                </c:pt>
                <c:pt idx="2310">
                  <c:v>47.927910000000011</c:v>
                </c:pt>
                <c:pt idx="2312">
                  <c:v>47.927910000000011</c:v>
                </c:pt>
                <c:pt idx="2325">
                  <c:v>47.927910000000011</c:v>
                </c:pt>
                <c:pt idx="2334">
                  <c:v>47.927910000000011</c:v>
                </c:pt>
                <c:pt idx="2356">
                  <c:v>47.927910000000011</c:v>
                </c:pt>
                <c:pt idx="2388">
                  <c:v>47.927910000000011</c:v>
                </c:pt>
                <c:pt idx="2404">
                  <c:v>47.927910000000011</c:v>
                </c:pt>
                <c:pt idx="2408">
                  <c:v>47.927910000000011</c:v>
                </c:pt>
                <c:pt idx="2442">
                  <c:v>47.927910000000011</c:v>
                </c:pt>
                <c:pt idx="2449">
                  <c:v>47.927910000000011</c:v>
                </c:pt>
                <c:pt idx="2484">
                  <c:v>47.927910000000011</c:v>
                </c:pt>
                <c:pt idx="2488">
                  <c:v>47.927910000000011</c:v>
                </c:pt>
                <c:pt idx="2496">
                  <c:v>47.927910000000011</c:v>
                </c:pt>
                <c:pt idx="2503">
                  <c:v>47.927910000000011</c:v>
                </c:pt>
                <c:pt idx="2519">
                  <c:v>47.927910000000011</c:v>
                </c:pt>
                <c:pt idx="2534">
                  <c:v>47.927910000000011</c:v>
                </c:pt>
              </c:numCache>
            </c:numRef>
          </c:yVal>
          <c:smooth val="0"/>
          <c:extLst>
            <c:ext xmlns:c16="http://schemas.microsoft.com/office/drawing/2014/chart" uri="{C3380CC4-5D6E-409C-BE32-E72D297353CC}">
              <c16:uniqueId val="{00000002-39D8-4C22-9B94-AD53580EDAFB}"/>
            </c:ext>
          </c:extLst>
        </c:ser>
        <c:ser>
          <c:idx val="3"/>
          <c:order val="3"/>
          <c:tx>
            <c:strRef>
              <c:f>Sheet4!$E$1</c:f>
              <c:strCache>
                <c:ptCount val="1"/>
                <c:pt idx="0">
                  <c:v>HCV</c:v>
                </c:pt>
              </c:strCache>
            </c:strRef>
          </c:tx>
          <c:spPr>
            <a:ln w="63500">
              <a:solidFill>
                <a:srgbClr val="FF6600"/>
              </a:solidFill>
            </a:ln>
          </c:spPr>
          <c:marker>
            <c:symbol val="none"/>
          </c:marker>
          <c:xVal>
            <c:numRef>
              <c:f>'[Excel Data for KM Curves for 5000 OLT Presentation 031213.xlsx]Sheet4'!$A$2:$A$2546</c:f>
              <c:numCache>
                <c:formatCode>General</c:formatCode>
                <c:ptCount val="2545"/>
                <c:pt idx="0">
                  <c:v>0</c:v>
                </c:pt>
                <c:pt idx="1">
                  <c:v>2.7397260273973002E-3</c:v>
                </c:pt>
                <c:pt idx="2">
                  <c:v>5.4794520547947097E-3</c:v>
                </c:pt>
                <c:pt idx="3">
                  <c:v>8.2191780821917696E-3</c:v>
                </c:pt>
                <c:pt idx="4">
                  <c:v>1.0958904109589E-2</c:v>
                </c:pt>
                <c:pt idx="5">
                  <c:v>1.3698630136986301E-2</c:v>
                </c:pt>
                <c:pt idx="6">
                  <c:v>1.6438356164383602E-2</c:v>
                </c:pt>
                <c:pt idx="7">
                  <c:v>1.9178082191780799E-2</c:v>
                </c:pt>
                <c:pt idx="8">
                  <c:v>2.19178082191782E-2</c:v>
                </c:pt>
                <c:pt idx="9">
                  <c:v>2.46575342465753E-2</c:v>
                </c:pt>
                <c:pt idx="10">
                  <c:v>2.7397260273972601E-2</c:v>
                </c:pt>
                <c:pt idx="11">
                  <c:v>3.0136986301369899E-2</c:v>
                </c:pt>
                <c:pt idx="12">
                  <c:v>3.28767123287678E-2</c:v>
                </c:pt>
                <c:pt idx="13">
                  <c:v>3.5616438356164397E-2</c:v>
                </c:pt>
                <c:pt idx="14">
                  <c:v>3.8356164383561597E-2</c:v>
                </c:pt>
                <c:pt idx="15">
                  <c:v>4.1095890410958902E-2</c:v>
                </c:pt>
                <c:pt idx="16">
                  <c:v>4.3835616438356297E-2</c:v>
                </c:pt>
                <c:pt idx="17">
                  <c:v>4.65753424657517E-2</c:v>
                </c:pt>
                <c:pt idx="18">
                  <c:v>4.9315068493150697E-2</c:v>
                </c:pt>
                <c:pt idx="19">
                  <c:v>5.2054794520549098E-2</c:v>
                </c:pt>
                <c:pt idx="20">
                  <c:v>5.4794520547947E-2</c:v>
                </c:pt>
                <c:pt idx="21">
                  <c:v>5.75342465753425E-2</c:v>
                </c:pt>
                <c:pt idx="22">
                  <c:v>6.02739726027397E-2</c:v>
                </c:pt>
                <c:pt idx="23">
                  <c:v>6.3013698630137505E-2</c:v>
                </c:pt>
                <c:pt idx="24">
                  <c:v>6.57534246575356E-2</c:v>
                </c:pt>
                <c:pt idx="25">
                  <c:v>6.8493150684931503E-2</c:v>
                </c:pt>
                <c:pt idx="26">
                  <c:v>7.1232876712328794E-2</c:v>
                </c:pt>
                <c:pt idx="27">
                  <c:v>7.3972602739726098E-2</c:v>
                </c:pt>
                <c:pt idx="28">
                  <c:v>7.6712328767123403E-2</c:v>
                </c:pt>
                <c:pt idx="29">
                  <c:v>7.9452054794520804E-2</c:v>
                </c:pt>
                <c:pt idx="30">
                  <c:v>8.2191780821916499E-2</c:v>
                </c:pt>
                <c:pt idx="31">
                  <c:v>8.4931506849314997E-2</c:v>
                </c:pt>
                <c:pt idx="32">
                  <c:v>8.7671232876712302E-2</c:v>
                </c:pt>
                <c:pt idx="33">
                  <c:v>9.0410958904109606E-2</c:v>
                </c:pt>
                <c:pt idx="34">
                  <c:v>9.31506849315068E-2</c:v>
                </c:pt>
                <c:pt idx="35">
                  <c:v>9.5890410958904201E-2</c:v>
                </c:pt>
                <c:pt idx="36">
                  <c:v>9.8630136986301506E-2</c:v>
                </c:pt>
                <c:pt idx="37">
                  <c:v>0.101369863013699</c:v>
                </c:pt>
                <c:pt idx="38">
                  <c:v>0.104109589041096</c:v>
                </c:pt>
                <c:pt idx="39">
                  <c:v>0.106849315068493</c:v>
                </c:pt>
                <c:pt idx="40">
                  <c:v>0.10958904109589</c:v>
                </c:pt>
                <c:pt idx="41">
                  <c:v>0.112328767123288</c:v>
                </c:pt>
                <c:pt idx="42">
                  <c:v>0.115068493150685</c:v>
                </c:pt>
                <c:pt idx="43">
                  <c:v>0.117808219178082</c:v>
                </c:pt>
                <c:pt idx="44">
                  <c:v>0.120547945205479</c:v>
                </c:pt>
                <c:pt idx="45">
                  <c:v>0.123287671232877</c:v>
                </c:pt>
                <c:pt idx="46">
                  <c:v>0.12876712328767101</c:v>
                </c:pt>
                <c:pt idx="47">
                  <c:v>0.13150684931506801</c:v>
                </c:pt>
                <c:pt idx="48">
                  <c:v>0.13424657534246801</c:v>
                </c:pt>
                <c:pt idx="49">
                  <c:v>0.136986301369865</c:v>
                </c:pt>
                <c:pt idx="50">
                  <c:v>0.139726027397262</c:v>
                </c:pt>
                <c:pt idx="51">
                  <c:v>0.142465753424658</c:v>
                </c:pt>
                <c:pt idx="52">
                  <c:v>0.145205479452056</c:v>
                </c:pt>
                <c:pt idx="53">
                  <c:v>0.147945205479456</c:v>
                </c:pt>
                <c:pt idx="54">
                  <c:v>0.15068493150685</c:v>
                </c:pt>
                <c:pt idx="55">
                  <c:v>0.156164383561647</c:v>
                </c:pt>
                <c:pt idx="56">
                  <c:v>0.158904109589044</c:v>
                </c:pt>
                <c:pt idx="57">
                  <c:v>0.161643835616438</c:v>
                </c:pt>
                <c:pt idx="58">
                  <c:v>0.164383561643835</c:v>
                </c:pt>
                <c:pt idx="59">
                  <c:v>0.167123287671233</c:v>
                </c:pt>
                <c:pt idx="60">
                  <c:v>0.16986301369862999</c:v>
                </c:pt>
                <c:pt idx="61">
                  <c:v>0.17260273972602699</c:v>
                </c:pt>
                <c:pt idx="62">
                  <c:v>0.17534246575342799</c:v>
                </c:pt>
                <c:pt idx="63">
                  <c:v>0.17808219178082499</c:v>
                </c:pt>
                <c:pt idx="64">
                  <c:v>0.18082191780821899</c:v>
                </c:pt>
                <c:pt idx="65">
                  <c:v>0.18356164383561599</c:v>
                </c:pt>
                <c:pt idx="66">
                  <c:v>0.18630136986301399</c:v>
                </c:pt>
                <c:pt idx="67">
                  <c:v>0.18904109589041501</c:v>
                </c:pt>
                <c:pt idx="68">
                  <c:v>0.19178082191780799</c:v>
                </c:pt>
                <c:pt idx="69">
                  <c:v>0.19452054794520501</c:v>
                </c:pt>
                <c:pt idx="70">
                  <c:v>0.19726027397260301</c:v>
                </c:pt>
                <c:pt idx="71">
                  <c:v>0.2</c:v>
                </c:pt>
                <c:pt idx="72">
                  <c:v>0.20273972602739901</c:v>
                </c:pt>
                <c:pt idx="73">
                  <c:v>0.20547945205479601</c:v>
                </c:pt>
                <c:pt idx="74">
                  <c:v>0.208219178082196</c:v>
                </c:pt>
                <c:pt idx="75">
                  <c:v>0.21095890410958901</c:v>
                </c:pt>
                <c:pt idx="76">
                  <c:v>0.219178082191782</c:v>
                </c:pt>
                <c:pt idx="77">
                  <c:v>0.224657534246575</c:v>
                </c:pt>
                <c:pt idx="78">
                  <c:v>0.227397260273973</c:v>
                </c:pt>
                <c:pt idx="79">
                  <c:v>0.23013698630137</c:v>
                </c:pt>
                <c:pt idx="80">
                  <c:v>0.232876712328767</c:v>
                </c:pt>
                <c:pt idx="81">
                  <c:v>0.235616438356167</c:v>
                </c:pt>
                <c:pt idx="82">
                  <c:v>0.238356164383562</c:v>
                </c:pt>
                <c:pt idx="83">
                  <c:v>0.241095890410959</c:v>
                </c:pt>
                <c:pt idx="84">
                  <c:v>0.243835616438356</c:v>
                </c:pt>
                <c:pt idx="85">
                  <c:v>0.24657534246575299</c:v>
                </c:pt>
                <c:pt idx="86">
                  <c:v>0.24931506849315099</c:v>
                </c:pt>
                <c:pt idx="87">
                  <c:v>0.25205479452054802</c:v>
                </c:pt>
                <c:pt idx="88">
                  <c:v>0.25479452054794499</c:v>
                </c:pt>
                <c:pt idx="89">
                  <c:v>0.25753424657534202</c:v>
                </c:pt>
                <c:pt idx="90">
                  <c:v>0.26027397260273999</c:v>
                </c:pt>
                <c:pt idx="91">
                  <c:v>0.26301369863013702</c:v>
                </c:pt>
                <c:pt idx="92">
                  <c:v>0.26575342465752999</c:v>
                </c:pt>
                <c:pt idx="93">
                  <c:v>0.26849315068493101</c:v>
                </c:pt>
                <c:pt idx="94">
                  <c:v>0.27397260273973001</c:v>
                </c:pt>
                <c:pt idx="95">
                  <c:v>0.27671232876712298</c:v>
                </c:pt>
                <c:pt idx="96">
                  <c:v>0.28219178082191798</c:v>
                </c:pt>
                <c:pt idx="97">
                  <c:v>0.28767123287671198</c:v>
                </c:pt>
                <c:pt idx="98">
                  <c:v>0.290410958904114</c:v>
                </c:pt>
                <c:pt idx="99">
                  <c:v>0.29315068493150698</c:v>
                </c:pt>
                <c:pt idx="100">
                  <c:v>0.295890410958908</c:v>
                </c:pt>
                <c:pt idx="101">
                  <c:v>0.29863013698630098</c:v>
                </c:pt>
                <c:pt idx="102">
                  <c:v>0.30410958904109597</c:v>
                </c:pt>
                <c:pt idx="103">
                  <c:v>0.306849315068497</c:v>
                </c:pt>
                <c:pt idx="104">
                  <c:v>0.30958904109589502</c:v>
                </c:pt>
                <c:pt idx="105">
                  <c:v>0.31232876712329999</c:v>
                </c:pt>
                <c:pt idx="106">
                  <c:v>0.31506849315069402</c:v>
                </c:pt>
                <c:pt idx="107">
                  <c:v>0.32054794520548302</c:v>
                </c:pt>
                <c:pt idx="108">
                  <c:v>0.32602739726028301</c:v>
                </c:pt>
                <c:pt idx="109">
                  <c:v>0.32876712328767799</c:v>
                </c:pt>
                <c:pt idx="110">
                  <c:v>0.33150684931507701</c:v>
                </c:pt>
                <c:pt idx="111">
                  <c:v>0.33424657534247798</c:v>
                </c:pt>
                <c:pt idx="112">
                  <c:v>0.33698630136988</c:v>
                </c:pt>
                <c:pt idx="113">
                  <c:v>0.33972602739727098</c:v>
                </c:pt>
                <c:pt idx="114">
                  <c:v>0.34246575342466201</c:v>
                </c:pt>
                <c:pt idx="115">
                  <c:v>0.35068493150685398</c:v>
                </c:pt>
                <c:pt idx="116">
                  <c:v>0.353424657534256</c:v>
                </c:pt>
                <c:pt idx="117">
                  <c:v>0.35616438356164898</c:v>
                </c:pt>
                <c:pt idx="118">
                  <c:v>0.35890410958905</c:v>
                </c:pt>
                <c:pt idx="119">
                  <c:v>0.36164383561643798</c:v>
                </c:pt>
                <c:pt idx="120">
                  <c:v>0.364383561643846</c:v>
                </c:pt>
                <c:pt idx="121">
                  <c:v>0.37260273972602698</c:v>
                </c:pt>
                <c:pt idx="122">
                  <c:v>0.37808219178083102</c:v>
                </c:pt>
                <c:pt idx="123">
                  <c:v>0.380821917808226</c:v>
                </c:pt>
                <c:pt idx="124">
                  <c:v>0.38356164383562102</c:v>
                </c:pt>
                <c:pt idx="125">
                  <c:v>0.39178082191781999</c:v>
                </c:pt>
                <c:pt idx="126">
                  <c:v>0.39452054794521402</c:v>
                </c:pt>
                <c:pt idx="127">
                  <c:v>0.39726027397261499</c:v>
                </c:pt>
                <c:pt idx="128">
                  <c:v>0.4</c:v>
                </c:pt>
                <c:pt idx="129">
                  <c:v>0.402739726027393</c:v>
                </c:pt>
                <c:pt idx="130">
                  <c:v>0.40547945205479402</c:v>
                </c:pt>
                <c:pt idx="131">
                  <c:v>0.40821917808219199</c:v>
                </c:pt>
                <c:pt idx="132">
                  <c:v>0.41095890410959302</c:v>
                </c:pt>
                <c:pt idx="133">
                  <c:v>0.41369863013698599</c:v>
                </c:pt>
                <c:pt idx="134">
                  <c:v>0.41643835616438402</c:v>
                </c:pt>
                <c:pt idx="135">
                  <c:v>0.41917808219178099</c:v>
                </c:pt>
                <c:pt idx="136">
                  <c:v>0.42191780821918201</c:v>
                </c:pt>
                <c:pt idx="137">
                  <c:v>0.42465753424657499</c:v>
                </c:pt>
                <c:pt idx="138">
                  <c:v>0.42739726027397701</c:v>
                </c:pt>
                <c:pt idx="139">
                  <c:v>0.43013698630136998</c:v>
                </c:pt>
                <c:pt idx="140">
                  <c:v>0.432876712328776</c:v>
                </c:pt>
                <c:pt idx="141">
                  <c:v>0.43561643835616398</c:v>
                </c:pt>
                <c:pt idx="142">
                  <c:v>0.438356164383571</c:v>
                </c:pt>
                <c:pt idx="143">
                  <c:v>0.44109589041095898</c:v>
                </c:pt>
                <c:pt idx="144">
                  <c:v>0.44657534246575298</c:v>
                </c:pt>
                <c:pt idx="145">
                  <c:v>0.449315068493151</c:v>
                </c:pt>
                <c:pt idx="146">
                  <c:v>0.45205479452054798</c:v>
                </c:pt>
                <c:pt idx="147">
                  <c:v>0.454794520547945</c:v>
                </c:pt>
                <c:pt idx="148">
                  <c:v>0.45753424657534197</c:v>
                </c:pt>
                <c:pt idx="149">
                  <c:v>0.460273972602744</c:v>
                </c:pt>
                <c:pt idx="150">
                  <c:v>0.46301369863013703</c:v>
                </c:pt>
                <c:pt idx="151">
                  <c:v>0.471232876712329</c:v>
                </c:pt>
                <c:pt idx="152">
                  <c:v>0.47397260273973002</c:v>
                </c:pt>
                <c:pt idx="153">
                  <c:v>0.48219178082191799</c:v>
                </c:pt>
                <c:pt idx="154">
                  <c:v>0.48493150684931502</c:v>
                </c:pt>
                <c:pt idx="155">
                  <c:v>0.48767123287671199</c:v>
                </c:pt>
                <c:pt idx="156">
                  <c:v>0.49041095890411401</c:v>
                </c:pt>
                <c:pt idx="157">
                  <c:v>0.49315068493150699</c:v>
                </c:pt>
                <c:pt idx="158">
                  <c:v>0.49589041095890801</c:v>
                </c:pt>
                <c:pt idx="159">
                  <c:v>0.49863013698630099</c:v>
                </c:pt>
                <c:pt idx="160">
                  <c:v>0.50136986301369901</c:v>
                </c:pt>
                <c:pt idx="161">
                  <c:v>0.50410958904109304</c:v>
                </c:pt>
                <c:pt idx="162">
                  <c:v>0.50684931506850495</c:v>
                </c:pt>
                <c:pt idx="163">
                  <c:v>0.50958904109588998</c:v>
                </c:pt>
                <c:pt idx="164">
                  <c:v>0.51232876712328801</c:v>
                </c:pt>
                <c:pt idx="165">
                  <c:v>0.51506849315068504</c:v>
                </c:pt>
                <c:pt idx="166">
                  <c:v>0.52054794520547898</c:v>
                </c:pt>
                <c:pt idx="167">
                  <c:v>0.52328767123287701</c:v>
                </c:pt>
                <c:pt idx="168">
                  <c:v>0.52602739726027403</c:v>
                </c:pt>
                <c:pt idx="169">
                  <c:v>0.52876712328765996</c:v>
                </c:pt>
                <c:pt idx="170">
                  <c:v>0.53150684931505898</c:v>
                </c:pt>
                <c:pt idx="171">
                  <c:v>0.534246575342466</c:v>
                </c:pt>
                <c:pt idx="172">
                  <c:v>0.53698630136986303</c:v>
                </c:pt>
                <c:pt idx="173">
                  <c:v>0.545205479452055</c:v>
                </c:pt>
                <c:pt idx="174">
                  <c:v>0.54794520547946202</c:v>
                </c:pt>
                <c:pt idx="175">
                  <c:v>0.55068493150684905</c:v>
                </c:pt>
                <c:pt idx="176">
                  <c:v>0.556164383561637</c:v>
                </c:pt>
                <c:pt idx="177">
                  <c:v>0.55890410958904102</c:v>
                </c:pt>
                <c:pt idx="178">
                  <c:v>0.56164383561644904</c:v>
                </c:pt>
                <c:pt idx="179">
                  <c:v>0.56438356164383596</c:v>
                </c:pt>
                <c:pt idx="180">
                  <c:v>0.57260273972602405</c:v>
                </c:pt>
                <c:pt idx="181">
                  <c:v>0.57534246575342496</c:v>
                </c:pt>
                <c:pt idx="182">
                  <c:v>0.57808219178081299</c:v>
                </c:pt>
                <c:pt idx="183">
                  <c:v>0.58082191780822001</c:v>
                </c:pt>
                <c:pt idx="184">
                  <c:v>0.58356164383560405</c:v>
                </c:pt>
                <c:pt idx="185">
                  <c:v>0.58630136986300296</c:v>
                </c:pt>
                <c:pt idx="186">
                  <c:v>0.58904109589041198</c:v>
                </c:pt>
                <c:pt idx="187">
                  <c:v>0.59178082191780801</c:v>
                </c:pt>
                <c:pt idx="188">
                  <c:v>0.59726027397259995</c:v>
                </c:pt>
                <c:pt idx="189">
                  <c:v>0.60547945205481102</c:v>
                </c:pt>
                <c:pt idx="190">
                  <c:v>0.61095890410960096</c:v>
                </c:pt>
                <c:pt idx="191">
                  <c:v>0.61643835616439202</c:v>
                </c:pt>
                <c:pt idx="192">
                  <c:v>0.61917808219179205</c:v>
                </c:pt>
                <c:pt idx="193">
                  <c:v>0.62465753424658998</c:v>
                </c:pt>
                <c:pt idx="194">
                  <c:v>0.62739726027398102</c:v>
                </c:pt>
                <c:pt idx="195">
                  <c:v>0.63013698630137005</c:v>
                </c:pt>
                <c:pt idx="196">
                  <c:v>0.63287671232878495</c:v>
                </c:pt>
                <c:pt idx="197">
                  <c:v>0.63561643835617199</c:v>
                </c:pt>
                <c:pt idx="198">
                  <c:v>0.63835616438356202</c:v>
                </c:pt>
                <c:pt idx="199">
                  <c:v>0.64109589041097004</c:v>
                </c:pt>
                <c:pt idx="200">
                  <c:v>0.64383561643837905</c:v>
                </c:pt>
                <c:pt idx="201">
                  <c:v>0.64657534246575599</c:v>
                </c:pt>
                <c:pt idx="202">
                  <c:v>0.64931506849316001</c:v>
                </c:pt>
                <c:pt idx="203">
                  <c:v>0.65479452054794796</c:v>
                </c:pt>
                <c:pt idx="204">
                  <c:v>0.65753424657534498</c:v>
                </c:pt>
                <c:pt idx="205">
                  <c:v>0.660273972602748</c:v>
                </c:pt>
                <c:pt idx="206">
                  <c:v>0.66575342465754594</c:v>
                </c:pt>
                <c:pt idx="207">
                  <c:v>0.66849315068493398</c:v>
                </c:pt>
                <c:pt idx="208">
                  <c:v>0.67945205479452297</c:v>
                </c:pt>
                <c:pt idx="209">
                  <c:v>0.68767123287672405</c:v>
                </c:pt>
                <c:pt idx="210">
                  <c:v>0.69041095890410997</c:v>
                </c:pt>
                <c:pt idx="211">
                  <c:v>0.704109589041096</c:v>
                </c:pt>
                <c:pt idx="212">
                  <c:v>0.70684931506850901</c:v>
                </c:pt>
                <c:pt idx="213">
                  <c:v>0.70958904109589005</c:v>
                </c:pt>
                <c:pt idx="214">
                  <c:v>0.71232876712329096</c:v>
                </c:pt>
                <c:pt idx="215">
                  <c:v>0.71506849315068999</c:v>
                </c:pt>
                <c:pt idx="216">
                  <c:v>0.71780821917809801</c:v>
                </c:pt>
                <c:pt idx="217">
                  <c:v>0.72328767123287996</c:v>
                </c:pt>
                <c:pt idx="218">
                  <c:v>0.72602739726027699</c:v>
                </c:pt>
                <c:pt idx="219">
                  <c:v>0.73150684931506504</c:v>
                </c:pt>
                <c:pt idx="220">
                  <c:v>0.73424657534246596</c:v>
                </c:pt>
                <c:pt idx="221">
                  <c:v>0.73698630136986298</c:v>
                </c:pt>
                <c:pt idx="222">
                  <c:v>0.73972602739726001</c:v>
                </c:pt>
                <c:pt idx="223">
                  <c:v>0.74246575342465704</c:v>
                </c:pt>
                <c:pt idx="224">
                  <c:v>0.74520547945205595</c:v>
                </c:pt>
                <c:pt idx="225">
                  <c:v>0.74794520547946497</c:v>
                </c:pt>
                <c:pt idx="226">
                  <c:v>0.75616438356164095</c:v>
                </c:pt>
                <c:pt idx="227">
                  <c:v>0.75890410958904397</c:v>
                </c:pt>
                <c:pt idx="228">
                  <c:v>0.76438356164383603</c:v>
                </c:pt>
                <c:pt idx="229">
                  <c:v>0.76712328767123505</c:v>
                </c:pt>
                <c:pt idx="230">
                  <c:v>0.76986301369864196</c:v>
                </c:pt>
                <c:pt idx="231">
                  <c:v>0.772602739726026</c:v>
                </c:pt>
                <c:pt idx="232">
                  <c:v>0.77534246575342503</c:v>
                </c:pt>
                <c:pt idx="233">
                  <c:v>0.77808219178081806</c:v>
                </c:pt>
                <c:pt idx="234">
                  <c:v>0.78082191780822197</c:v>
                </c:pt>
                <c:pt idx="235">
                  <c:v>0.78630136986301002</c:v>
                </c:pt>
                <c:pt idx="236">
                  <c:v>0.7945205479452</c:v>
                </c:pt>
                <c:pt idx="237">
                  <c:v>0.79726027397260002</c:v>
                </c:pt>
                <c:pt idx="238">
                  <c:v>0.8</c:v>
                </c:pt>
                <c:pt idx="239">
                  <c:v>0.80821917808219201</c:v>
                </c:pt>
                <c:pt idx="240">
                  <c:v>0.81095890410960003</c:v>
                </c:pt>
                <c:pt idx="241">
                  <c:v>0.81369863013699795</c:v>
                </c:pt>
                <c:pt idx="242">
                  <c:v>0.81643835616438598</c:v>
                </c:pt>
                <c:pt idx="243">
                  <c:v>0.82191780821918903</c:v>
                </c:pt>
                <c:pt idx="244">
                  <c:v>0.83013698630137001</c:v>
                </c:pt>
                <c:pt idx="245">
                  <c:v>0.83835616438356197</c:v>
                </c:pt>
                <c:pt idx="246">
                  <c:v>0.84383561643837401</c:v>
                </c:pt>
                <c:pt idx="247">
                  <c:v>0.84657534246575405</c:v>
                </c:pt>
                <c:pt idx="248">
                  <c:v>0.85205479452055499</c:v>
                </c:pt>
                <c:pt idx="249">
                  <c:v>0.85479452054794502</c:v>
                </c:pt>
                <c:pt idx="250">
                  <c:v>0.86027397260274296</c:v>
                </c:pt>
                <c:pt idx="251">
                  <c:v>0.86575342465754301</c:v>
                </c:pt>
                <c:pt idx="252">
                  <c:v>0.86849315068493105</c:v>
                </c:pt>
                <c:pt idx="253">
                  <c:v>0.87123287671232896</c:v>
                </c:pt>
                <c:pt idx="254">
                  <c:v>0.87671232876712302</c:v>
                </c:pt>
                <c:pt idx="255">
                  <c:v>0.87945205479452104</c:v>
                </c:pt>
                <c:pt idx="256">
                  <c:v>0.88219178082190797</c:v>
                </c:pt>
                <c:pt idx="257">
                  <c:v>0.88493150684931499</c:v>
                </c:pt>
                <c:pt idx="258">
                  <c:v>0.89863013698630101</c:v>
                </c:pt>
                <c:pt idx="259">
                  <c:v>0.90136986301369904</c:v>
                </c:pt>
                <c:pt idx="260">
                  <c:v>0.90410958904109295</c:v>
                </c:pt>
                <c:pt idx="261">
                  <c:v>0.90684931506850697</c:v>
                </c:pt>
                <c:pt idx="262">
                  <c:v>0.90958904109589001</c:v>
                </c:pt>
                <c:pt idx="263">
                  <c:v>0.91232876712328803</c:v>
                </c:pt>
                <c:pt idx="264">
                  <c:v>0.920547945205479</c:v>
                </c:pt>
                <c:pt idx="265">
                  <c:v>0.92602739726027405</c:v>
                </c:pt>
                <c:pt idx="266">
                  <c:v>0.92876712328767097</c:v>
                </c:pt>
                <c:pt idx="267">
                  <c:v>0.93424657534246602</c:v>
                </c:pt>
                <c:pt idx="268">
                  <c:v>0.94246575342465799</c:v>
                </c:pt>
                <c:pt idx="269">
                  <c:v>0.94520547945205502</c:v>
                </c:pt>
                <c:pt idx="270">
                  <c:v>0.95068493150685196</c:v>
                </c:pt>
                <c:pt idx="271">
                  <c:v>0.95616438356164402</c:v>
                </c:pt>
                <c:pt idx="272">
                  <c:v>0.95890410958904104</c:v>
                </c:pt>
                <c:pt idx="273">
                  <c:v>0.96986301369864103</c:v>
                </c:pt>
                <c:pt idx="274">
                  <c:v>0.97808219178081801</c:v>
                </c:pt>
                <c:pt idx="275">
                  <c:v>0.98082191780821903</c:v>
                </c:pt>
                <c:pt idx="276">
                  <c:v>0.98356164383560496</c:v>
                </c:pt>
                <c:pt idx="277">
                  <c:v>0.99452054794519895</c:v>
                </c:pt>
                <c:pt idx="278">
                  <c:v>0.99726027397259998</c:v>
                </c:pt>
                <c:pt idx="279">
                  <c:v>1.002739726027396</c:v>
                </c:pt>
                <c:pt idx="280">
                  <c:v>1.005479452054773</c:v>
                </c:pt>
                <c:pt idx="281">
                  <c:v>1.0082191780821921</c:v>
                </c:pt>
                <c:pt idx="282">
                  <c:v>1.016438356164368</c:v>
                </c:pt>
                <c:pt idx="283">
                  <c:v>1.021917808219178</c:v>
                </c:pt>
                <c:pt idx="284">
                  <c:v>1.02465753424661</c:v>
                </c:pt>
                <c:pt idx="285">
                  <c:v>1.0301369863013701</c:v>
                </c:pt>
                <c:pt idx="286">
                  <c:v>1.032876712328767</c:v>
                </c:pt>
                <c:pt idx="287">
                  <c:v>1.0356164383561639</c:v>
                </c:pt>
                <c:pt idx="288">
                  <c:v>1.038356164383591</c:v>
                </c:pt>
                <c:pt idx="289">
                  <c:v>1.043835616438356</c:v>
                </c:pt>
                <c:pt idx="290">
                  <c:v>1.0493150684931509</c:v>
                </c:pt>
                <c:pt idx="291">
                  <c:v>1.0520547945205481</c:v>
                </c:pt>
                <c:pt idx="292">
                  <c:v>1.057534246575325</c:v>
                </c:pt>
                <c:pt idx="293">
                  <c:v>1.0602739726027399</c:v>
                </c:pt>
                <c:pt idx="294">
                  <c:v>1.063013698630122</c:v>
                </c:pt>
                <c:pt idx="295">
                  <c:v>1.07123287671233</c:v>
                </c:pt>
                <c:pt idx="296">
                  <c:v>1.087671232876712</c:v>
                </c:pt>
                <c:pt idx="297">
                  <c:v>1.0931506849315269</c:v>
                </c:pt>
                <c:pt idx="298">
                  <c:v>1.1041095890410959</c:v>
                </c:pt>
                <c:pt idx="299">
                  <c:v>1.1068493150684771</c:v>
                </c:pt>
                <c:pt idx="300">
                  <c:v>1.10958904109589</c:v>
                </c:pt>
                <c:pt idx="301">
                  <c:v>1.112328767123288</c:v>
                </c:pt>
                <c:pt idx="302">
                  <c:v>1.115068493150684</c:v>
                </c:pt>
                <c:pt idx="303">
                  <c:v>1.117808219178082</c:v>
                </c:pt>
                <c:pt idx="304">
                  <c:v>1.1205479452054801</c:v>
                </c:pt>
                <c:pt idx="305">
                  <c:v>1.1232876712328781</c:v>
                </c:pt>
                <c:pt idx="306">
                  <c:v>1.134246575342466</c:v>
                </c:pt>
                <c:pt idx="307">
                  <c:v>1.13972602739726</c:v>
                </c:pt>
                <c:pt idx="308">
                  <c:v>1.1424657534246581</c:v>
                </c:pt>
                <c:pt idx="309">
                  <c:v>1.147945205479435</c:v>
                </c:pt>
                <c:pt idx="310">
                  <c:v>1.1589041095890411</c:v>
                </c:pt>
                <c:pt idx="311">
                  <c:v>1.16438356164387</c:v>
                </c:pt>
                <c:pt idx="312">
                  <c:v>1.167123287671233</c:v>
                </c:pt>
                <c:pt idx="313">
                  <c:v>1.1698630136986301</c:v>
                </c:pt>
                <c:pt idx="314">
                  <c:v>1.1726027397260561</c:v>
                </c:pt>
                <c:pt idx="315">
                  <c:v>1.1780821917808539</c:v>
                </c:pt>
                <c:pt idx="316">
                  <c:v>1.186301369863034</c:v>
                </c:pt>
                <c:pt idx="317">
                  <c:v>1.191780821917831</c:v>
                </c:pt>
                <c:pt idx="318">
                  <c:v>1.1945205479452059</c:v>
                </c:pt>
                <c:pt idx="319">
                  <c:v>1.197260273972603</c:v>
                </c:pt>
                <c:pt idx="320">
                  <c:v>1.2</c:v>
                </c:pt>
                <c:pt idx="321">
                  <c:v>1.202739726027396</c:v>
                </c:pt>
                <c:pt idx="322">
                  <c:v>1.2054794520547689</c:v>
                </c:pt>
                <c:pt idx="323">
                  <c:v>1.208219178082192</c:v>
                </c:pt>
                <c:pt idx="324">
                  <c:v>1.2109589041095901</c:v>
                </c:pt>
                <c:pt idx="325">
                  <c:v>1.216438356164367</c:v>
                </c:pt>
                <c:pt idx="326">
                  <c:v>1.219178082191781</c:v>
                </c:pt>
                <c:pt idx="327">
                  <c:v>1.2246575342466071</c:v>
                </c:pt>
                <c:pt idx="328">
                  <c:v>1.2328767123287661</c:v>
                </c:pt>
                <c:pt idx="329">
                  <c:v>1.2356164383561641</c:v>
                </c:pt>
                <c:pt idx="330">
                  <c:v>1.2438356164383411</c:v>
                </c:pt>
                <c:pt idx="331">
                  <c:v>1.257534246575321</c:v>
                </c:pt>
                <c:pt idx="332">
                  <c:v>1.2657534246575399</c:v>
                </c:pt>
                <c:pt idx="333">
                  <c:v>1.27123287671233</c:v>
                </c:pt>
                <c:pt idx="334">
                  <c:v>1.276712328767124</c:v>
                </c:pt>
                <c:pt idx="335">
                  <c:v>1.2794520547945201</c:v>
                </c:pt>
                <c:pt idx="336">
                  <c:v>1.2821917808219181</c:v>
                </c:pt>
                <c:pt idx="337">
                  <c:v>1.284931506849315</c:v>
                </c:pt>
                <c:pt idx="338">
                  <c:v>1.29041095890411</c:v>
                </c:pt>
                <c:pt idx="339">
                  <c:v>1.29863013698632</c:v>
                </c:pt>
                <c:pt idx="340">
                  <c:v>1.3041095890410961</c:v>
                </c:pt>
                <c:pt idx="341">
                  <c:v>1.3095890410958899</c:v>
                </c:pt>
                <c:pt idx="342">
                  <c:v>1.317808219178082</c:v>
                </c:pt>
                <c:pt idx="343">
                  <c:v>1.32054794520548</c:v>
                </c:pt>
                <c:pt idx="344">
                  <c:v>1.323287671232878</c:v>
                </c:pt>
                <c:pt idx="345">
                  <c:v>1.3260273972602741</c:v>
                </c:pt>
                <c:pt idx="346">
                  <c:v>1.3287671232876721</c:v>
                </c:pt>
                <c:pt idx="347">
                  <c:v>1.331506849315069</c:v>
                </c:pt>
                <c:pt idx="348">
                  <c:v>1.3342465753424659</c:v>
                </c:pt>
                <c:pt idx="349">
                  <c:v>1.3369863013698631</c:v>
                </c:pt>
                <c:pt idx="350">
                  <c:v>1.345205479452056</c:v>
                </c:pt>
                <c:pt idx="351">
                  <c:v>1.347945205479431</c:v>
                </c:pt>
                <c:pt idx="352">
                  <c:v>1.350684931506873</c:v>
                </c:pt>
                <c:pt idx="353">
                  <c:v>1.3561643835616439</c:v>
                </c:pt>
                <c:pt idx="354">
                  <c:v>1.3589041095890411</c:v>
                </c:pt>
                <c:pt idx="355">
                  <c:v>1.361643835616438</c:v>
                </c:pt>
                <c:pt idx="356">
                  <c:v>1.3780821917808499</c:v>
                </c:pt>
                <c:pt idx="357">
                  <c:v>1.3808219178082191</c:v>
                </c:pt>
                <c:pt idx="358">
                  <c:v>1.383561643835616</c:v>
                </c:pt>
                <c:pt idx="359">
                  <c:v>1.3863013698630311</c:v>
                </c:pt>
                <c:pt idx="360">
                  <c:v>1.391780821917828</c:v>
                </c:pt>
                <c:pt idx="361">
                  <c:v>1.397260273972603</c:v>
                </c:pt>
                <c:pt idx="362">
                  <c:v>1.4</c:v>
                </c:pt>
                <c:pt idx="363">
                  <c:v>1.4054794520547651</c:v>
                </c:pt>
                <c:pt idx="364">
                  <c:v>1.41095890410959</c:v>
                </c:pt>
                <c:pt idx="365">
                  <c:v>1.416438356164363</c:v>
                </c:pt>
                <c:pt idx="366">
                  <c:v>1.419178082191781</c:v>
                </c:pt>
                <c:pt idx="367">
                  <c:v>1.4273972602739571</c:v>
                </c:pt>
                <c:pt idx="368">
                  <c:v>1.43013698630137</c:v>
                </c:pt>
                <c:pt idx="369">
                  <c:v>1.432876712328766</c:v>
                </c:pt>
                <c:pt idx="370">
                  <c:v>1.435616438356164</c:v>
                </c:pt>
                <c:pt idx="371">
                  <c:v>1.446575342465753</c:v>
                </c:pt>
                <c:pt idx="372">
                  <c:v>1.4493150684931511</c:v>
                </c:pt>
                <c:pt idx="373">
                  <c:v>1.452054794520548</c:v>
                </c:pt>
                <c:pt idx="374">
                  <c:v>1.4602739726027401</c:v>
                </c:pt>
                <c:pt idx="375">
                  <c:v>1.4657534246575341</c:v>
                </c:pt>
                <c:pt idx="376">
                  <c:v>1.47397260273972</c:v>
                </c:pt>
                <c:pt idx="377">
                  <c:v>1.484931506849315</c:v>
                </c:pt>
                <c:pt idx="378">
                  <c:v>1.4931506849315139</c:v>
                </c:pt>
                <c:pt idx="379">
                  <c:v>1.4958904109588891</c:v>
                </c:pt>
                <c:pt idx="380">
                  <c:v>1.506849315068473</c:v>
                </c:pt>
                <c:pt idx="381">
                  <c:v>1.5095890410958901</c:v>
                </c:pt>
                <c:pt idx="382">
                  <c:v>1.5123287671232879</c:v>
                </c:pt>
                <c:pt idx="383">
                  <c:v>1.5178082191780671</c:v>
                </c:pt>
                <c:pt idx="384">
                  <c:v>1.5232876712328769</c:v>
                </c:pt>
                <c:pt idx="385">
                  <c:v>1.526027397260274</c:v>
                </c:pt>
                <c:pt idx="386">
                  <c:v>1.531506849315069</c:v>
                </c:pt>
                <c:pt idx="387">
                  <c:v>1.536986301369863</c:v>
                </c:pt>
                <c:pt idx="388">
                  <c:v>1.5397260273972451</c:v>
                </c:pt>
                <c:pt idx="389">
                  <c:v>1.542465753424654</c:v>
                </c:pt>
                <c:pt idx="390">
                  <c:v>1.553424657534211</c:v>
                </c:pt>
                <c:pt idx="391">
                  <c:v>1.5561643835616441</c:v>
                </c:pt>
                <c:pt idx="392">
                  <c:v>1.5616438356164379</c:v>
                </c:pt>
                <c:pt idx="393">
                  <c:v>1.564383561643867</c:v>
                </c:pt>
                <c:pt idx="394">
                  <c:v>1.567123287671232</c:v>
                </c:pt>
                <c:pt idx="395">
                  <c:v>1.578082191780845</c:v>
                </c:pt>
                <c:pt idx="396">
                  <c:v>1.580821917808219</c:v>
                </c:pt>
                <c:pt idx="397">
                  <c:v>1.5863013698630291</c:v>
                </c:pt>
                <c:pt idx="398">
                  <c:v>1.591780821917826</c:v>
                </c:pt>
                <c:pt idx="399">
                  <c:v>1.6</c:v>
                </c:pt>
                <c:pt idx="400">
                  <c:v>1.6082191780821919</c:v>
                </c:pt>
                <c:pt idx="401">
                  <c:v>1.613698630136986</c:v>
                </c:pt>
                <c:pt idx="402">
                  <c:v>1.6219178082191781</c:v>
                </c:pt>
                <c:pt idx="403">
                  <c:v>1.6273972602739719</c:v>
                </c:pt>
                <c:pt idx="404">
                  <c:v>1.641095890410958</c:v>
                </c:pt>
                <c:pt idx="405">
                  <c:v>1.6465753424657541</c:v>
                </c:pt>
                <c:pt idx="406">
                  <c:v>1.6493150684931519</c:v>
                </c:pt>
                <c:pt idx="407">
                  <c:v>1.6520547945205539</c:v>
                </c:pt>
                <c:pt idx="408">
                  <c:v>1.6547945205479451</c:v>
                </c:pt>
                <c:pt idx="409">
                  <c:v>1.6602739726027571</c:v>
                </c:pt>
                <c:pt idx="410">
                  <c:v>1.663013698630136</c:v>
                </c:pt>
                <c:pt idx="411">
                  <c:v>1.665753424657554</c:v>
                </c:pt>
                <c:pt idx="412">
                  <c:v>1.668493150684931</c:v>
                </c:pt>
                <c:pt idx="413">
                  <c:v>1.6712328767123299</c:v>
                </c:pt>
                <c:pt idx="414">
                  <c:v>1.6767123287671379</c:v>
                </c:pt>
                <c:pt idx="415">
                  <c:v>1.6794520547945371</c:v>
                </c:pt>
                <c:pt idx="416">
                  <c:v>1.682191780821918</c:v>
                </c:pt>
                <c:pt idx="417">
                  <c:v>1.6876712328767121</c:v>
                </c:pt>
                <c:pt idx="418">
                  <c:v>1.6904109589041101</c:v>
                </c:pt>
                <c:pt idx="419">
                  <c:v>1.6931506849315321</c:v>
                </c:pt>
                <c:pt idx="420">
                  <c:v>1.6986301369863319</c:v>
                </c:pt>
                <c:pt idx="421">
                  <c:v>1.7068493150684709</c:v>
                </c:pt>
                <c:pt idx="422">
                  <c:v>1.70958904109589</c:v>
                </c:pt>
                <c:pt idx="423">
                  <c:v>1.7123287671232881</c:v>
                </c:pt>
                <c:pt idx="424">
                  <c:v>1.720547945205481</c:v>
                </c:pt>
                <c:pt idx="425">
                  <c:v>1.728767123287672</c:v>
                </c:pt>
                <c:pt idx="426">
                  <c:v>1.7342465753424661</c:v>
                </c:pt>
                <c:pt idx="427">
                  <c:v>1.7424657534246439</c:v>
                </c:pt>
                <c:pt idx="428">
                  <c:v>1.745205479452056</c:v>
                </c:pt>
                <c:pt idx="429">
                  <c:v>1.7479452054794271</c:v>
                </c:pt>
                <c:pt idx="430">
                  <c:v>1.7643835616438639</c:v>
                </c:pt>
                <c:pt idx="431">
                  <c:v>1.76986301369863</c:v>
                </c:pt>
                <c:pt idx="432">
                  <c:v>1.7780821917808449</c:v>
                </c:pt>
                <c:pt idx="433">
                  <c:v>1.7808219178082201</c:v>
                </c:pt>
                <c:pt idx="434">
                  <c:v>1.7835616438355999</c:v>
                </c:pt>
                <c:pt idx="435">
                  <c:v>1.7890410958903979</c:v>
                </c:pt>
                <c:pt idx="436">
                  <c:v>1.7917808219178251</c:v>
                </c:pt>
                <c:pt idx="437">
                  <c:v>1.802739726027397</c:v>
                </c:pt>
                <c:pt idx="438">
                  <c:v>1.8109589041095919</c:v>
                </c:pt>
                <c:pt idx="439">
                  <c:v>1.816438356164382</c:v>
                </c:pt>
                <c:pt idx="440">
                  <c:v>1.8191780821917809</c:v>
                </c:pt>
                <c:pt idx="441">
                  <c:v>1.821917808219178</c:v>
                </c:pt>
                <c:pt idx="442">
                  <c:v>1.82465753424661</c:v>
                </c:pt>
                <c:pt idx="443">
                  <c:v>1.8273972602739721</c:v>
                </c:pt>
                <c:pt idx="444">
                  <c:v>1.8301369863013699</c:v>
                </c:pt>
                <c:pt idx="445">
                  <c:v>1.832876712328767</c:v>
                </c:pt>
                <c:pt idx="446">
                  <c:v>1.8356164383561639</c:v>
                </c:pt>
                <c:pt idx="447">
                  <c:v>1.841095890410958</c:v>
                </c:pt>
                <c:pt idx="448">
                  <c:v>1.8465753424657541</c:v>
                </c:pt>
                <c:pt idx="449">
                  <c:v>1.8520547945205481</c:v>
                </c:pt>
                <c:pt idx="450">
                  <c:v>1.8575342465753271</c:v>
                </c:pt>
                <c:pt idx="451">
                  <c:v>1.865753424657552</c:v>
                </c:pt>
                <c:pt idx="452">
                  <c:v>1.8739726027397261</c:v>
                </c:pt>
                <c:pt idx="453">
                  <c:v>1.8849315068493151</c:v>
                </c:pt>
                <c:pt idx="454">
                  <c:v>1.887671232876712</c:v>
                </c:pt>
                <c:pt idx="455">
                  <c:v>1.893150684931528</c:v>
                </c:pt>
                <c:pt idx="456">
                  <c:v>1.8958904109589041</c:v>
                </c:pt>
                <c:pt idx="457">
                  <c:v>1.8986301369863261</c:v>
                </c:pt>
                <c:pt idx="458">
                  <c:v>1.9041095890411091</c:v>
                </c:pt>
                <c:pt idx="459">
                  <c:v>1.90684931506849</c:v>
                </c:pt>
                <c:pt idx="460">
                  <c:v>1.912328767123288</c:v>
                </c:pt>
                <c:pt idx="461">
                  <c:v>1.917808219178081</c:v>
                </c:pt>
                <c:pt idx="462">
                  <c:v>1.928767123287684</c:v>
                </c:pt>
                <c:pt idx="463">
                  <c:v>1.9369863013698621</c:v>
                </c:pt>
                <c:pt idx="464">
                  <c:v>1.9534246575342069</c:v>
                </c:pt>
                <c:pt idx="465">
                  <c:v>1.95890410958904</c:v>
                </c:pt>
                <c:pt idx="466">
                  <c:v>1.9616438356164381</c:v>
                </c:pt>
                <c:pt idx="467">
                  <c:v>1.9643835616438741</c:v>
                </c:pt>
                <c:pt idx="468">
                  <c:v>1.967123287671231</c:v>
                </c:pt>
                <c:pt idx="469">
                  <c:v>1.969863013698629</c:v>
                </c:pt>
                <c:pt idx="470">
                  <c:v>1.980821917808218</c:v>
                </c:pt>
                <c:pt idx="471">
                  <c:v>1.986301369863033</c:v>
                </c:pt>
                <c:pt idx="472">
                  <c:v>1.989041095890409</c:v>
                </c:pt>
                <c:pt idx="473">
                  <c:v>2</c:v>
                </c:pt>
                <c:pt idx="474">
                  <c:v>2.0109589041095361</c:v>
                </c:pt>
                <c:pt idx="475">
                  <c:v>2.0136986301369841</c:v>
                </c:pt>
                <c:pt idx="476">
                  <c:v>2.0164383561643842</c:v>
                </c:pt>
                <c:pt idx="477">
                  <c:v>2.0191780821917802</c:v>
                </c:pt>
                <c:pt idx="478">
                  <c:v>2.0219178082191802</c:v>
                </c:pt>
                <c:pt idx="479">
                  <c:v>2.0246575342465749</c:v>
                </c:pt>
                <c:pt idx="480">
                  <c:v>2.0273972602740322</c:v>
                </c:pt>
                <c:pt idx="481">
                  <c:v>2.0301369863013812</c:v>
                </c:pt>
                <c:pt idx="482">
                  <c:v>2.0356164383561581</c:v>
                </c:pt>
                <c:pt idx="483">
                  <c:v>2.0383561643835582</c:v>
                </c:pt>
                <c:pt idx="484">
                  <c:v>2.0493150684931511</c:v>
                </c:pt>
                <c:pt idx="485">
                  <c:v>2.0712328767123398</c:v>
                </c:pt>
                <c:pt idx="486">
                  <c:v>2.0849315068493781</c:v>
                </c:pt>
                <c:pt idx="487">
                  <c:v>2.1095890410959299</c:v>
                </c:pt>
                <c:pt idx="488">
                  <c:v>2.1150684931506092</c:v>
                </c:pt>
                <c:pt idx="489">
                  <c:v>2.1178082191780772</c:v>
                </c:pt>
                <c:pt idx="490">
                  <c:v>2.1205479452054812</c:v>
                </c:pt>
                <c:pt idx="491">
                  <c:v>2.131506849315068</c:v>
                </c:pt>
                <c:pt idx="492">
                  <c:v>2.1342465753424662</c:v>
                </c:pt>
                <c:pt idx="493">
                  <c:v>2.13972602739726</c:v>
                </c:pt>
                <c:pt idx="494">
                  <c:v>2.1424657534246569</c:v>
                </c:pt>
                <c:pt idx="495">
                  <c:v>2.1561643835616442</c:v>
                </c:pt>
                <c:pt idx="496">
                  <c:v>2.1589041095890411</c:v>
                </c:pt>
                <c:pt idx="497">
                  <c:v>2.1671232876712918</c:v>
                </c:pt>
                <c:pt idx="498">
                  <c:v>2.1753424657534182</c:v>
                </c:pt>
                <c:pt idx="499">
                  <c:v>2.18082191780822</c:v>
                </c:pt>
                <c:pt idx="500">
                  <c:v>2.1835616438356569</c:v>
                </c:pt>
                <c:pt idx="501">
                  <c:v>2.1863013698630152</c:v>
                </c:pt>
                <c:pt idx="502">
                  <c:v>2.1917808219178081</c:v>
                </c:pt>
                <c:pt idx="503">
                  <c:v>2.1945205479452481</c:v>
                </c:pt>
                <c:pt idx="504">
                  <c:v>2.2000000000000002</c:v>
                </c:pt>
                <c:pt idx="505">
                  <c:v>2.205479452054794</c:v>
                </c:pt>
                <c:pt idx="506">
                  <c:v>2.2109589041095772</c:v>
                </c:pt>
                <c:pt idx="507">
                  <c:v>2.2219178082192101</c:v>
                </c:pt>
                <c:pt idx="508">
                  <c:v>2.2328767123287672</c:v>
                </c:pt>
                <c:pt idx="509">
                  <c:v>2.2410958904109601</c:v>
                </c:pt>
                <c:pt idx="510">
                  <c:v>2.2520547945205478</c:v>
                </c:pt>
                <c:pt idx="511">
                  <c:v>2.2547945205480011</c:v>
                </c:pt>
                <c:pt idx="512">
                  <c:v>2.2575342465754442</c:v>
                </c:pt>
                <c:pt idx="513">
                  <c:v>2.2602739726027412</c:v>
                </c:pt>
                <c:pt idx="514">
                  <c:v>2.2630136986301408</c:v>
                </c:pt>
                <c:pt idx="515">
                  <c:v>2.2657534246575342</c:v>
                </c:pt>
                <c:pt idx="516">
                  <c:v>2.2821917808219929</c:v>
                </c:pt>
                <c:pt idx="517">
                  <c:v>2.2904109589041202</c:v>
                </c:pt>
                <c:pt idx="518">
                  <c:v>2.2931506849315082</c:v>
                </c:pt>
                <c:pt idx="519">
                  <c:v>2.3041095890410972</c:v>
                </c:pt>
                <c:pt idx="520">
                  <c:v>2.3068493150684239</c:v>
                </c:pt>
                <c:pt idx="521">
                  <c:v>2.3123287671232782</c:v>
                </c:pt>
                <c:pt idx="522">
                  <c:v>2.3178082191780258</c:v>
                </c:pt>
                <c:pt idx="523">
                  <c:v>2.32054794520548</c:v>
                </c:pt>
                <c:pt idx="524">
                  <c:v>2.32328767123288</c:v>
                </c:pt>
                <c:pt idx="525">
                  <c:v>2.3342465753424642</c:v>
                </c:pt>
                <c:pt idx="526">
                  <c:v>2.3424657534246571</c:v>
                </c:pt>
                <c:pt idx="527">
                  <c:v>2.3479452054794532</c:v>
                </c:pt>
                <c:pt idx="528">
                  <c:v>2.3506849315068381</c:v>
                </c:pt>
                <c:pt idx="529">
                  <c:v>2.3589041095890382</c:v>
                </c:pt>
                <c:pt idx="530">
                  <c:v>2.367123287671272</c:v>
                </c:pt>
                <c:pt idx="531">
                  <c:v>2.3698630136985721</c:v>
                </c:pt>
                <c:pt idx="532">
                  <c:v>2.3753424657533762</c:v>
                </c:pt>
                <c:pt idx="533">
                  <c:v>2.3835616438356202</c:v>
                </c:pt>
                <c:pt idx="534">
                  <c:v>2.3863013698630131</c:v>
                </c:pt>
                <c:pt idx="535">
                  <c:v>2.3890410958904109</c:v>
                </c:pt>
                <c:pt idx="536">
                  <c:v>2.3972602739726021</c:v>
                </c:pt>
                <c:pt idx="537">
                  <c:v>2.4136986301369832</c:v>
                </c:pt>
                <c:pt idx="538">
                  <c:v>2.4191780821917801</c:v>
                </c:pt>
                <c:pt idx="539">
                  <c:v>2.4246575342465748</c:v>
                </c:pt>
                <c:pt idx="540">
                  <c:v>2.4438356164383568</c:v>
                </c:pt>
                <c:pt idx="541">
                  <c:v>2.4465753424657541</c:v>
                </c:pt>
                <c:pt idx="542">
                  <c:v>2.4520547945205382</c:v>
                </c:pt>
                <c:pt idx="543">
                  <c:v>2.4575342465754151</c:v>
                </c:pt>
                <c:pt idx="544">
                  <c:v>2.4602739726027401</c:v>
                </c:pt>
                <c:pt idx="545">
                  <c:v>2.4630136986301401</c:v>
                </c:pt>
                <c:pt idx="546">
                  <c:v>2.4712328767123402</c:v>
                </c:pt>
                <c:pt idx="547">
                  <c:v>2.4821917808219749</c:v>
                </c:pt>
                <c:pt idx="548">
                  <c:v>2.4849315068493718</c:v>
                </c:pt>
                <c:pt idx="549">
                  <c:v>2.4904109589041101</c:v>
                </c:pt>
                <c:pt idx="550">
                  <c:v>2.5068493150684419</c:v>
                </c:pt>
                <c:pt idx="551">
                  <c:v>2.5123287671232881</c:v>
                </c:pt>
                <c:pt idx="552">
                  <c:v>2.5232876712328798</c:v>
                </c:pt>
                <c:pt idx="553">
                  <c:v>2.526027397260274</c:v>
                </c:pt>
                <c:pt idx="554">
                  <c:v>2.5506849315068472</c:v>
                </c:pt>
                <c:pt idx="555">
                  <c:v>2.5753424657534172</c:v>
                </c:pt>
                <c:pt idx="556">
                  <c:v>2.5780821917808181</c:v>
                </c:pt>
                <c:pt idx="557">
                  <c:v>2.580821917808219</c:v>
                </c:pt>
                <c:pt idx="558">
                  <c:v>2.5972602739726032</c:v>
                </c:pt>
                <c:pt idx="559">
                  <c:v>2.6</c:v>
                </c:pt>
                <c:pt idx="560">
                  <c:v>2.6027397260274401</c:v>
                </c:pt>
                <c:pt idx="561">
                  <c:v>2.613698630136986</c:v>
                </c:pt>
                <c:pt idx="562">
                  <c:v>2.6164383561643829</c:v>
                </c:pt>
                <c:pt idx="563">
                  <c:v>2.6191780821917812</c:v>
                </c:pt>
                <c:pt idx="564">
                  <c:v>2.6356164383561631</c:v>
                </c:pt>
                <c:pt idx="565">
                  <c:v>2.64109589041096</c:v>
                </c:pt>
                <c:pt idx="566">
                  <c:v>2.6438356164383601</c:v>
                </c:pt>
                <c:pt idx="567">
                  <c:v>2.6465753424657552</c:v>
                </c:pt>
                <c:pt idx="568">
                  <c:v>2.6712328767123412</c:v>
                </c:pt>
                <c:pt idx="569">
                  <c:v>2.6794520547945182</c:v>
                </c:pt>
                <c:pt idx="570">
                  <c:v>2.6849315068493862</c:v>
                </c:pt>
                <c:pt idx="571">
                  <c:v>2.6958904109589041</c:v>
                </c:pt>
                <c:pt idx="572">
                  <c:v>2.7095890410959411</c:v>
                </c:pt>
                <c:pt idx="573">
                  <c:v>2.715068493150615</c:v>
                </c:pt>
                <c:pt idx="574">
                  <c:v>2.7205479452055048</c:v>
                </c:pt>
                <c:pt idx="575">
                  <c:v>2.7232876712329208</c:v>
                </c:pt>
                <c:pt idx="576">
                  <c:v>2.7260273972602742</c:v>
                </c:pt>
                <c:pt idx="577">
                  <c:v>2.7342465753424672</c:v>
                </c:pt>
                <c:pt idx="578">
                  <c:v>2.7369863013698632</c:v>
                </c:pt>
                <c:pt idx="579">
                  <c:v>2.742465753424657</c:v>
                </c:pt>
                <c:pt idx="580">
                  <c:v>2.7452054794520548</c:v>
                </c:pt>
                <c:pt idx="581">
                  <c:v>2.7506849315068491</c:v>
                </c:pt>
                <c:pt idx="582">
                  <c:v>2.7534246575342598</c:v>
                </c:pt>
                <c:pt idx="583">
                  <c:v>2.7561643835616438</c:v>
                </c:pt>
                <c:pt idx="584">
                  <c:v>2.7589041095890412</c:v>
                </c:pt>
                <c:pt idx="585">
                  <c:v>2.7643835616438408</c:v>
                </c:pt>
                <c:pt idx="586">
                  <c:v>2.7671232876712981</c:v>
                </c:pt>
                <c:pt idx="587">
                  <c:v>2.7726027397260271</c:v>
                </c:pt>
                <c:pt idx="588">
                  <c:v>2.7753424657534231</c:v>
                </c:pt>
                <c:pt idx="589">
                  <c:v>2.7780821917808192</c:v>
                </c:pt>
                <c:pt idx="590">
                  <c:v>2.7808219178082201</c:v>
                </c:pt>
                <c:pt idx="591">
                  <c:v>2.7835616438356601</c:v>
                </c:pt>
                <c:pt idx="592">
                  <c:v>2.7890410958904202</c:v>
                </c:pt>
                <c:pt idx="593">
                  <c:v>2.8</c:v>
                </c:pt>
                <c:pt idx="594">
                  <c:v>2.8027397260274012</c:v>
                </c:pt>
                <c:pt idx="595">
                  <c:v>2.8054794520547941</c:v>
                </c:pt>
                <c:pt idx="596">
                  <c:v>2.8164383561643831</c:v>
                </c:pt>
                <c:pt idx="597">
                  <c:v>2.8191780821917791</c:v>
                </c:pt>
                <c:pt idx="598">
                  <c:v>2.8246575342465752</c:v>
                </c:pt>
                <c:pt idx="599">
                  <c:v>2.8383561643835371</c:v>
                </c:pt>
                <c:pt idx="600">
                  <c:v>2.8410958904109589</c:v>
                </c:pt>
                <c:pt idx="601">
                  <c:v>2.8520547945205381</c:v>
                </c:pt>
                <c:pt idx="602">
                  <c:v>2.8547945205479448</c:v>
                </c:pt>
                <c:pt idx="603">
                  <c:v>2.8575342465754048</c:v>
                </c:pt>
                <c:pt idx="604">
                  <c:v>2.8630136986301382</c:v>
                </c:pt>
                <c:pt idx="605">
                  <c:v>2.8767123287671228</c:v>
                </c:pt>
                <c:pt idx="606">
                  <c:v>2.8876712328767198</c:v>
                </c:pt>
                <c:pt idx="607">
                  <c:v>2.9013698630136981</c:v>
                </c:pt>
                <c:pt idx="608">
                  <c:v>2.906849315068436</c:v>
                </c:pt>
                <c:pt idx="609">
                  <c:v>2.9287671232876709</c:v>
                </c:pt>
                <c:pt idx="610">
                  <c:v>2.9397260273972599</c:v>
                </c:pt>
                <c:pt idx="611">
                  <c:v>2.9479452054794542</c:v>
                </c:pt>
                <c:pt idx="612">
                  <c:v>2.9506849315068382</c:v>
                </c:pt>
                <c:pt idx="613">
                  <c:v>2.9616438356164378</c:v>
                </c:pt>
                <c:pt idx="614">
                  <c:v>2.989041095890411</c:v>
                </c:pt>
                <c:pt idx="615">
                  <c:v>2.9917808219178079</c:v>
                </c:pt>
                <c:pt idx="616">
                  <c:v>2.9945205479452399</c:v>
                </c:pt>
                <c:pt idx="617">
                  <c:v>3.0027397260274369</c:v>
                </c:pt>
                <c:pt idx="618">
                  <c:v>3.0054794520547952</c:v>
                </c:pt>
                <c:pt idx="619">
                  <c:v>3.0219178082191802</c:v>
                </c:pt>
                <c:pt idx="620">
                  <c:v>3.0273972602740322</c:v>
                </c:pt>
                <c:pt idx="621">
                  <c:v>3.0328767123287581</c:v>
                </c:pt>
                <c:pt idx="622">
                  <c:v>3.0383561643835582</c:v>
                </c:pt>
                <c:pt idx="623">
                  <c:v>3.0465753424657538</c:v>
                </c:pt>
                <c:pt idx="624">
                  <c:v>3.0520547945205472</c:v>
                </c:pt>
                <c:pt idx="625">
                  <c:v>3.0602739726027401</c:v>
                </c:pt>
                <c:pt idx="626">
                  <c:v>3.0630136986301402</c:v>
                </c:pt>
                <c:pt idx="627">
                  <c:v>3.065753424657534</c:v>
                </c:pt>
                <c:pt idx="628">
                  <c:v>3.0684931506849402</c:v>
                </c:pt>
                <c:pt idx="629">
                  <c:v>3.076712328767123</c:v>
                </c:pt>
                <c:pt idx="630">
                  <c:v>3.0876712328767502</c:v>
                </c:pt>
                <c:pt idx="631">
                  <c:v>3.0958904109589032</c:v>
                </c:pt>
                <c:pt idx="632">
                  <c:v>3.1013698630136992</c:v>
                </c:pt>
                <c:pt idx="633">
                  <c:v>3.1041095890411001</c:v>
                </c:pt>
                <c:pt idx="634">
                  <c:v>3.1178082191780772</c:v>
                </c:pt>
                <c:pt idx="635">
                  <c:v>3.1260273972602741</c:v>
                </c:pt>
                <c:pt idx="636">
                  <c:v>3.128767123287671</c:v>
                </c:pt>
                <c:pt idx="637">
                  <c:v>3.1342465753424662</c:v>
                </c:pt>
                <c:pt idx="638">
                  <c:v>3.13972602739726</c:v>
                </c:pt>
                <c:pt idx="639">
                  <c:v>3.1452054794520552</c:v>
                </c:pt>
                <c:pt idx="640">
                  <c:v>3.1561643835616442</c:v>
                </c:pt>
                <c:pt idx="641">
                  <c:v>3.161643835616438</c:v>
                </c:pt>
                <c:pt idx="642">
                  <c:v>3.1671232876712918</c:v>
                </c:pt>
                <c:pt idx="643">
                  <c:v>3.1698630136986181</c:v>
                </c:pt>
                <c:pt idx="644">
                  <c:v>3.18082191780822</c:v>
                </c:pt>
                <c:pt idx="645">
                  <c:v>3.1835616438356569</c:v>
                </c:pt>
                <c:pt idx="646">
                  <c:v>3.1863013698630152</c:v>
                </c:pt>
                <c:pt idx="647">
                  <c:v>3.1917808219178081</c:v>
                </c:pt>
                <c:pt idx="648">
                  <c:v>3.1945205479452481</c:v>
                </c:pt>
                <c:pt idx="649">
                  <c:v>3.1972602739726041</c:v>
                </c:pt>
                <c:pt idx="650">
                  <c:v>3.2</c:v>
                </c:pt>
                <c:pt idx="651">
                  <c:v>3.2027397260274451</c:v>
                </c:pt>
                <c:pt idx="652">
                  <c:v>3.205479452054794</c:v>
                </c:pt>
                <c:pt idx="653">
                  <c:v>3.2328767123287672</c:v>
                </c:pt>
                <c:pt idx="654">
                  <c:v>3.2356164383561632</c:v>
                </c:pt>
                <c:pt idx="655">
                  <c:v>3.2383561643835601</c:v>
                </c:pt>
                <c:pt idx="656">
                  <c:v>3.2520547945205478</c:v>
                </c:pt>
                <c:pt idx="657">
                  <c:v>3.2657534246575342</c:v>
                </c:pt>
                <c:pt idx="658">
                  <c:v>3.2684931506849662</c:v>
                </c:pt>
                <c:pt idx="659">
                  <c:v>3.2739726027397258</c:v>
                </c:pt>
                <c:pt idx="660">
                  <c:v>3.2794520547945192</c:v>
                </c:pt>
                <c:pt idx="661">
                  <c:v>3.2904109589041202</c:v>
                </c:pt>
                <c:pt idx="662">
                  <c:v>3.2958904109589038</c:v>
                </c:pt>
                <c:pt idx="663">
                  <c:v>3.2986301369863051</c:v>
                </c:pt>
                <c:pt idx="664">
                  <c:v>3.3013698630136972</c:v>
                </c:pt>
                <c:pt idx="665">
                  <c:v>3.3068493150684239</c:v>
                </c:pt>
                <c:pt idx="666">
                  <c:v>3.315068493150588</c:v>
                </c:pt>
                <c:pt idx="667">
                  <c:v>3.3178082191780258</c:v>
                </c:pt>
                <c:pt idx="668">
                  <c:v>3.3342465753424642</c:v>
                </c:pt>
                <c:pt idx="669">
                  <c:v>3.3369863013698331</c:v>
                </c:pt>
                <c:pt idx="670">
                  <c:v>3.3397260273972602</c:v>
                </c:pt>
                <c:pt idx="671">
                  <c:v>3.3452054794520532</c:v>
                </c:pt>
                <c:pt idx="672">
                  <c:v>3.3479452054794532</c:v>
                </c:pt>
                <c:pt idx="673">
                  <c:v>3.353424657534247</c:v>
                </c:pt>
                <c:pt idx="674">
                  <c:v>3.3561643835616382</c:v>
                </c:pt>
                <c:pt idx="675">
                  <c:v>3.3616438356164382</c:v>
                </c:pt>
                <c:pt idx="676">
                  <c:v>3.3698630136985721</c:v>
                </c:pt>
                <c:pt idx="677">
                  <c:v>3.3753424657533762</c:v>
                </c:pt>
                <c:pt idx="678">
                  <c:v>3.3780821917807731</c:v>
                </c:pt>
                <c:pt idx="679">
                  <c:v>3.3917808219178078</c:v>
                </c:pt>
                <c:pt idx="680">
                  <c:v>3.3945205479452212</c:v>
                </c:pt>
                <c:pt idx="681">
                  <c:v>3.3972602739726021</c:v>
                </c:pt>
                <c:pt idx="682">
                  <c:v>3.4027397260274248</c:v>
                </c:pt>
                <c:pt idx="683">
                  <c:v>3.4164383561643832</c:v>
                </c:pt>
                <c:pt idx="684">
                  <c:v>3.4219178082191801</c:v>
                </c:pt>
                <c:pt idx="685">
                  <c:v>3.4246575342465748</c:v>
                </c:pt>
                <c:pt idx="686">
                  <c:v>3.4328767123287571</c:v>
                </c:pt>
                <c:pt idx="687">
                  <c:v>3.4383561643835572</c:v>
                </c:pt>
                <c:pt idx="688">
                  <c:v>3.4657534246575339</c:v>
                </c:pt>
                <c:pt idx="689">
                  <c:v>3.4684931506849348</c:v>
                </c:pt>
                <c:pt idx="690">
                  <c:v>3.4794520547945171</c:v>
                </c:pt>
                <c:pt idx="691">
                  <c:v>3.4821917808219749</c:v>
                </c:pt>
                <c:pt idx="692">
                  <c:v>3.4876712328767212</c:v>
                </c:pt>
                <c:pt idx="693">
                  <c:v>3.5013698630136991</c:v>
                </c:pt>
                <c:pt idx="694">
                  <c:v>3.5041095890411</c:v>
                </c:pt>
                <c:pt idx="695">
                  <c:v>3.5095890410958912</c:v>
                </c:pt>
                <c:pt idx="696">
                  <c:v>3.5150684931506051</c:v>
                </c:pt>
                <c:pt idx="697">
                  <c:v>3.5205479452054802</c:v>
                </c:pt>
                <c:pt idx="698">
                  <c:v>3.526027397260274</c:v>
                </c:pt>
                <c:pt idx="699">
                  <c:v>3.5315068493150679</c:v>
                </c:pt>
                <c:pt idx="700">
                  <c:v>3.5424657534246582</c:v>
                </c:pt>
                <c:pt idx="701">
                  <c:v>3.5452054794520551</c:v>
                </c:pt>
                <c:pt idx="702">
                  <c:v>3.5616438356164379</c:v>
                </c:pt>
                <c:pt idx="703">
                  <c:v>3.5671232876712851</c:v>
                </c:pt>
                <c:pt idx="704">
                  <c:v>3.5698630136986171</c:v>
                </c:pt>
                <c:pt idx="705">
                  <c:v>3.5753424657534172</c:v>
                </c:pt>
                <c:pt idx="706">
                  <c:v>3.580821917808219</c:v>
                </c:pt>
                <c:pt idx="707">
                  <c:v>3.5835616438356408</c:v>
                </c:pt>
                <c:pt idx="708">
                  <c:v>3.5863013698630142</c:v>
                </c:pt>
                <c:pt idx="709">
                  <c:v>3.5890410958904111</c:v>
                </c:pt>
                <c:pt idx="710">
                  <c:v>3.6</c:v>
                </c:pt>
                <c:pt idx="711">
                  <c:v>3.6027397260274401</c:v>
                </c:pt>
                <c:pt idx="712">
                  <c:v>3.6054794520547939</c:v>
                </c:pt>
                <c:pt idx="713">
                  <c:v>3.6082191780822002</c:v>
                </c:pt>
                <c:pt idx="714">
                  <c:v>3.6164383561643829</c:v>
                </c:pt>
                <c:pt idx="715">
                  <c:v>3.6383561643835591</c:v>
                </c:pt>
                <c:pt idx="716">
                  <c:v>3.64109589041096</c:v>
                </c:pt>
                <c:pt idx="717">
                  <c:v>3.6575342465754281</c:v>
                </c:pt>
                <c:pt idx="718">
                  <c:v>3.6684931506849412</c:v>
                </c:pt>
                <c:pt idx="719">
                  <c:v>3.6767123287671231</c:v>
                </c:pt>
                <c:pt idx="720">
                  <c:v>3.6794520547945182</c:v>
                </c:pt>
                <c:pt idx="721">
                  <c:v>3.6849315068493862</c:v>
                </c:pt>
                <c:pt idx="722">
                  <c:v>3.6931506849315072</c:v>
                </c:pt>
                <c:pt idx="723">
                  <c:v>3.6958904109589041</c:v>
                </c:pt>
                <c:pt idx="724">
                  <c:v>3.6986301369863011</c:v>
                </c:pt>
                <c:pt idx="725">
                  <c:v>3.7041095890411002</c:v>
                </c:pt>
                <c:pt idx="726">
                  <c:v>3.7479452054794602</c:v>
                </c:pt>
                <c:pt idx="727">
                  <c:v>3.7506849315068491</c:v>
                </c:pt>
                <c:pt idx="728">
                  <c:v>3.7561643835616438</c:v>
                </c:pt>
                <c:pt idx="729">
                  <c:v>3.7589041095890412</c:v>
                </c:pt>
                <c:pt idx="730">
                  <c:v>3.7616438356164381</c:v>
                </c:pt>
                <c:pt idx="731">
                  <c:v>3.7808219178082201</c:v>
                </c:pt>
                <c:pt idx="732">
                  <c:v>3.7835616438356601</c:v>
                </c:pt>
                <c:pt idx="733">
                  <c:v>3.7917808219178082</c:v>
                </c:pt>
                <c:pt idx="734">
                  <c:v>3.8027397260274012</c:v>
                </c:pt>
                <c:pt idx="735">
                  <c:v>3.8082191780821928</c:v>
                </c:pt>
                <c:pt idx="736">
                  <c:v>3.8136986301369782</c:v>
                </c:pt>
                <c:pt idx="737">
                  <c:v>3.8246575342465752</c:v>
                </c:pt>
                <c:pt idx="738">
                  <c:v>3.8273972602740121</c:v>
                </c:pt>
                <c:pt idx="739">
                  <c:v>3.8301369863013708</c:v>
                </c:pt>
                <c:pt idx="740">
                  <c:v>3.8328767123287202</c:v>
                </c:pt>
                <c:pt idx="741">
                  <c:v>3.8383561643835371</c:v>
                </c:pt>
                <c:pt idx="742">
                  <c:v>3.8410958904109589</c:v>
                </c:pt>
                <c:pt idx="743">
                  <c:v>3.8438356164383571</c:v>
                </c:pt>
                <c:pt idx="744">
                  <c:v>3.8493150684931501</c:v>
                </c:pt>
                <c:pt idx="745">
                  <c:v>3.8575342465754048</c:v>
                </c:pt>
                <c:pt idx="746">
                  <c:v>3.8767123287671228</c:v>
                </c:pt>
                <c:pt idx="747">
                  <c:v>3.8821917808219641</c:v>
                </c:pt>
                <c:pt idx="748">
                  <c:v>3.8849315068493651</c:v>
                </c:pt>
                <c:pt idx="749">
                  <c:v>3.8876712328767198</c:v>
                </c:pt>
                <c:pt idx="750">
                  <c:v>3.89041095890411</c:v>
                </c:pt>
                <c:pt idx="751">
                  <c:v>3.893150684931507</c:v>
                </c:pt>
                <c:pt idx="752">
                  <c:v>3.895890410958835</c:v>
                </c:pt>
                <c:pt idx="753">
                  <c:v>3.8986301369863008</c:v>
                </c:pt>
                <c:pt idx="754">
                  <c:v>3.906849315068436</c:v>
                </c:pt>
                <c:pt idx="755">
                  <c:v>3.9178082191780281</c:v>
                </c:pt>
                <c:pt idx="756">
                  <c:v>3.9205479452054801</c:v>
                </c:pt>
                <c:pt idx="757">
                  <c:v>3.934246575342466</c:v>
                </c:pt>
                <c:pt idx="758">
                  <c:v>3.9369863013698572</c:v>
                </c:pt>
                <c:pt idx="759">
                  <c:v>3.9397260273972599</c:v>
                </c:pt>
                <c:pt idx="760">
                  <c:v>3.9424657534246581</c:v>
                </c:pt>
                <c:pt idx="761">
                  <c:v>3.9452054794520541</c:v>
                </c:pt>
                <c:pt idx="762">
                  <c:v>3.9534246575342471</c:v>
                </c:pt>
                <c:pt idx="763">
                  <c:v>3.9589041095890392</c:v>
                </c:pt>
                <c:pt idx="764">
                  <c:v>3.967123287671277</c:v>
                </c:pt>
                <c:pt idx="765">
                  <c:v>3.9753424657534171</c:v>
                </c:pt>
                <c:pt idx="766">
                  <c:v>3.9780821917808171</c:v>
                </c:pt>
                <c:pt idx="767">
                  <c:v>3.9808219178082189</c:v>
                </c:pt>
                <c:pt idx="768">
                  <c:v>3.9863013698630141</c:v>
                </c:pt>
                <c:pt idx="769">
                  <c:v>3.9972602739726031</c:v>
                </c:pt>
                <c:pt idx="770">
                  <c:v>4.0082191780821921</c:v>
                </c:pt>
                <c:pt idx="771">
                  <c:v>4.0109589041095894</c:v>
                </c:pt>
                <c:pt idx="772">
                  <c:v>4.0410958904109586</c:v>
                </c:pt>
                <c:pt idx="773">
                  <c:v>4.0575342465751332</c:v>
                </c:pt>
                <c:pt idx="774">
                  <c:v>4.0602739726027401</c:v>
                </c:pt>
                <c:pt idx="775">
                  <c:v>4.0684931506849313</c:v>
                </c:pt>
                <c:pt idx="776">
                  <c:v>4.0739726027397314</c:v>
                </c:pt>
                <c:pt idx="777">
                  <c:v>4.095890410958904</c:v>
                </c:pt>
                <c:pt idx="778">
                  <c:v>4.1041095890410846</c:v>
                </c:pt>
                <c:pt idx="779">
                  <c:v>4.1205479452053817</c:v>
                </c:pt>
                <c:pt idx="780">
                  <c:v>4.1315068493149836</c:v>
                </c:pt>
                <c:pt idx="781">
                  <c:v>4.1369863013698627</c:v>
                </c:pt>
                <c:pt idx="782">
                  <c:v>4.13972602739726</c:v>
                </c:pt>
                <c:pt idx="783">
                  <c:v>4.1452054794520548</c:v>
                </c:pt>
                <c:pt idx="784">
                  <c:v>4.1534246575342264</c:v>
                </c:pt>
                <c:pt idx="785">
                  <c:v>4.1589041095890256</c:v>
                </c:pt>
                <c:pt idx="786">
                  <c:v>4.161643835616438</c:v>
                </c:pt>
                <c:pt idx="787">
                  <c:v>4.1698630136986434</c:v>
                </c:pt>
                <c:pt idx="788">
                  <c:v>4.183561643835616</c:v>
                </c:pt>
                <c:pt idx="789">
                  <c:v>4.2</c:v>
                </c:pt>
                <c:pt idx="790">
                  <c:v>4.2082191780821914</c:v>
                </c:pt>
                <c:pt idx="791">
                  <c:v>4.2164383561643826</c:v>
                </c:pt>
                <c:pt idx="792">
                  <c:v>4.2219178082191746</c:v>
                </c:pt>
                <c:pt idx="793">
                  <c:v>4.2328767123287703</c:v>
                </c:pt>
                <c:pt idx="794">
                  <c:v>4.2356164383561703</c:v>
                </c:pt>
                <c:pt idx="795">
                  <c:v>4.2383561643835934</c:v>
                </c:pt>
                <c:pt idx="796">
                  <c:v>4.2410958904109588</c:v>
                </c:pt>
                <c:pt idx="797">
                  <c:v>4.2465753424657464</c:v>
                </c:pt>
                <c:pt idx="798">
                  <c:v>4.2520547945205482</c:v>
                </c:pt>
                <c:pt idx="799">
                  <c:v>4.2602739726027403</c:v>
                </c:pt>
                <c:pt idx="800">
                  <c:v>4.2630136986301403</c:v>
                </c:pt>
                <c:pt idx="801">
                  <c:v>4.2657534246575404</c:v>
                </c:pt>
                <c:pt idx="802">
                  <c:v>4.2739726027397333</c:v>
                </c:pt>
                <c:pt idx="803">
                  <c:v>4.2904109589041086</c:v>
                </c:pt>
                <c:pt idx="804">
                  <c:v>4.2986301369863016</c:v>
                </c:pt>
                <c:pt idx="805">
                  <c:v>4.3041095890410856</c:v>
                </c:pt>
                <c:pt idx="806">
                  <c:v>4.3150684931507124</c:v>
                </c:pt>
                <c:pt idx="807">
                  <c:v>4.3205479452054236</c:v>
                </c:pt>
                <c:pt idx="808">
                  <c:v>4.3342465753424664</c:v>
                </c:pt>
                <c:pt idx="809">
                  <c:v>4.3397260273972602</c:v>
                </c:pt>
                <c:pt idx="810">
                  <c:v>4.3424657534246824</c:v>
                </c:pt>
                <c:pt idx="811">
                  <c:v>4.3452054794520549</c:v>
                </c:pt>
                <c:pt idx="812">
                  <c:v>4.3506849315068266</c:v>
                </c:pt>
                <c:pt idx="813">
                  <c:v>4.3534246575342346</c:v>
                </c:pt>
                <c:pt idx="814">
                  <c:v>4.3561643835616524</c:v>
                </c:pt>
                <c:pt idx="815">
                  <c:v>4.3616438356164382</c:v>
                </c:pt>
                <c:pt idx="816">
                  <c:v>4.3643835616438356</c:v>
                </c:pt>
                <c:pt idx="817">
                  <c:v>4.3698630136986534</c:v>
                </c:pt>
                <c:pt idx="818">
                  <c:v>4.3753424657534534</c:v>
                </c:pt>
                <c:pt idx="819">
                  <c:v>4.3780821917808526</c:v>
                </c:pt>
                <c:pt idx="820">
                  <c:v>4.3835616438356162</c:v>
                </c:pt>
                <c:pt idx="821">
                  <c:v>4.3917808219178056</c:v>
                </c:pt>
                <c:pt idx="822">
                  <c:v>4.4000000000000004</c:v>
                </c:pt>
                <c:pt idx="823">
                  <c:v>4.4054794520548821</c:v>
                </c:pt>
                <c:pt idx="824">
                  <c:v>4.4082191780821924</c:v>
                </c:pt>
                <c:pt idx="825">
                  <c:v>4.4136986301369863</c:v>
                </c:pt>
                <c:pt idx="826">
                  <c:v>4.4164383561643854</c:v>
                </c:pt>
                <c:pt idx="827">
                  <c:v>4.4219178082191766</c:v>
                </c:pt>
                <c:pt idx="828">
                  <c:v>4.4246575342465757</c:v>
                </c:pt>
                <c:pt idx="829">
                  <c:v>4.4301369863013704</c:v>
                </c:pt>
                <c:pt idx="830">
                  <c:v>4.4328767123287713</c:v>
                </c:pt>
                <c:pt idx="831">
                  <c:v>4.4356164383561714</c:v>
                </c:pt>
                <c:pt idx="832">
                  <c:v>4.4383561643836602</c:v>
                </c:pt>
                <c:pt idx="833">
                  <c:v>4.441095890410959</c:v>
                </c:pt>
                <c:pt idx="834">
                  <c:v>4.4438356164383546</c:v>
                </c:pt>
                <c:pt idx="835">
                  <c:v>4.4465753424657466</c:v>
                </c:pt>
                <c:pt idx="836">
                  <c:v>4.457534246575162</c:v>
                </c:pt>
                <c:pt idx="837">
                  <c:v>4.4684931506849423</c:v>
                </c:pt>
                <c:pt idx="838">
                  <c:v>4.4821917808219434</c:v>
                </c:pt>
                <c:pt idx="839">
                  <c:v>4.4849315068492164</c:v>
                </c:pt>
                <c:pt idx="840">
                  <c:v>4.5041095890410956</c:v>
                </c:pt>
                <c:pt idx="841">
                  <c:v>4.5095890410958894</c:v>
                </c:pt>
                <c:pt idx="842">
                  <c:v>4.5123287671232877</c:v>
                </c:pt>
                <c:pt idx="843">
                  <c:v>4.5150684931507534</c:v>
                </c:pt>
                <c:pt idx="844">
                  <c:v>4.5315068493150674</c:v>
                </c:pt>
                <c:pt idx="845">
                  <c:v>4.5397260273972604</c:v>
                </c:pt>
                <c:pt idx="846">
                  <c:v>4.5452054794520551</c:v>
                </c:pt>
                <c:pt idx="847">
                  <c:v>4.5506849315068356</c:v>
                </c:pt>
                <c:pt idx="848">
                  <c:v>4.5534246575342454</c:v>
                </c:pt>
                <c:pt idx="849">
                  <c:v>4.5616438356164384</c:v>
                </c:pt>
                <c:pt idx="850">
                  <c:v>4.5698630136987024</c:v>
                </c:pt>
                <c:pt idx="851">
                  <c:v>4.5863013698630164</c:v>
                </c:pt>
                <c:pt idx="852">
                  <c:v>4.5890410958905044</c:v>
                </c:pt>
                <c:pt idx="853">
                  <c:v>4.5945205479450717</c:v>
                </c:pt>
                <c:pt idx="854">
                  <c:v>4.5999999999999996</c:v>
                </c:pt>
                <c:pt idx="855">
                  <c:v>4.6027397260273757</c:v>
                </c:pt>
                <c:pt idx="856">
                  <c:v>4.6082191780821917</c:v>
                </c:pt>
                <c:pt idx="857">
                  <c:v>4.6109589041095846</c:v>
                </c:pt>
                <c:pt idx="858">
                  <c:v>4.6219178082190666</c:v>
                </c:pt>
                <c:pt idx="859">
                  <c:v>4.6301369863013697</c:v>
                </c:pt>
                <c:pt idx="860">
                  <c:v>4.6575342465751017</c:v>
                </c:pt>
                <c:pt idx="861">
                  <c:v>4.6657534246575354</c:v>
                </c:pt>
                <c:pt idx="862">
                  <c:v>4.6684931506849319</c:v>
                </c:pt>
                <c:pt idx="863">
                  <c:v>4.6712328767123283</c:v>
                </c:pt>
                <c:pt idx="864">
                  <c:v>4.6876712328766956</c:v>
                </c:pt>
                <c:pt idx="865">
                  <c:v>4.6958904109588957</c:v>
                </c:pt>
                <c:pt idx="866">
                  <c:v>4.7013698630137757</c:v>
                </c:pt>
                <c:pt idx="867">
                  <c:v>4.7150684931507749</c:v>
                </c:pt>
                <c:pt idx="868">
                  <c:v>4.7178082191780746</c:v>
                </c:pt>
                <c:pt idx="869">
                  <c:v>4.7205479452054746</c:v>
                </c:pt>
                <c:pt idx="870">
                  <c:v>4.7260273972602764</c:v>
                </c:pt>
                <c:pt idx="871">
                  <c:v>4.7287671232876924</c:v>
                </c:pt>
                <c:pt idx="872">
                  <c:v>4.7342465753424703</c:v>
                </c:pt>
                <c:pt idx="873">
                  <c:v>4.7479452054794447</c:v>
                </c:pt>
                <c:pt idx="874">
                  <c:v>4.7753424657535239</c:v>
                </c:pt>
                <c:pt idx="875">
                  <c:v>4.7835616438356174</c:v>
                </c:pt>
                <c:pt idx="876">
                  <c:v>4.8054794520547954</c:v>
                </c:pt>
                <c:pt idx="877">
                  <c:v>4.816438356164384</c:v>
                </c:pt>
                <c:pt idx="878">
                  <c:v>4.8191780821917813</c:v>
                </c:pt>
                <c:pt idx="879">
                  <c:v>4.8219178082191236</c:v>
                </c:pt>
                <c:pt idx="880">
                  <c:v>4.8246575342465237</c:v>
                </c:pt>
                <c:pt idx="881">
                  <c:v>4.8301369863013699</c:v>
                </c:pt>
                <c:pt idx="882">
                  <c:v>4.8383561643835824</c:v>
                </c:pt>
                <c:pt idx="883">
                  <c:v>4.8438356164383256</c:v>
                </c:pt>
                <c:pt idx="884">
                  <c:v>4.8465753424657256</c:v>
                </c:pt>
                <c:pt idx="885">
                  <c:v>4.8575342465751223</c:v>
                </c:pt>
                <c:pt idx="886">
                  <c:v>4.8684931506849312</c:v>
                </c:pt>
                <c:pt idx="887">
                  <c:v>4.8712328767123303</c:v>
                </c:pt>
                <c:pt idx="888">
                  <c:v>4.8739726027397303</c:v>
                </c:pt>
                <c:pt idx="889">
                  <c:v>4.8986301369862746</c:v>
                </c:pt>
                <c:pt idx="890">
                  <c:v>4.904109589041096</c:v>
                </c:pt>
                <c:pt idx="891">
                  <c:v>4.9095890410958907</c:v>
                </c:pt>
                <c:pt idx="892">
                  <c:v>4.9232876712328784</c:v>
                </c:pt>
                <c:pt idx="893">
                  <c:v>4.9287671232877024</c:v>
                </c:pt>
                <c:pt idx="894">
                  <c:v>4.9452054794520564</c:v>
                </c:pt>
                <c:pt idx="895">
                  <c:v>4.9479452054794466</c:v>
                </c:pt>
                <c:pt idx="896">
                  <c:v>4.9616438356164414</c:v>
                </c:pt>
                <c:pt idx="897">
                  <c:v>4.9780821917809197</c:v>
                </c:pt>
                <c:pt idx="898">
                  <c:v>4.9835616438356434</c:v>
                </c:pt>
                <c:pt idx="899">
                  <c:v>4.9863013698630434</c:v>
                </c:pt>
                <c:pt idx="900">
                  <c:v>4.9917808219178079</c:v>
                </c:pt>
                <c:pt idx="901">
                  <c:v>5</c:v>
                </c:pt>
                <c:pt idx="902">
                  <c:v>5.0027397260273956</c:v>
                </c:pt>
                <c:pt idx="903">
                  <c:v>5.0219178082191656</c:v>
                </c:pt>
                <c:pt idx="904">
                  <c:v>5.0356164383561683</c:v>
                </c:pt>
                <c:pt idx="905">
                  <c:v>5.0465753424657356</c:v>
                </c:pt>
                <c:pt idx="906">
                  <c:v>5.0520547945205481</c:v>
                </c:pt>
                <c:pt idx="907">
                  <c:v>5.0547945205478646</c:v>
                </c:pt>
                <c:pt idx="908">
                  <c:v>5.0575342465751332</c:v>
                </c:pt>
                <c:pt idx="909">
                  <c:v>5.0657534246575384</c:v>
                </c:pt>
                <c:pt idx="910">
                  <c:v>5.0712328767123314</c:v>
                </c:pt>
                <c:pt idx="911">
                  <c:v>5.0739726027397314</c:v>
                </c:pt>
                <c:pt idx="912">
                  <c:v>5.0904109589041084</c:v>
                </c:pt>
                <c:pt idx="913">
                  <c:v>5.1150684931507016</c:v>
                </c:pt>
                <c:pt idx="914">
                  <c:v>5.1205479452053817</c:v>
                </c:pt>
                <c:pt idx="915">
                  <c:v>5.1315068493149836</c:v>
                </c:pt>
                <c:pt idx="916">
                  <c:v>5.1561643835616504</c:v>
                </c:pt>
                <c:pt idx="917">
                  <c:v>5.1589041095890256</c:v>
                </c:pt>
                <c:pt idx="918">
                  <c:v>5.1643835616438256</c:v>
                </c:pt>
                <c:pt idx="919">
                  <c:v>5.1726027397260284</c:v>
                </c:pt>
                <c:pt idx="920">
                  <c:v>5.1780821917808524</c:v>
                </c:pt>
                <c:pt idx="921">
                  <c:v>5.1808219178081956</c:v>
                </c:pt>
                <c:pt idx="922">
                  <c:v>5.1890410958904134</c:v>
                </c:pt>
                <c:pt idx="923">
                  <c:v>5.1972602739726028</c:v>
                </c:pt>
                <c:pt idx="924">
                  <c:v>5.2136986301369861</c:v>
                </c:pt>
                <c:pt idx="925">
                  <c:v>5.2219178082191746</c:v>
                </c:pt>
                <c:pt idx="926">
                  <c:v>5.2273972602739676</c:v>
                </c:pt>
                <c:pt idx="927">
                  <c:v>5.2410958904109588</c:v>
                </c:pt>
                <c:pt idx="928">
                  <c:v>5.2465753424657464</c:v>
                </c:pt>
                <c:pt idx="929">
                  <c:v>5.2493150684931509</c:v>
                </c:pt>
                <c:pt idx="930">
                  <c:v>5.2575342465751449</c:v>
                </c:pt>
                <c:pt idx="931">
                  <c:v>5.2630136986301403</c:v>
                </c:pt>
                <c:pt idx="932">
                  <c:v>5.2684931506849324</c:v>
                </c:pt>
                <c:pt idx="933">
                  <c:v>5.2712328767123324</c:v>
                </c:pt>
                <c:pt idx="934">
                  <c:v>5.2767123287671334</c:v>
                </c:pt>
                <c:pt idx="935">
                  <c:v>5.2821917808219174</c:v>
                </c:pt>
                <c:pt idx="936">
                  <c:v>5.2876712328767086</c:v>
                </c:pt>
                <c:pt idx="937">
                  <c:v>5.2958904109589042</c:v>
                </c:pt>
                <c:pt idx="938">
                  <c:v>5.2986301369863016</c:v>
                </c:pt>
                <c:pt idx="939">
                  <c:v>5.3123287671232866</c:v>
                </c:pt>
                <c:pt idx="940">
                  <c:v>5.3205479452054236</c:v>
                </c:pt>
                <c:pt idx="941">
                  <c:v>5.3315068493150646</c:v>
                </c:pt>
                <c:pt idx="942">
                  <c:v>5.3342465753424664</c:v>
                </c:pt>
                <c:pt idx="943">
                  <c:v>5.3369863013698629</c:v>
                </c:pt>
                <c:pt idx="944">
                  <c:v>5.3424657534246824</c:v>
                </c:pt>
                <c:pt idx="945">
                  <c:v>5.3479452054794256</c:v>
                </c:pt>
                <c:pt idx="946">
                  <c:v>5.3534246575342346</c:v>
                </c:pt>
                <c:pt idx="947">
                  <c:v>5.3561643835616524</c:v>
                </c:pt>
                <c:pt idx="948">
                  <c:v>5.3589041095890346</c:v>
                </c:pt>
                <c:pt idx="949">
                  <c:v>5.3698630136986534</c:v>
                </c:pt>
                <c:pt idx="950">
                  <c:v>5.3753424657534534</c:v>
                </c:pt>
                <c:pt idx="951">
                  <c:v>5.3780821917808526</c:v>
                </c:pt>
                <c:pt idx="952">
                  <c:v>5.3835616438356162</c:v>
                </c:pt>
                <c:pt idx="953">
                  <c:v>5.3863013698630127</c:v>
                </c:pt>
                <c:pt idx="954">
                  <c:v>5.4</c:v>
                </c:pt>
                <c:pt idx="955">
                  <c:v>5.4027397260273968</c:v>
                </c:pt>
                <c:pt idx="956">
                  <c:v>5.4082191780821924</c:v>
                </c:pt>
                <c:pt idx="957">
                  <c:v>5.4136986301369863</c:v>
                </c:pt>
                <c:pt idx="958">
                  <c:v>5.4219178082191766</c:v>
                </c:pt>
                <c:pt idx="959">
                  <c:v>5.4246575342465757</c:v>
                </c:pt>
                <c:pt idx="960">
                  <c:v>5.4301369863013704</c:v>
                </c:pt>
                <c:pt idx="961">
                  <c:v>5.4328767123287713</c:v>
                </c:pt>
                <c:pt idx="962">
                  <c:v>5.4356164383561714</c:v>
                </c:pt>
                <c:pt idx="963">
                  <c:v>5.441095890410959</c:v>
                </c:pt>
                <c:pt idx="964">
                  <c:v>5.4438356164383546</c:v>
                </c:pt>
                <c:pt idx="965">
                  <c:v>5.4465753424657466</c:v>
                </c:pt>
                <c:pt idx="966">
                  <c:v>5.4493150684931511</c:v>
                </c:pt>
                <c:pt idx="967">
                  <c:v>5.457534246575162</c:v>
                </c:pt>
                <c:pt idx="968">
                  <c:v>5.4657534246575414</c:v>
                </c:pt>
                <c:pt idx="969">
                  <c:v>5.4684931506849423</c:v>
                </c:pt>
                <c:pt idx="970">
                  <c:v>5.4931506849315124</c:v>
                </c:pt>
                <c:pt idx="971">
                  <c:v>5.506849315068493</c:v>
                </c:pt>
                <c:pt idx="972">
                  <c:v>5.5150684931507534</c:v>
                </c:pt>
                <c:pt idx="973">
                  <c:v>5.5205479452054664</c:v>
                </c:pt>
                <c:pt idx="974">
                  <c:v>5.5232876712328771</c:v>
                </c:pt>
                <c:pt idx="975">
                  <c:v>5.5260273972602754</c:v>
                </c:pt>
                <c:pt idx="976">
                  <c:v>5.5287671232876834</c:v>
                </c:pt>
                <c:pt idx="977">
                  <c:v>5.5315068493150674</c:v>
                </c:pt>
                <c:pt idx="978">
                  <c:v>5.5342465753424666</c:v>
                </c:pt>
                <c:pt idx="979">
                  <c:v>5.5479452054794356</c:v>
                </c:pt>
                <c:pt idx="980">
                  <c:v>5.5589041095890366</c:v>
                </c:pt>
                <c:pt idx="981">
                  <c:v>5.5698630136987024</c:v>
                </c:pt>
                <c:pt idx="982">
                  <c:v>5.5863013698630164</c:v>
                </c:pt>
                <c:pt idx="983">
                  <c:v>5.5917808219178076</c:v>
                </c:pt>
                <c:pt idx="984">
                  <c:v>5.6027397260273757</c:v>
                </c:pt>
                <c:pt idx="985">
                  <c:v>5.6054794520547944</c:v>
                </c:pt>
                <c:pt idx="986">
                  <c:v>5.6136986301369847</c:v>
                </c:pt>
                <c:pt idx="987">
                  <c:v>5.6191780821917812</c:v>
                </c:pt>
                <c:pt idx="988">
                  <c:v>5.6219178082190666</c:v>
                </c:pt>
                <c:pt idx="989">
                  <c:v>5.624657534246464</c:v>
                </c:pt>
                <c:pt idx="990">
                  <c:v>5.6273972602738809</c:v>
                </c:pt>
                <c:pt idx="991">
                  <c:v>5.6465753424657237</c:v>
                </c:pt>
                <c:pt idx="992">
                  <c:v>5.6520547945205477</c:v>
                </c:pt>
                <c:pt idx="993">
                  <c:v>5.6547945205478252</c:v>
                </c:pt>
                <c:pt idx="994">
                  <c:v>5.6575342465751017</c:v>
                </c:pt>
                <c:pt idx="995">
                  <c:v>5.6602739726027398</c:v>
                </c:pt>
                <c:pt idx="996">
                  <c:v>5.6739726027397284</c:v>
                </c:pt>
                <c:pt idx="997">
                  <c:v>5.6767123287671231</c:v>
                </c:pt>
                <c:pt idx="998">
                  <c:v>5.6794520547945524</c:v>
                </c:pt>
                <c:pt idx="999">
                  <c:v>5.6849315068491642</c:v>
                </c:pt>
                <c:pt idx="1000">
                  <c:v>5.6876712328766956</c:v>
                </c:pt>
                <c:pt idx="1001">
                  <c:v>5.6958904109588957</c:v>
                </c:pt>
                <c:pt idx="1002">
                  <c:v>5.7013698630137757</c:v>
                </c:pt>
                <c:pt idx="1003">
                  <c:v>5.7041095890410958</c:v>
                </c:pt>
                <c:pt idx="1004">
                  <c:v>5.7287671232876924</c:v>
                </c:pt>
                <c:pt idx="1005">
                  <c:v>5.7315068493150676</c:v>
                </c:pt>
                <c:pt idx="1006">
                  <c:v>5.7397260273972623</c:v>
                </c:pt>
                <c:pt idx="1007">
                  <c:v>5.7534246575342456</c:v>
                </c:pt>
                <c:pt idx="1008">
                  <c:v>5.7561643835617033</c:v>
                </c:pt>
                <c:pt idx="1009">
                  <c:v>5.7671232876712306</c:v>
                </c:pt>
                <c:pt idx="1010">
                  <c:v>5.7698630136987124</c:v>
                </c:pt>
                <c:pt idx="1011">
                  <c:v>5.7726027397260324</c:v>
                </c:pt>
                <c:pt idx="1012">
                  <c:v>5.7863013698630184</c:v>
                </c:pt>
                <c:pt idx="1013">
                  <c:v>5.7917808219178086</c:v>
                </c:pt>
                <c:pt idx="1014">
                  <c:v>5.7945205479450932</c:v>
                </c:pt>
                <c:pt idx="1015">
                  <c:v>5.8109589041095866</c:v>
                </c:pt>
                <c:pt idx="1016">
                  <c:v>5.816438356164384</c:v>
                </c:pt>
                <c:pt idx="1017">
                  <c:v>5.8246575342465237</c:v>
                </c:pt>
                <c:pt idx="1018">
                  <c:v>5.8438356164383256</c:v>
                </c:pt>
                <c:pt idx="1019">
                  <c:v>5.8465753424657256</c:v>
                </c:pt>
                <c:pt idx="1020">
                  <c:v>5.8547945205478351</c:v>
                </c:pt>
                <c:pt idx="1021">
                  <c:v>5.8657534246575374</c:v>
                </c:pt>
                <c:pt idx="1022">
                  <c:v>5.8712328767123303</c:v>
                </c:pt>
                <c:pt idx="1023">
                  <c:v>5.8767123287671232</c:v>
                </c:pt>
                <c:pt idx="1024">
                  <c:v>5.8904109589041056</c:v>
                </c:pt>
                <c:pt idx="1025">
                  <c:v>5.8931506849315074</c:v>
                </c:pt>
                <c:pt idx="1026">
                  <c:v>5.9013698630137839</c:v>
                </c:pt>
                <c:pt idx="1027">
                  <c:v>5.9068493150684933</c:v>
                </c:pt>
                <c:pt idx="1028">
                  <c:v>5.9205479452054766</c:v>
                </c:pt>
                <c:pt idx="1029">
                  <c:v>5.9260273972602784</c:v>
                </c:pt>
                <c:pt idx="1030">
                  <c:v>5.9287671232877024</c:v>
                </c:pt>
                <c:pt idx="1031">
                  <c:v>5.9315068493150687</c:v>
                </c:pt>
                <c:pt idx="1032">
                  <c:v>5.9342465753424714</c:v>
                </c:pt>
                <c:pt idx="1033">
                  <c:v>5.9397260273972634</c:v>
                </c:pt>
                <c:pt idx="1034">
                  <c:v>5.9479452054794466</c:v>
                </c:pt>
                <c:pt idx="1035">
                  <c:v>5.9643835616438352</c:v>
                </c:pt>
                <c:pt idx="1036">
                  <c:v>5.9671232876712326</c:v>
                </c:pt>
                <c:pt idx="1037">
                  <c:v>5.9698630136987134</c:v>
                </c:pt>
                <c:pt idx="1038">
                  <c:v>5.9726027397260424</c:v>
                </c:pt>
                <c:pt idx="1039">
                  <c:v>5.9808219178082176</c:v>
                </c:pt>
                <c:pt idx="1040">
                  <c:v>5.989041095890534</c:v>
                </c:pt>
                <c:pt idx="1041">
                  <c:v>5.9945205479451236</c:v>
                </c:pt>
                <c:pt idx="1042">
                  <c:v>6.0027397260273956</c:v>
                </c:pt>
                <c:pt idx="1043">
                  <c:v>6.0219178082191656</c:v>
                </c:pt>
                <c:pt idx="1044">
                  <c:v>6.0246575342465656</c:v>
                </c:pt>
                <c:pt idx="1045">
                  <c:v>6.0273972602739656</c:v>
                </c:pt>
                <c:pt idx="1046">
                  <c:v>6.0301369863013701</c:v>
                </c:pt>
                <c:pt idx="1047">
                  <c:v>6.0383561643835924</c:v>
                </c:pt>
                <c:pt idx="1048">
                  <c:v>6.0410958904109586</c:v>
                </c:pt>
                <c:pt idx="1049">
                  <c:v>6.0465753424657356</c:v>
                </c:pt>
                <c:pt idx="1050">
                  <c:v>6.0630136986301384</c:v>
                </c:pt>
                <c:pt idx="1051">
                  <c:v>6.0767123287671234</c:v>
                </c:pt>
                <c:pt idx="1052">
                  <c:v>6.0904109589041084</c:v>
                </c:pt>
                <c:pt idx="1053">
                  <c:v>6.1041095890410846</c:v>
                </c:pt>
                <c:pt idx="1054">
                  <c:v>6.1095890410958864</c:v>
                </c:pt>
                <c:pt idx="1055">
                  <c:v>6.1123287671232864</c:v>
                </c:pt>
                <c:pt idx="1056">
                  <c:v>6.1178082191779684</c:v>
                </c:pt>
                <c:pt idx="1057">
                  <c:v>6.1260273972602741</c:v>
                </c:pt>
                <c:pt idx="1058">
                  <c:v>6.1479452054794246</c:v>
                </c:pt>
                <c:pt idx="1059">
                  <c:v>6.1561643835616504</c:v>
                </c:pt>
                <c:pt idx="1060">
                  <c:v>6.161643835616438</c:v>
                </c:pt>
                <c:pt idx="1061">
                  <c:v>6.1643835616438256</c:v>
                </c:pt>
                <c:pt idx="1062">
                  <c:v>6.1698630136986434</c:v>
                </c:pt>
                <c:pt idx="1063">
                  <c:v>6.1753424657534524</c:v>
                </c:pt>
                <c:pt idx="1064">
                  <c:v>6.1780821917808524</c:v>
                </c:pt>
                <c:pt idx="1065">
                  <c:v>6.1863013698630116</c:v>
                </c:pt>
                <c:pt idx="1066">
                  <c:v>6.1890410958904134</c:v>
                </c:pt>
                <c:pt idx="1067">
                  <c:v>6.1917808219178054</c:v>
                </c:pt>
                <c:pt idx="1068">
                  <c:v>6.1945205479450349</c:v>
                </c:pt>
                <c:pt idx="1069">
                  <c:v>6.2</c:v>
                </c:pt>
                <c:pt idx="1070">
                  <c:v>6.2054794520548668</c:v>
                </c:pt>
                <c:pt idx="1071">
                  <c:v>6.2109589041095887</c:v>
                </c:pt>
                <c:pt idx="1072">
                  <c:v>6.2356164383561703</c:v>
                </c:pt>
                <c:pt idx="1073">
                  <c:v>6.2438356164383446</c:v>
                </c:pt>
                <c:pt idx="1074">
                  <c:v>6.2465753424657464</c:v>
                </c:pt>
                <c:pt idx="1075">
                  <c:v>6.2520547945205482</c:v>
                </c:pt>
                <c:pt idx="1076">
                  <c:v>6.2630136986301403</c:v>
                </c:pt>
                <c:pt idx="1077">
                  <c:v>6.2657534246575404</c:v>
                </c:pt>
                <c:pt idx="1078">
                  <c:v>6.2684931506849324</c:v>
                </c:pt>
                <c:pt idx="1079">
                  <c:v>6.2739726027397333</c:v>
                </c:pt>
                <c:pt idx="1080">
                  <c:v>6.2849315068492038</c:v>
                </c:pt>
                <c:pt idx="1081">
                  <c:v>6.2904109589041086</c:v>
                </c:pt>
                <c:pt idx="1082">
                  <c:v>6.2931506849315104</c:v>
                </c:pt>
                <c:pt idx="1083">
                  <c:v>6.3123287671232866</c:v>
                </c:pt>
                <c:pt idx="1084">
                  <c:v>6.3232876712328769</c:v>
                </c:pt>
                <c:pt idx="1085">
                  <c:v>6.3287671232876734</c:v>
                </c:pt>
                <c:pt idx="1086">
                  <c:v>6.3342465753424664</c:v>
                </c:pt>
                <c:pt idx="1087">
                  <c:v>6.3452054794520549</c:v>
                </c:pt>
                <c:pt idx="1088">
                  <c:v>6.3479452054794256</c:v>
                </c:pt>
                <c:pt idx="1089">
                  <c:v>6.3698630136986534</c:v>
                </c:pt>
                <c:pt idx="1090">
                  <c:v>6.3863013698630127</c:v>
                </c:pt>
                <c:pt idx="1091">
                  <c:v>6.38904109589049</c:v>
                </c:pt>
                <c:pt idx="1092">
                  <c:v>6.3917808219178056</c:v>
                </c:pt>
                <c:pt idx="1093">
                  <c:v>6.397260273972603</c:v>
                </c:pt>
                <c:pt idx="1094">
                  <c:v>6.4</c:v>
                </c:pt>
                <c:pt idx="1095">
                  <c:v>6.4027397260273968</c:v>
                </c:pt>
                <c:pt idx="1096">
                  <c:v>6.4109589041095889</c:v>
                </c:pt>
                <c:pt idx="1097">
                  <c:v>6.4356164383561714</c:v>
                </c:pt>
                <c:pt idx="1098">
                  <c:v>6.441095890410959</c:v>
                </c:pt>
                <c:pt idx="1099">
                  <c:v>6.4438356164383546</c:v>
                </c:pt>
                <c:pt idx="1100">
                  <c:v>6.4465753424657466</c:v>
                </c:pt>
                <c:pt idx="1101">
                  <c:v>6.4493150684931511</c:v>
                </c:pt>
                <c:pt idx="1102">
                  <c:v>6.4547945205478836</c:v>
                </c:pt>
                <c:pt idx="1103">
                  <c:v>6.4602739726027414</c:v>
                </c:pt>
                <c:pt idx="1104">
                  <c:v>6.4630136986301414</c:v>
                </c:pt>
                <c:pt idx="1105">
                  <c:v>6.4657534246575414</c:v>
                </c:pt>
                <c:pt idx="1106">
                  <c:v>6.4931506849315124</c:v>
                </c:pt>
                <c:pt idx="1107">
                  <c:v>6.5013698630137116</c:v>
                </c:pt>
                <c:pt idx="1108">
                  <c:v>6.5178082191780664</c:v>
                </c:pt>
                <c:pt idx="1109">
                  <c:v>6.536986301369863</c:v>
                </c:pt>
                <c:pt idx="1110">
                  <c:v>6.5424657534246924</c:v>
                </c:pt>
                <c:pt idx="1111">
                  <c:v>6.5506849315068356</c:v>
                </c:pt>
                <c:pt idx="1112">
                  <c:v>6.5589041095890366</c:v>
                </c:pt>
                <c:pt idx="1113">
                  <c:v>6.5643835616438357</c:v>
                </c:pt>
                <c:pt idx="1114">
                  <c:v>6.5780821917809034</c:v>
                </c:pt>
                <c:pt idx="1115">
                  <c:v>6.5808219178082146</c:v>
                </c:pt>
                <c:pt idx="1116">
                  <c:v>6.5863013698630164</c:v>
                </c:pt>
                <c:pt idx="1117">
                  <c:v>6.6164383561643767</c:v>
                </c:pt>
                <c:pt idx="1118">
                  <c:v>6.624657534246464</c:v>
                </c:pt>
                <c:pt idx="1119">
                  <c:v>6.6410958904109556</c:v>
                </c:pt>
                <c:pt idx="1120">
                  <c:v>6.6465753424657237</c:v>
                </c:pt>
                <c:pt idx="1121">
                  <c:v>6.6493150684931477</c:v>
                </c:pt>
                <c:pt idx="1122">
                  <c:v>6.6657534246575354</c:v>
                </c:pt>
                <c:pt idx="1123">
                  <c:v>6.6794520547945524</c:v>
                </c:pt>
                <c:pt idx="1124">
                  <c:v>6.6849315068491642</c:v>
                </c:pt>
                <c:pt idx="1125">
                  <c:v>6.6904109589040646</c:v>
                </c:pt>
                <c:pt idx="1126">
                  <c:v>6.6958904109588957</c:v>
                </c:pt>
                <c:pt idx="1127">
                  <c:v>6.7013698630137757</c:v>
                </c:pt>
                <c:pt idx="1128">
                  <c:v>6.7068493150684931</c:v>
                </c:pt>
                <c:pt idx="1129">
                  <c:v>6.7232876712328764</c:v>
                </c:pt>
                <c:pt idx="1130">
                  <c:v>6.7260273972602764</c:v>
                </c:pt>
                <c:pt idx="1131">
                  <c:v>6.7342465753424703</c:v>
                </c:pt>
                <c:pt idx="1132">
                  <c:v>6.7369863013698632</c:v>
                </c:pt>
                <c:pt idx="1133">
                  <c:v>6.7452054794520544</c:v>
                </c:pt>
                <c:pt idx="1134">
                  <c:v>6.7561643835617033</c:v>
                </c:pt>
                <c:pt idx="1135">
                  <c:v>6.7616438356164403</c:v>
                </c:pt>
                <c:pt idx="1136">
                  <c:v>6.7972602739726034</c:v>
                </c:pt>
                <c:pt idx="1137">
                  <c:v>6.8054794520547954</c:v>
                </c:pt>
                <c:pt idx="1138">
                  <c:v>6.8191780821917813</c:v>
                </c:pt>
                <c:pt idx="1139">
                  <c:v>6.8219178082191236</c:v>
                </c:pt>
                <c:pt idx="1140">
                  <c:v>6.8273972602739246</c:v>
                </c:pt>
                <c:pt idx="1141">
                  <c:v>6.8410958904109576</c:v>
                </c:pt>
                <c:pt idx="1142">
                  <c:v>6.8547945205478351</c:v>
                </c:pt>
                <c:pt idx="1143">
                  <c:v>6.86027397260274</c:v>
                </c:pt>
                <c:pt idx="1144">
                  <c:v>6.8657534246575374</c:v>
                </c:pt>
                <c:pt idx="1145">
                  <c:v>6.8684931506849312</c:v>
                </c:pt>
                <c:pt idx="1146">
                  <c:v>6.8712328767123303</c:v>
                </c:pt>
                <c:pt idx="1147">
                  <c:v>6.8739726027397303</c:v>
                </c:pt>
                <c:pt idx="1148">
                  <c:v>6.8767123287671232</c:v>
                </c:pt>
                <c:pt idx="1149">
                  <c:v>6.882191780821918</c:v>
                </c:pt>
                <c:pt idx="1150">
                  <c:v>6.884931506849175</c:v>
                </c:pt>
                <c:pt idx="1151">
                  <c:v>6.8876712328767056</c:v>
                </c:pt>
                <c:pt idx="1152">
                  <c:v>6.904109589041096</c:v>
                </c:pt>
                <c:pt idx="1153">
                  <c:v>6.912328767123288</c:v>
                </c:pt>
                <c:pt idx="1154">
                  <c:v>6.9178082191780774</c:v>
                </c:pt>
                <c:pt idx="1155">
                  <c:v>6.9315068493150687</c:v>
                </c:pt>
                <c:pt idx="1156">
                  <c:v>6.9397260273972634</c:v>
                </c:pt>
                <c:pt idx="1157">
                  <c:v>6.9424657534247034</c:v>
                </c:pt>
                <c:pt idx="1158">
                  <c:v>6.9479452054794466</c:v>
                </c:pt>
                <c:pt idx="1159">
                  <c:v>6.9561643835617124</c:v>
                </c:pt>
                <c:pt idx="1160">
                  <c:v>6.9780821917809197</c:v>
                </c:pt>
                <c:pt idx="1161">
                  <c:v>6.9972602739726124</c:v>
                </c:pt>
                <c:pt idx="1162">
                  <c:v>7.0027397260273956</c:v>
                </c:pt>
                <c:pt idx="1163">
                  <c:v>7.0109589041095894</c:v>
                </c:pt>
                <c:pt idx="1164">
                  <c:v>7.0356164383561683</c:v>
                </c:pt>
                <c:pt idx="1165">
                  <c:v>7.0712328767123314</c:v>
                </c:pt>
                <c:pt idx="1166">
                  <c:v>7.0821917808219181</c:v>
                </c:pt>
                <c:pt idx="1167">
                  <c:v>7.1068493150684926</c:v>
                </c:pt>
                <c:pt idx="1168">
                  <c:v>7.1178082191779684</c:v>
                </c:pt>
                <c:pt idx="1169">
                  <c:v>7.1369863013698627</c:v>
                </c:pt>
                <c:pt idx="1170">
                  <c:v>7.13972602739726</c:v>
                </c:pt>
                <c:pt idx="1171">
                  <c:v>7.1452054794520548</c:v>
                </c:pt>
                <c:pt idx="1172">
                  <c:v>7.161643835616438</c:v>
                </c:pt>
                <c:pt idx="1173">
                  <c:v>7.1726027397260284</c:v>
                </c:pt>
                <c:pt idx="1174">
                  <c:v>7.1753424657534524</c:v>
                </c:pt>
                <c:pt idx="1175">
                  <c:v>7.1863013698630116</c:v>
                </c:pt>
                <c:pt idx="1176">
                  <c:v>7.1917808219178054</c:v>
                </c:pt>
                <c:pt idx="1177">
                  <c:v>7.2082191780821914</c:v>
                </c:pt>
                <c:pt idx="1178">
                  <c:v>7.2109589041095887</c:v>
                </c:pt>
                <c:pt idx="1179">
                  <c:v>7.2164383561643826</c:v>
                </c:pt>
                <c:pt idx="1180">
                  <c:v>7.2356164383561703</c:v>
                </c:pt>
                <c:pt idx="1181">
                  <c:v>7.2493150684931509</c:v>
                </c:pt>
                <c:pt idx="1182">
                  <c:v>7.2520547945205482</c:v>
                </c:pt>
                <c:pt idx="1183">
                  <c:v>7.2602739726027403</c:v>
                </c:pt>
                <c:pt idx="1184">
                  <c:v>7.2657534246575404</c:v>
                </c:pt>
                <c:pt idx="1185">
                  <c:v>7.2684931506849324</c:v>
                </c:pt>
                <c:pt idx="1186">
                  <c:v>7.2821917808219174</c:v>
                </c:pt>
                <c:pt idx="1187">
                  <c:v>7.2958904109589042</c:v>
                </c:pt>
                <c:pt idx="1188">
                  <c:v>7.3095890410958866</c:v>
                </c:pt>
                <c:pt idx="1189">
                  <c:v>7.3123287671232866</c:v>
                </c:pt>
                <c:pt idx="1190">
                  <c:v>7.3178082191780236</c:v>
                </c:pt>
                <c:pt idx="1191">
                  <c:v>7.3232876712328769</c:v>
                </c:pt>
                <c:pt idx="1192">
                  <c:v>7.3342465753424664</c:v>
                </c:pt>
                <c:pt idx="1193">
                  <c:v>7.3424657534246824</c:v>
                </c:pt>
                <c:pt idx="1194">
                  <c:v>7.3534246575342346</c:v>
                </c:pt>
                <c:pt idx="1195">
                  <c:v>7.3643835616438356</c:v>
                </c:pt>
                <c:pt idx="1196">
                  <c:v>7.3863013698630127</c:v>
                </c:pt>
                <c:pt idx="1197">
                  <c:v>7.3917808219178056</c:v>
                </c:pt>
                <c:pt idx="1198">
                  <c:v>7.4054794520548821</c:v>
                </c:pt>
                <c:pt idx="1199">
                  <c:v>7.4136986301369863</c:v>
                </c:pt>
                <c:pt idx="1200">
                  <c:v>7.4164383561643854</c:v>
                </c:pt>
                <c:pt idx="1201">
                  <c:v>7.4191780821917934</c:v>
                </c:pt>
                <c:pt idx="1202">
                  <c:v>7.4493150684931511</c:v>
                </c:pt>
                <c:pt idx="1203">
                  <c:v>7.4602739726027414</c:v>
                </c:pt>
                <c:pt idx="1204">
                  <c:v>7.4630136986301414</c:v>
                </c:pt>
                <c:pt idx="1205">
                  <c:v>7.5041095890410956</c:v>
                </c:pt>
                <c:pt idx="1206">
                  <c:v>7.5123287671232877</c:v>
                </c:pt>
                <c:pt idx="1207">
                  <c:v>7.5205479452054664</c:v>
                </c:pt>
                <c:pt idx="1208">
                  <c:v>7.5287671232876834</c:v>
                </c:pt>
                <c:pt idx="1209">
                  <c:v>7.5315068493150674</c:v>
                </c:pt>
                <c:pt idx="1210">
                  <c:v>7.5452054794520551</c:v>
                </c:pt>
                <c:pt idx="1211">
                  <c:v>7.5808219178082146</c:v>
                </c:pt>
                <c:pt idx="1212">
                  <c:v>7.5863013698630164</c:v>
                </c:pt>
                <c:pt idx="1213">
                  <c:v>7.6</c:v>
                </c:pt>
                <c:pt idx="1214">
                  <c:v>7.6027397260273757</c:v>
                </c:pt>
                <c:pt idx="1215">
                  <c:v>7.6219178082190666</c:v>
                </c:pt>
                <c:pt idx="1216">
                  <c:v>7.6383561643835733</c:v>
                </c:pt>
                <c:pt idx="1217">
                  <c:v>7.6438356164382633</c:v>
                </c:pt>
                <c:pt idx="1218">
                  <c:v>7.6712328767123283</c:v>
                </c:pt>
                <c:pt idx="1219">
                  <c:v>7.6876712328766956</c:v>
                </c:pt>
                <c:pt idx="1220">
                  <c:v>7.7123287671232879</c:v>
                </c:pt>
                <c:pt idx="1221">
                  <c:v>7.7232876712328764</c:v>
                </c:pt>
                <c:pt idx="1222">
                  <c:v>7.7260273972602764</c:v>
                </c:pt>
                <c:pt idx="1223">
                  <c:v>7.7287671232876924</c:v>
                </c:pt>
                <c:pt idx="1224">
                  <c:v>7.7342465753424703</c:v>
                </c:pt>
                <c:pt idx="1225">
                  <c:v>7.7561643835617033</c:v>
                </c:pt>
                <c:pt idx="1226">
                  <c:v>7.7589041095890376</c:v>
                </c:pt>
                <c:pt idx="1227">
                  <c:v>7.7671232876712306</c:v>
                </c:pt>
                <c:pt idx="1228">
                  <c:v>7.7780821917809106</c:v>
                </c:pt>
                <c:pt idx="1229">
                  <c:v>7.7808219178082156</c:v>
                </c:pt>
                <c:pt idx="1230">
                  <c:v>7.7835616438356174</c:v>
                </c:pt>
                <c:pt idx="1231">
                  <c:v>7.7863013698630184</c:v>
                </c:pt>
                <c:pt idx="1232">
                  <c:v>7.789041095890517</c:v>
                </c:pt>
                <c:pt idx="1233">
                  <c:v>7.7945205479450932</c:v>
                </c:pt>
                <c:pt idx="1234">
                  <c:v>7.8</c:v>
                </c:pt>
                <c:pt idx="1235">
                  <c:v>7.8082191780821919</c:v>
                </c:pt>
                <c:pt idx="1236">
                  <c:v>7.816438356164384</c:v>
                </c:pt>
                <c:pt idx="1237">
                  <c:v>7.8301369863013699</c:v>
                </c:pt>
                <c:pt idx="1238">
                  <c:v>7.8410958904109576</c:v>
                </c:pt>
                <c:pt idx="1239">
                  <c:v>7.8438356164383256</c:v>
                </c:pt>
                <c:pt idx="1240">
                  <c:v>7.8465753424657256</c:v>
                </c:pt>
                <c:pt idx="1241">
                  <c:v>7.8520547945205479</c:v>
                </c:pt>
                <c:pt idx="1242">
                  <c:v>7.8739726027397303</c:v>
                </c:pt>
                <c:pt idx="1243">
                  <c:v>7.8794520547945934</c:v>
                </c:pt>
                <c:pt idx="1244">
                  <c:v>7.8876712328767056</c:v>
                </c:pt>
                <c:pt idx="1245">
                  <c:v>7.904109589041096</c:v>
                </c:pt>
                <c:pt idx="1246">
                  <c:v>7.9205479452054766</c:v>
                </c:pt>
                <c:pt idx="1247">
                  <c:v>7.9232876712328784</c:v>
                </c:pt>
                <c:pt idx="1248">
                  <c:v>7.9287671232877024</c:v>
                </c:pt>
                <c:pt idx="1249">
                  <c:v>7.9369863013698634</c:v>
                </c:pt>
                <c:pt idx="1250">
                  <c:v>7.9534246575342467</c:v>
                </c:pt>
                <c:pt idx="1251">
                  <c:v>7.9671232876712326</c:v>
                </c:pt>
                <c:pt idx="1252">
                  <c:v>7.9780821917809197</c:v>
                </c:pt>
                <c:pt idx="1253">
                  <c:v>7.9808219178082176</c:v>
                </c:pt>
                <c:pt idx="1254">
                  <c:v>7.9972602739726124</c:v>
                </c:pt>
                <c:pt idx="1255">
                  <c:v>8</c:v>
                </c:pt>
                <c:pt idx="1256">
                  <c:v>8.0027397260274267</c:v>
                </c:pt>
                <c:pt idx="1257">
                  <c:v>8.0191780821916989</c:v>
                </c:pt>
                <c:pt idx="1258">
                  <c:v>8.0328767123287665</c:v>
                </c:pt>
                <c:pt idx="1259">
                  <c:v>8.0410958904109489</c:v>
                </c:pt>
                <c:pt idx="1260">
                  <c:v>8.0438356164383542</c:v>
                </c:pt>
                <c:pt idx="1261">
                  <c:v>8.0493150684930939</c:v>
                </c:pt>
                <c:pt idx="1262">
                  <c:v>8.0602739726027401</c:v>
                </c:pt>
                <c:pt idx="1263">
                  <c:v>8.0630136986301331</c:v>
                </c:pt>
                <c:pt idx="1264">
                  <c:v>8.0739726027397172</c:v>
                </c:pt>
                <c:pt idx="1265">
                  <c:v>8.0904109589041227</c:v>
                </c:pt>
                <c:pt idx="1266">
                  <c:v>8.0931506849314481</c:v>
                </c:pt>
                <c:pt idx="1267">
                  <c:v>8.0958904109589067</c:v>
                </c:pt>
                <c:pt idx="1268">
                  <c:v>8.1013698630136979</c:v>
                </c:pt>
                <c:pt idx="1269">
                  <c:v>8.1068493150685068</c:v>
                </c:pt>
                <c:pt idx="1270">
                  <c:v>8.1095890410958908</c:v>
                </c:pt>
                <c:pt idx="1271">
                  <c:v>8.1123287671232482</c:v>
                </c:pt>
                <c:pt idx="1272">
                  <c:v>8.1205479452054803</c:v>
                </c:pt>
                <c:pt idx="1273">
                  <c:v>8.1315068493150662</c:v>
                </c:pt>
                <c:pt idx="1274">
                  <c:v>8.1369863013698627</c:v>
                </c:pt>
                <c:pt idx="1275">
                  <c:v>8.1397260273972627</c:v>
                </c:pt>
                <c:pt idx="1276">
                  <c:v>8.1589041095890504</c:v>
                </c:pt>
                <c:pt idx="1277">
                  <c:v>8.1835616438356169</c:v>
                </c:pt>
                <c:pt idx="1278">
                  <c:v>8.2000000000000011</c:v>
                </c:pt>
                <c:pt idx="1279">
                  <c:v>8.213698630136987</c:v>
                </c:pt>
                <c:pt idx="1280">
                  <c:v>8.2164383561644048</c:v>
                </c:pt>
                <c:pt idx="1281">
                  <c:v>8.2246575342465729</c:v>
                </c:pt>
                <c:pt idx="1282">
                  <c:v>8.2383561643833989</c:v>
                </c:pt>
                <c:pt idx="1283">
                  <c:v>8.2410958904109481</c:v>
                </c:pt>
                <c:pt idx="1284">
                  <c:v>8.2438356164383571</c:v>
                </c:pt>
                <c:pt idx="1285">
                  <c:v>8.2465753424657482</c:v>
                </c:pt>
                <c:pt idx="1286">
                  <c:v>8.25205479452055</c:v>
                </c:pt>
                <c:pt idx="1287">
                  <c:v>8.2602739726027181</c:v>
                </c:pt>
                <c:pt idx="1288">
                  <c:v>8.2630136986301181</c:v>
                </c:pt>
                <c:pt idx="1289">
                  <c:v>8.2821917808219183</c:v>
                </c:pt>
                <c:pt idx="1290">
                  <c:v>8.287671232876713</c:v>
                </c:pt>
                <c:pt idx="1291">
                  <c:v>8.2931506849314189</c:v>
                </c:pt>
                <c:pt idx="1292">
                  <c:v>8.3123287671232884</c:v>
                </c:pt>
                <c:pt idx="1293">
                  <c:v>8.3232876712328672</c:v>
                </c:pt>
                <c:pt idx="1294">
                  <c:v>8.3342465753424708</c:v>
                </c:pt>
                <c:pt idx="1295">
                  <c:v>8.3424657534246567</c:v>
                </c:pt>
                <c:pt idx="1296">
                  <c:v>8.3561643835616568</c:v>
                </c:pt>
                <c:pt idx="1297">
                  <c:v>8.3643835616438356</c:v>
                </c:pt>
                <c:pt idx="1298">
                  <c:v>8.3671232876712303</c:v>
                </c:pt>
                <c:pt idx="1299">
                  <c:v>8.3698630136986747</c:v>
                </c:pt>
                <c:pt idx="1300">
                  <c:v>8.3835616438356162</c:v>
                </c:pt>
                <c:pt idx="1301">
                  <c:v>8.3945205479452767</c:v>
                </c:pt>
                <c:pt idx="1302">
                  <c:v>8.410958904109588</c:v>
                </c:pt>
                <c:pt idx="1303">
                  <c:v>8.4136986301369863</c:v>
                </c:pt>
                <c:pt idx="1304">
                  <c:v>8.4191780821916939</c:v>
                </c:pt>
                <c:pt idx="1305">
                  <c:v>8.4493150684930889</c:v>
                </c:pt>
                <c:pt idx="1306">
                  <c:v>8.4575342465755234</c:v>
                </c:pt>
                <c:pt idx="1307">
                  <c:v>8.4684931506849548</c:v>
                </c:pt>
                <c:pt idx="1308">
                  <c:v>8.5095890410958948</c:v>
                </c:pt>
                <c:pt idx="1309">
                  <c:v>8.5123287671232681</c:v>
                </c:pt>
                <c:pt idx="1310">
                  <c:v>8.5150684931506682</c:v>
                </c:pt>
                <c:pt idx="1311">
                  <c:v>8.5205479452054806</c:v>
                </c:pt>
                <c:pt idx="1312">
                  <c:v>8.5232876712328682</c:v>
                </c:pt>
                <c:pt idx="1313">
                  <c:v>8.5260273972602736</c:v>
                </c:pt>
                <c:pt idx="1314">
                  <c:v>8.5452054794520471</c:v>
                </c:pt>
                <c:pt idx="1315">
                  <c:v>8.5534246575344</c:v>
                </c:pt>
                <c:pt idx="1316">
                  <c:v>8.5561643835616508</c:v>
                </c:pt>
                <c:pt idx="1317">
                  <c:v>8.5589041095890508</c:v>
                </c:pt>
                <c:pt idx="1318">
                  <c:v>8.5643835616438349</c:v>
                </c:pt>
                <c:pt idx="1319">
                  <c:v>8.5726027397262001</c:v>
                </c:pt>
                <c:pt idx="1320">
                  <c:v>8.5753424657534172</c:v>
                </c:pt>
                <c:pt idx="1321">
                  <c:v>8.6082191780821589</c:v>
                </c:pt>
                <c:pt idx="1322">
                  <c:v>8.6191780821915245</c:v>
                </c:pt>
                <c:pt idx="1323">
                  <c:v>8.6465753424657485</c:v>
                </c:pt>
                <c:pt idx="1324">
                  <c:v>8.6493150684930189</c:v>
                </c:pt>
                <c:pt idx="1325">
                  <c:v>8.6684931506849328</c:v>
                </c:pt>
                <c:pt idx="1326">
                  <c:v>8.6876712328767116</c:v>
                </c:pt>
                <c:pt idx="1327">
                  <c:v>8.6904109589041205</c:v>
                </c:pt>
                <c:pt idx="1328">
                  <c:v>8.7095890410958905</c:v>
                </c:pt>
                <c:pt idx="1329">
                  <c:v>8.7123287671232479</c:v>
                </c:pt>
                <c:pt idx="1330">
                  <c:v>8.7205479452054799</c:v>
                </c:pt>
                <c:pt idx="1331">
                  <c:v>8.723287671232848</c:v>
                </c:pt>
                <c:pt idx="1332">
                  <c:v>8.7397260273972606</c:v>
                </c:pt>
                <c:pt idx="1333">
                  <c:v>8.7479452054794482</c:v>
                </c:pt>
                <c:pt idx="1334">
                  <c:v>8.7616438356164377</c:v>
                </c:pt>
                <c:pt idx="1335">
                  <c:v>8.7726027397260768</c:v>
                </c:pt>
                <c:pt idx="1336">
                  <c:v>8.7780821917808183</c:v>
                </c:pt>
                <c:pt idx="1337">
                  <c:v>8.783561643835613</c:v>
                </c:pt>
                <c:pt idx="1338">
                  <c:v>8.7972602739725119</c:v>
                </c:pt>
                <c:pt idx="1339">
                  <c:v>8.8164383561645536</c:v>
                </c:pt>
                <c:pt idx="1340">
                  <c:v>8.838356164383498</c:v>
                </c:pt>
                <c:pt idx="1341">
                  <c:v>8.8520547945205568</c:v>
                </c:pt>
                <c:pt idx="1342">
                  <c:v>8.8602739726027426</c:v>
                </c:pt>
                <c:pt idx="1343">
                  <c:v>8.8684931506849747</c:v>
                </c:pt>
                <c:pt idx="1344">
                  <c:v>8.8794520547945268</c:v>
                </c:pt>
                <c:pt idx="1345">
                  <c:v>8.8821917808219162</c:v>
                </c:pt>
                <c:pt idx="1346">
                  <c:v>8.8904109589041767</c:v>
                </c:pt>
                <c:pt idx="1347">
                  <c:v>8.9041095890410968</c:v>
                </c:pt>
                <c:pt idx="1348">
                  <c:v>8.9205479452054828</c:v>
                </c:pt>
                <c:pt idx="1349">
                  <c:v>8.9315068493150704</c:v>
                </c:pt>
                <c:pt idx="1350">
                  <c:v>8.9424657534246705</c:v>
                </c:pt>
                <c:pt idx="1351">
                  <c:v>8.9726027397262307</c:v>
                </c:pt>
                <c:pt idx="1352">
                  <c:v>8.9780821917808211</c:v>
                </c:pt>
                <c:pt idx="1353">
                  <c:v>8.9972602739726035</c:v>
                </c:pt>
                <c:pt idx="1354">
                  <c:v>9.0082191780821912</c:v>
                </c:pt>
                <c:pt idx="1355">
                  <c:v>9.0246575342465754</c:v>
                </c:pt>
                <c:pt idx="1356">
                  <c:v>9.0273972602739683</c:v>
                </c:pt>
                <c:pt idx="1357">
                  <c:v>9.0328767123287665</c:v>
                </c:pt>
                <c:pt idx="1358">
                  <c:v>9.0739726027397172</c:v>
                </c:pt>
                <c:pt idx="1359">
                  <c:v>9.0794520547945208</c:v>
                </c:pt>
                <c:pt idx="1360">
                  <c:v>9.0931506849314481</c:v>
                </c:pt>
                <c:pt idx="1361">
                  <c:v>9.1232876712328679</c:v>
                </c:pt>
                <c:pt idx="1362">
                  <c:v>9.1506849315070653</c:v>
                </c:pt>
                <c:pt idx="1363">
                  <c:v>9.1698630136986328</c:v>
                </c:pt>
                <c:pt idx="1364">
                  <c:v>9.1835616438356169</c:v>
                </c:pt>
                <c:pt idx="1365">
                  <c:v>9.1945205479452063</c:v>
                </c:pt>
                <c:pt idx="1366">
                  <c:v>9.2027397260274046</c:v>
                </c:pt>
                <c:pt idx="1367">
                  <c:v>9.2054794520547922</c:v>
                </c:pt>
                <c:pt idx="1368">
                  <c:v>9.221917808219148</c:v>
                </c:pt>
                <c:pt idx="1369">
                  <c:v>9.2246575342465729</c:v>
                </c:pt>
                <c:pt idx="1370">
                  <c:v>9.2301369863013694</c:v>
                </c:pt>
                <c:pt idx="1371">
                  <c:v>9.2356164383561641</c:v>
                </c:pt>
                <c:pt idx="1372">
                  <c:v>9.2465753424657482</c:v>
                </c:pt>
                <c:pt idx="1373">
                  <c:v>9.2547945205479767</c:v>
                </c:pt>
                <c:pt idx="1374">
                  <c:v>9.2904109589041148</c:v>
                </c:pt>
                <c:pt idx="1375">
                  <c:v>9.2931506849314189</c:v>
                </c:pt>
                <c:pt idx="1376">
                  <c:v>9.2958904109589042</c:v>
                </c:pt>
                <c:pt idx="1377">
                  <c:v>9.3150684931506849</c:v>
                </c:pt>
                <c:pt idx="1378">
                  <c:v>9.3205479452054867</c:v>
                </c:pt>
                <c:pt idx="1379">
                  <c:v>9.3260273972602743</c:v>
                </c:pt>
                <c:pt idx="1380">
                  <c:v>9.3315068493150708</c:v>
                </c:pt>
                <c:pt idx="1381">
                  <c:v>9.3671232876712303</c:v>
                </c:pt>
                <c:pt idx="1382">
                  <c:v>9.3698630136986747</c:v>
                </c:pt>
                <c:pt idx="1383">
                  <c:v>9.375342465753425</c:v>
                </c:pt>
                <c:pt idx="1384">
                  <c:v>9.3780821917808215</c:v>
                </c:pt>
                <c:pt idx="1385">
                  <c:v>9.3917808219178074</c:v>
                </c:pt>
                <c:pt idx="1386">
                  <c:v>9.3945205479452767</c:v>
                </c:pt>
                <c:pt idx="1387">
                  <c:v>9.3972602739726021</c:v>
                </c:pt>
                <c:pt idx="1388">
                  <c:v>9.4</c:v>
                </c:pt>
                <c:pt idx="1389">
                  <c:v>9.4191780821916939</c:v>
                </c:pt>
                <c:pt idx="1390">
                  <c:v>9.4520547945205546</c:v>
                </c:pt>
                <c:pt idx="1391">
                  <c:v>9.4602739726027405</c:v>
                </c:pt>
                <c:pt idx="1392">
                  <c:v>9.463013698630137</c:v>
                </c:pt>
                <c:pt idx="1393">
                  <c:v>9.4739726027397229</c:v>
                </c:pt>
                <c:pt idx="1394">
                  <c:v>9.4794520547945247</c:v>
                </c:pt>
                <c:pt idx="1395">
                  <c:v>9.4849315068493247</c:v>
                </c:pt>
                <c:pt idx="1396">
                  <c:v>9.4986301369863266</c:v>
                </c:pt>
                <c:pt idx="1397">
                  <c:v>9.5041095890410965</c:v>
                </c:pt>
                <c:pt idx="1398">
                  <c:v>9.5095890410958948</c:v>
                </c:pt>
                <c:pt idx="1399">
                  <c:v>9.5123287671232681</c:v>
                </c:pt>
                <c:pt idx="1400">
                  <c:v>9.5589041095890508</c:v>
                </c:pt>
                <c:pt idx="1401">
                  <c:v>9.5643835616438349</c:v>
                </c:pt>
                <c:pt idx="1402">
                  <c:v>9.5808219178082208</c:v>
                </c:pt>
                <c:pt idx="1403">
                  <c:v>9.5890410958904102</c:v>
                </c:pt>
                <c:pt idx="1404">
                  <c:v>9.5917808219178085</c:v>
                </c:pt>
                <c:pt idx="1405">
                  <c:v>9.6</c:v>
                </c:pt>
                <c:pt idx="1406">
                  <c:v>9.6082191780821589</c:v>
                </c:pt>
                <c:pt idx="1407">
                  <c:v>9.6109589041095482</c:v>
                </c:pt>
                <c:pt idx="1408">
                  <c:v>9.6136986301369856</c:v>
                </c:pt>
                <c:pt idx="1409">
                  <c:v>9.6219178082191679</c:v>
                </c:pt>
                <c:pt idx="1410">
                  <c:v>9.6547945205480268</c:v>
                </c:pt>
                <c:pt idx="1411">
                  <c:v>9.6739726027397186</c:v>
                </c:pt>
                <c:pt idx="1412">
                  <c:v>9.6767123287671222</c:v>
                </c:pt>
                <c:pt idx="1413">
                  <c:v>9.6849315068493205</c:v>
                </c:pt>
                <c:pt idx="1414">
                  <c:v>9.6931506849314619</c:v>
                </c:pt>
                <c:pt idx="1415">
                  <c:v>9.6986301369863028</c:v>
                </c:pt>
                <c:pt idx="1416">
                  <c:v>9.7123287671232479</c:v>
                </c:pt>
                <c:pt idx="1417">
                  <c:v>9.7178082191780817</c:v>
                </c:pt>
                <c:pt idx="1418">
                  <c:v>9.723287671232848</c:v>
                </c:pt>
                <c:pt idx="1419">
                  <c:v>9.7260273972602729</c:v>
                </c:pt>
                <c:pt idx="1420">
                  <c:v>9.7315068493150694</c:v>
                </c:pt>
                <c:pt idx="1421">
                  <c:v>9.7479452054794482</c:v>
                </c:pt>
                <c:pt idx="1422">
                  <c:v>9.7561643835616447</c:v>
                </c:pt>
                <c:pt idx="1423">
                  <c:v>9.8054794520548008</c:v>
                </c:pt>
                <c:pt idx="1424">
                  <c:v>9.8219178082191672</c:v>
                </c:pt>
                <c:pt idx="1425">
                  <c:v>9.8602739726027426</c:v>
                </c:pt>
                <c:pt idx="1426">
                  <c:v>9.8684931506849747</c:v>
                </c:pt>
                <c:pt idx="1427">
                  <c:v>9.8712328767123747</c:v>
                </c:pt>
                <c:pt idx="1428">
                  <c:v>9.873972602739725</c:v>
                </c:pt>
                <c:pt idx="1429">
                  <c:v>9.8958904109589767</c:v>
                </c:pt>
                <c:pt idx="1430">
                  <c:v>9.9095890410959768</c:v>
                </c:pt>
                <c:pt idx="1431">
                  <c:v>9.9232876712328686</c:v>
                </c:pt>
                <c:pt idx="1432">
                  <c:v>9.9260273972602722</c:v>
                </c:pt>
                <c:pt idx="1433">
                  <c:v>9.9315068493150704</c:v>
                </c:pt>
                <c:pt idx="1434">
                  <c:v>9.9342465753424705</c:v>
                </c:pt>
                <c:pt idx="1435">
                  <c:v>9.9397260273972705</c:v>
                </c:pt>
                <c:pt idx="1436">
                  <c:v>9.9561643835616547</c:v>
                </c:pt>
                <c:pt idx="1437">
                  <c:v>9.9616438356164547</c:v>
                </c:pt>
                <c:pt idx="1438">
                  <c:v>9.9671232876712335</c:v>
                </c:pt>
                <c:pt idx="1439">
                  <c:v>9.9808219178082247</c:v>
                </c:pt>
                <c:pt idx="1440">
                  <c:v>9.9890410958904106</c:v>
                </c:pt>
                <c:pt idx="1441">
                  <c:v>9.9945205479452248</c:v>
                </c:pt>
                <c:pt idx="1442">
                  <c:v>10.00273972602748</c:v>
                </c:pt>
                <c:pt idx="1443">
                  <c:v>10.010958904109589</c:v>
                </c:pt>
                <c:pt idx="1444">
                  <c:v>10.013698630137</c:v>
                </c:pt>
                <c:pt idx="1445">
                  <c:v>10.02191780821917</c:v>
                </c:pt>
                <c:pt idx="1446">
                  <c:v>10.02739726027397</c:v>
                </c:pt>
                <c:pt idx="1447">
                  <c:v>10.046575342465751</c:v>
                </c:pt>
                <c:pt idx="1448">
                  <c:v>10.049315068493049</c:v>
                </c:pt>
                <c:pt idx="1449">
                  <c:v>10.052054794520551</c:v>
                </c:pt>
                <c:pt idx="1450">
                  <c:v>10.06575342465753</c:v>
                </c:pt>
                <c:pt idx="1451">
                  <c:v>10.082191780821921</c:v>
                </c:pt>
                <c:pt idx="1452">
                  <c:v>10.084931506849321</c:v>
                </c:pt>
                <c:pt idx="1453">
                  <c:v>10.0931506849315</c:v>
                </c:pt>
                <c:pt idx="1454">
                  <c:v>10.1041095890411</c:v>
                </c:pt>
                <c:pt idx="1455">
                  <c:v>10.11232876712327</c:v>
                </c:pt>
                <c:pt idx="1456">
                  <c:v>10.11780821917808</c:v>
                </c:pt>
                <c:pt idx="1457">
                  <c:v>10.12602739726027</c:v>
                </c:pt>
                <c:pt idx="1458">
                  <c:v>10.13150684931507</c:v>
                </c:pt>
                <c:pt idx="1459">
                  <c:v>10.13424657534247</c:v>
                </c:pt>
                <c:pt idx="1460">
                  <c:v>10.15890410958905</c:v>
                </c:pt>
                <c:pt idx="1461">
                  <c:v>10.16712328767122</c:v>
                </c:pt>
                <c:pt idx="1462">
                  <c:v>10.17534246575342</c:v>
                </c:pt>
                <c:pt idx="1463">
                  <c:v>10.18082191780822</c:v>
                </c:pt>
                <c:pt idx="1464">
                  <c:v>10.18630136986301</c:v>
                </c:pt>
                <c:pt idx="1465">
                  <c:v>10.202739726027421</c:v>
                </c:pt>
                <c:pt idx="1466">
                  <c:v>10.20821917808215</c:v>
                </c:pt>
                <c:pt idx="1467">
                  <c:v>10.21917808219157</c:v>
                </c:pt>
                <c:pt idx="1468">
                  <c:v>10.227397260273969</c:v>
                </c:pt>
                <c:pt idx="1469">
                  <c:v>10.232876712328769</c:v>
                </c:pt>
                <c:pt idx="1470">
                  <c:v>10.243835616438361</c:v>
                </c:pt>
                <c:pt idx="1471">
                  <c:v>10.263013698630139</c:v>
                </c:pt>
                <c:pt idx="1472">
                  <c:v>10.27397260273972</c:v>
                </c:pt>
                <c:pt idx="1473">
                  <c:v>10.28219178082192</c:v>
                </c:pt>
                <c:pt idx="1474">
                  <c:v>10.28493150684932</c:v>
                </c:pt>
                <c:pt idx="1475">
                  <c:v>10.29041095890412</c:v>
                </c:pt>
                <c:pt idx="1476">
                  <c:v>10.298630136986301</c:v>
                </c:pt>
                <c:pt idx="1477">
                  <c:v>10.317808219178101</c:v>
                </c:pt>
                <c:pt idx="1478">
                  <c:v>10.326027397260271</c:v>
                </c:pt>
                <c:pt idx="1479">
                  <c:v>10.331506849315071</c:v>
                </c:pt>
                <c:pt idx="1480">
                  <c:v>10.34520547945205</c:v>
                </c:pt>
                <c:pt idx="1481">
                  <c:v>10.34794520547945</c:v>
                </c:pt>
                <c:pt idx="1482">
                  <c:v>10.353424657534459</c:v>
                </c:pt>
                <c:pt idx="1483">
                  <c:v>10.356164383561721</c:v>
                </c:pt>
                <c:pt idx="1484">
                  <c:v>10.37260273972629</c:v>
                </c:pt>
                <c:pt idx="1485">
                  <c:v>10.37808219178082</c:v>
                </c:pt>
                <c:pt idx="1486">
                  <c:v>10.38082191780833</c:v>
                </c:pt>
                <c:pt idx="1487">
                  <c:v>10.391780821917809</c:v>
                </c:pt>
                <c:pt idx="1488">
                  <c:v>10.40821917808219</c:v>
                </c:pt>
                <c:pt idx="1489">
                  <c:v>10.416438356164541</c:v>
                </c:pt>
                <c:pt idx="1490">
                  <c:v>10.42739726027397</c:v>
                </c:pt>
                <c:pt idx="1491">
                  <c:v>10.43561643835617</c:v>
                </c:pt>
                <c:pt idx="1492">
                  <c:v>10.438356164383499</c:v>
                </c:pt>
                <c:pt idx="1493">
                  <c:v>10.452054794520571</c:v>
                </c:pt>
                <c:pt idx="1494">
                  <c:v>10.457534246575531</c:v>
                </c:pt>
                <c:pt idx="1495">
                  <c:v>10.471232876712371</c:v>
                </c:pt>
                <c:pt idx="1496">
                  <c:v>10.484931506849369</c:v>
                </c:pt>
                <c:pt idx="1497">
                  <c:v>10.49041095890418</c:v>
                </c:pt>
                <c:pt idx="1498">
                  <c:v>10.49863013698638</c:v>
                </c:pt>
                <c:pt idx="1499">
                  <c:v>10.520547945205481</c:v>
                </c:pt>
                <c:pt idx="1500">
                  <c:v>10.52602739726027</c:v>
                </c:pt>
                <c:pt idx="1501">
                  <c:v>10.54246575342467</c:v>
                </c:pt>
                <c:pt idx="1502">
                  <c:v>10.547945205479451</c:v>
                </c:pt>
                <c:pt idx="1503">
                  <c:v>10.556164383561651</c:v>
                </c:pt>
                <c:pt idx="1504">
                  <c:v>10.578082191780821</c:v>
                </c:pt>
                <c:pt idx="1505">
                  <c:v>10.613698630137</c:v>
                </c:pt>
                <c:pt idx="1506">
                  <c:v>10.62465753424657</c:v>
                </c:pt>
                <c:pt idx="1507">
                  <c:v>10.649315068492999</c:v>
                </c:pt>
                <c:pt idx="1508">
                  <c:v>10.66575342465752</c:v>
                </c:pt>
                <c:pt idx="1509">
                  <c:v>10.668493150684951</c:v>
                </c:pt>
                <c:pt idx="1510">
                  <c:v>10.68219178082192</c:v>
                </c:pt>
                <c:pt idx="1511">
                  <c:v>10.690410958904121</c:v>
                </c:pt>
                <c:pt idx="1512">
                  <c:v>10.693150684931449</c:v>
                </c:pt>
                <c:pt idx="1513">
                  <c:v>10.704109589041099</c:v>
                </c:pt>
                <c:pt idx="1514">
                  <c:v>10.709589041095921</c:v>
                </c:pt>
                <c:pt idx="1515">
                  <c:v>10.71780821917808</c:v>
                </c:pt>
                <c:pt idx="1516">
                  <c:v>10.731506849315069</c:v>
                </c:pt>
                <c:pt idx="1517">
                  <c:v>10.742465753424661</c:v>
                </c:pt>
                <c:pt idx="1518">
                  <c:v>10.75616438356165</c:v>
                </c:pt>
                <c:pt idx="1519">
                  <c:v>10.75890410958905</c:v>
                </c:pt>
                <c:pt idx="1520">
                  <c:v>10.76164383561645</c:v>
                </c:pt>
                <c:pt idx="1521">
                  <c:v>10.769863013698631</c:v>
                </c:pt>
                <c:pt idx="1522">
                  <c:v>10.77260273972618</c:v>
                </c:pt>
                <c:pt idx="1523">
                  <c:v>10.79178082191781</c:v>
                </c:pt>
                <c:pt idx="1524">
                  <c:v>10.810958904109601</c:v>
                </c:pt>
                <c:pt idx="1525">
                  <c:v>10.813698630137001</c:v>
                </c:pt>
                <c:pt idx="1526">
                  <c:v>10.81643835616457</c:v>
                </c:pt>
                <c:pt idx="1527">
                  <c:v>10.819178082191749</c:v>
                </c:pt>
                <c:pt idx="1528">
                  <c:v>10.82191780821918</c:v>
                </c:pt>
                <c:pt idx="1529">
                  <c:v>10.84109589041096</c:v>
                </c:pt>
                <c:pt idx="1530">
                  <c:v>10.84657534246575</c:v>
                </c:pt>
                <c:pt idx="1531">
                  <c:v>10.87123287671238</c:v>
                </c:pt>
                <c:pt idx="1532">
                  <c:v>10.879452054794699</c:v>
                </c:pt>
                <c:pt idx="1533">
                  <c:v>10.887671232876709</c:v>
                </c:pt>
                <c:pt idx="1534">
                  <c:v>10.89589041095903</c:v>
                </c:pt>
                <c:pt idx="1535">
                  <c:v>10.91506849315067</c:v>
                </c:pt>
                <c:pt idx="1536">
                  <c:v>10.920547945205501</c:v>
                </c:pt>
                <c:pt idx="1537">
                  <c:v>10.93424657534247</c:v>
                </c:pt>
                <c:pt idx="1538">
                  <c:v>10.93698630136987</c:v>
                </c:pt>
                <c:pt idx="1539">
                  <c:v>10.939726027397271</c:v>
                </c:pt>
                <c:pt idx="1540">
                  <c:v>10.97260273972625</c:v>
                </c:pt>
                <c:pt idx="1541">
                  <c:v>10.980821917808271</c:v>
                </c:pt>
                <c:pt idx="1542">
                  <c:v>10.989041095890411</c:v>
                </c:pt>
                <c:pt idx="1543">
                  <c:v>10.991780821917811</c:v>
                </c:pt>
                <c:pt idx="1544">
                  <c:v>10.99452054794528</c:v>
                </c:pt>
                <c:pt idx="1545">
                  <c:v>11</c:v>
                </c:pt>
                <c:pt idx="1546">
                  <c:v>11.013698630137</c:v>
                </c:pt>
                <c:pt idx="1547">
                  <c:v>11.06027397260274</c:v>
                </c:pt>
                <c:pt idx="1548">
                  <c:v>11.06301369863014</c:v>
                </c:pt>
                <c:pt idx="1549">
                  <c:v>11.07397260273973</c:v>
                </c:pt>
                <c:pt idx="1550">
                  <c:v>11.079452054794521</c:v>
                </c:pt>
                <c:pt idx="1551">
                  <c:v>11.082191780821921</c:v>
                </c:pt>
                <c:pt idx="1552">
                  <c:v>11.084931506849321</c:v>
                </c:pt>
                <c:pt idx="1553">
                  <c:v>11.1041095890411</c:v>
                </c:pt>
                <c:pt idx="1554">
                  <c:v>11.106849315068571</c:v>
                </c:pt>
                <c:pt idx="1555">
                  <c:v>11.11232876712327</c:v>
                </c:pt>
                <c:pt idx="1556">
                  <c:v>11.12602739726027</c:v>
                </c:pt>
                <c:pt idx="1557">
                  <c:v>11.14520547945205</c:v>
                </c:pt>
                <c:pt idx="1558">
                  <c:v>11.14794520547945</c:v>
                </c:pt>
                <c:pt idx="1559">
                  <c:v>11.15616438356165</c:v>
                </c:pt>
                <c:pt idx="1560">
                  <c:v>11.169863013698651</c:v>
                </c:pt>
                <c:pt idx="1561">
                  <c:v>11.18356164383562</c:v>
                </c:pt>
                <c:pt idx="1562">
                  <c:v>11.205479452054799</c:v>
                </c:pt>
                <c:pt idx="1563">
                  <c:v>11.216438356164421</c:v>
                </c:pt>
                <c:pt idx="1564">
                  <c:v>11.221917808219169</c:v>
                </c:pt>
                <c:pt idx="1565">
                  <c:v>11.224657534246569</c:v>
                </c:pt>
                <c:pt idx="1566">
                  <c:v>11.227397260273969</c:v>
                </c:pt>
                <c:pt idx="1567">
                  <c:v>11.235616438356161</c:v>
                </c:pt>
                <c:pt idx="1568">
                  <c:v>11.24657534246575</c:v>
                </c:pt>
                <c:pt idx="1569">
                  <c:v>11.260273972602739</c:v>
                </c:pt>
                <c:pt idx="1570">
                  <c:v>11.271232876712331</c:v>
                </c:pt>
                <c:pt idx="1571">
                  <c:v>11.298630136986301</c:v>
                </c:pt>
                <c:pt idx="1572">
                  <c:v>11.301369863013701</c:v>
                </c:pt>
                <c:pt idx="1573">
                  <c:v>11.317808219178101</c:v>
                </c:pt>
                <c:pt idx="1574">
                  <c:v>11.331506849315071</c:v>
                </c:pt>
                <c:pt idx="1575">
                  <c:v>11.361643835616521</c:v>
                </c:pt>
                <c:pt idx="1576">
                  <c:v>11.37260273972629</c:v>
                </c:pt>
                <c:pt idx="1577">
                  <c:v>11.38082191780833</c:v>
                </c:pt>
                <c:pt idx="1578">
                  <c:v>11.389041095890409</c:v>
                </c:pt>
                <c:pt idx="1579">
                  <c:v>11.4054794520548</c:v>
                </c:pt>
                <c:pt idx="1580">
                  <c:v>11.41917808219165</c:v>
                </c:pt>
                <c:pt idx="1581">
                  <c:v>11.42191780821917</c:v>
                </c:pt>
                <c:pt idx="1582">
                  <c:v>11.42739726027397</c:v>
                </c:pt>
                <c:pt idx="1583">
                  <c:v>11.43287671232877</c:v>
                </c:pt>
                <c:pt idx="1584">
                  <c:v>11.438356164383499</c:v>
                </c:pt>
                <c:pt idx="1585">
                  <c:v>11.44109589041096</c:v>
                </c:pt>
                <c:pt idx="1586">
                  <c:v>11.443835616438371</c:v>
                </c:pt>
                <c:pt idx="1587">
                  <c:v>11.46575342465753</c:v>
                </c:pt>
                <c:pt idx="1588">
                  <c:v>11.471232876712371</c:v>
                </c:pt>
                <c:pt idx="1589">
                  <c:v>11.487671232876711</c:v>
                </c:pt>
                <c:pt idx="1590">
                  <c:v>11.49041095890418</c:v>
                </c:pt>
                <c:pt idx="1591">
                  <c:v>11.4931506849315</c:v>
                </c:pt>
                <c:pt idx="1592">
                  <c:v>11.5041095890411</c:v>
                </c:pt>
                <c:pt idx="1593">
                  <c:v>11.52328767123287</c:v>
                </c:pt>
                <c:pt idx="1594">
                  <c:v>11.54246575342467</c:v>
                </c:pt>
                <c:pt idx="1595">
                  <c:v>11.556164383561651</c:v>
                </c:pt>
                <c:pt idx="1596">
                  <c:v>11.558904109589051</c:v>
                </c:pt>
                <c:pt idx="1597">
                  <c:v>11.561643835616451</c:v>
                </c:pt>
                <c:pt idx="1598">
                  <c:v>11.569863013698649</c:v>
                </c:pt>
                <c:pt idx="1599">
                  <c:v>11.580821917808221</c:v>
                </c:pt>
                <c:pt idx="1600">
                  <c:v>11.6</c:v>
                </c:pt>
                <c:pt idx="1601">
                  <c:v>11.635616438356161</c:v>
                </c:pt>
                <c:pt idx="1602">
                  <c:v>11.638356164383399</c:v>
                </c:pt>
                <c:pt idx="1603">
                  <c:v>11.64383561643837</c:v>
                </c:pt>
                <c:pt idx="1604">
                  <c:v>11.64657534246575</c:v>
                </c:pt>
                <c:pt idx="1605">
                  <c:v>11.649315068492999</c:v>
                </c:pt>
                <c:pt idx="1606">
                  <c:v>11.690410958904121</c:v>
                </c:pt>
                <c:pt idx="1607">
                  <c:v>11.693150684931449</c:v>
                </c:pt>
                <c:pt idx="1608">
                  <c:v>11.701369863013699</c:v>
                </c:pt>
                <c:pt idx="1609">
                  <c:v>11.71232876712325</c:v>
                </c:pt>
                <c:pt idx="1610">
                  <c:v>11.734246575342469</c:v>
                </c:pt>
                <c:pt idx="1611">
                  <c:v>11.736986301369861</c:v>
                </c:pt>
                <c:pt idx="1612">
                  <c:v>11.75068493150704</c:v>
                </c:pt>
                <c:pt idx="1613">
                  <c:v>11.76164383561645</c:v>
                </c:pt>
                <c:pt idx="1614">
                  <c:v>11.764383561643839</c:v>
                </c:pt>
                <c:pt idx="1615">
                  <c:v>11.769863013698631</c:v>
                </c:pt>
                <c:pt idx="1616">
                  <c:v>11.77808219178082</c:v>
                </c:pt>
                <c:pt idx="1617">
                  <c:v>11.786301369863009</c:v>
                </c:pt>
                <c:pt idx="1618">
                  <c:v>11.789041095890409</c:v>
                </c:pt>
                <c:pt idx="1619">
                  <c:v>11.797260273972499</c:v>
                </c:pt>
                <c:pt idx="1620">
                  <c:v>11.80273972602758</c:v>
                </c:pt>
                <c:pt idx="1621">
                  <c:v>11.810958904109601</c:v>
                </c:pt>
                <c:pt idx="1622">
                  <c:v>11.83835616438355</c:v>
                </c:pt>
                <c:pt idx="1623">
                  <c:v>11.863013698630141</c:v>
                </c:pt>
                <c:pt idx="1624">
                  <c:v>11.87123287671238</c:v>
                </c:pt>
                <c:pt idx="1625">
                  <c:v>11.87397260273973</c:v>
                </c:pt>
                <c:pt idx="1626">
                  <c:v>11.8931506849315</c:v>
                </c:pt>
                <c:pt idx="1627">
                  <c:v>11.9013698630137</c:v>
                </c:pt>
                <c:pt idx="1628">
                  <c:v>11.9041095890411</c:v>
                </c:pt>
                <c:pt idx="1629">
                  <c:v>11.917808219178101</c:v>
                </c:pt>
                <c:pt idx="1630">
                  <c:v>11.93698630136987</c:v>
                </c:pt>
                <c:pt idx="1631">
                  <c:v>11.96712328767123</c:v>
                </c:pt>
                <c:pt idx="1632">
                  <c:v>11.97260273972625</c:v>
                </c:pt>
                <c:pt idx="1633">
                  <c:v>11.975342465753419</c:v>
                </c:pt>
                <c:pt idx="1634">
                  <c:v>11.980821917808271</c:v>
                </c:pt>
                <c:pt idx="1635">
                  <c:v>11.986301369863011</c:v>
                </c:pt>
                <c:pt idx="1636">
                  <c:v>11.989041095890411</c:v>
                </c:pt>
                <c:pt idx="1637">
                  <c:v>11.991780821917811</c:v>
                </c:pt>
                <c:pt idx="1638">
                  <c:v>12.008219178082189</c:v>
                </c:pt>
                <c:pt idx="1639">
                  <c:v>12.016438356164519</c:v>
                </c:pt>
                <c:pt idx="1640">
                  <c:v>12.02191780821917</c:v>
                </c:pt>
                <c:pt idx="1641">
                  <c:v>12.02739726027397</c:v>
                </c:pt>
                <c:pt idx="1642">
                  <c:v>12.068493150684951</c:v>
                </c:pt>
                <c:pt idx="1643">
                  <c:v>12.079452054794521</c:v>
                </c:pt>
                <c:pt idx="1644">
                  <c:v>12.0931506849315</c:v>
                </c:pt>
                <c:pt idx="1645">
                  <c:v>12.09863013698636</c:v>
                </c:pt>
                <c:pt idx="1646">
                  <c:v>12.1013698630137</c:v>
                </c:pt>
                <c:pt idx="1647">
                  <c:v>12.106849315068571</c:v>
                </c:pt>
                <c:pt idx="1648">
                  <c:v>12.11780821917808</c:v>
                </c:pt>
                <c:pt idx="1649">
                  <c:v>12.12602739726027</c:v>
                </c:pt>
                <c:pt idx="1650">
                  <c:v>12.16712328767122</c:v>
                </c:pt>
                <c:pt idx="1651">
                  <c:v>12.17808219178082</c:v>
                </c:pt>
                <c:pt idx="1652">
                  <c:v>12.18904109589041</c:v>
                </c:pt>
                <c:pt idx="1653">
                  <c:v>12.19726027397255</c:v>
                </c:pt>
                <c:pt idx="1654">
                  <c:v>12.20821917808215</c:v>
                </c:pt>
                <c:pt idx="1655">
                  <c:v>12.21917808219157</c:v>
                </c:pt>
                <c:pt idx="1656">
                  <c:v>12.230136986301369</c:v>
                </c:pt>
                <c:pt idx="1657">
                  <c:v>12.25205479452055</c:v>
                </c:pt>
                <c:pt idx="1658">
                  <c:v>12.25753424657543</c:v>
                </c:pt>
                <c:pt idx="1659">
                  <c:v>12.260273972602739</c:v>
                </c:pt>
                <c:pt idx="1660">
                  <c:v>12.268493150684931</c:v>
                </c:pt>
                <c:pt idx="1661">
                  <c:v>12.271232876712331</c:v>
                </c:pt>
                <c:pt idx="1662">
                  <c:v>12.293150684931399</c:v>
                </c:pt>
                <c:pt idx="1663">
                  <c:v>12.298630136986301</c:v>
                </c:pt>
                <c:pt idx="1664">
                  <c:v>12.36986301369868</c:v>
                </c:pt>
                <c:pt idx="1665">
                  <c:v>12.37260273972629</c:v>
                </c:pt>
                <c:pt idx="1666">
                  <c:v>12.386301369863009</c:v>
                </c:pt>
                <c:pt idx="1667">
                  <c:v>12.40821917808219</c:v>
                </c:pt>
                <c:pt idx="1668">
                  <c:v>12.42191780821917</c:v>
                </c:pt>
                <c:pt idx="1669">
                  <c:v>12.42739726027397</c:v>
                </c:pt>
                <c:pt idx="1670">
                  <c:v>12.43013698630137</c:v>
                </c:pt>
                <c:pt idx="1671">
                  <c:v>12.443835616438371</c:v>
                </c:pt>
                <c:pt idx="1672">
                  <c:v>12.452054794520571</c:v>
                </c:pt>
                <c:pt idx="1673">
                  <c:v>12.479452054794571</c:v>
                </c:pt>
                <c:pt idx="1674">
                  <c:v>12.482191780821919</c:v>
                </c:pt>
                <c:pt idx="1675">
                  <c:v>12.49041095890418</c:v>
                </c:pt>
                <c:pt idx="1676">
                  <c:v>12.51506849315067</c:v>
                </c:pt>
                <c:pt idx="1677">
                  <c:v>12.55342465753443</c:v>
                </c:pt>
                <c:pt idx="1678">
                  <c:v>12.569863013698649</c:v>
                </c:pt>
                <c:pt idx="1679">
                  <c:v>12.57260273972623</c:v>
                </c:pt>
                <c:pt idx="1680">
                  <c:v>12.578082191780821</c:v>
                </c:pt>
                <c:pt idx="1681">
                  <c:v>12.58904109589041</c:v>
                </c:pt>
                <c:pt idx="1682">
                  <c:v>12.5972602739726</c:v>
                </c:pt>
                <c:pt idx="1683">
                  <c:v>12.6</c:v>
                </c:pt>
                <c:pt idx="1684">
                  <c:v>12.63013698630137</c:v>
                </c:pt>
                <c:pt idx="1685">
                  <c:v>12.64383561643837</c:v>
                </c:pt>
                <c:pt idx="1686">
                  <c:v>12.649315068492999</c:v>
                </c:pt>
                <c:pt idx="1687">
                  <c:v>12.66027397260274</c:v>
                </c:pt>
                <c:pt idx="1688">
                  <c:v>12.67397260273972</c:v>
                </c:pt>
                <c:pt idx="1689">
                  <c:v>12.68767123287671</c:v>
                </c:pt>
                <c:pt idx="1690">
                  <c:v>12.693150684931449</c:v>
                </c:pt>
                <c:pt idx="1691">
                  <c:v>12.701369863013699</c:v>
                </c:pt>
                <c:pt idx="1692">
                  <c:v>12.71232876712325</c:v>
                </c:pt>
                <c:pt idx="1693">
                  <c:v>12.72054794520548</c:v>
                </c:pt>
                <c:pt idx="1694">
                  <c:v>12.76712328767122</c:v>
                </c:pt>
                <c:pt idx="1695">
                  <c:v>12.77260273972618</c:v>
                </c:pt>
                <c:pt idx="1696">
                  <c:v>12.77534246575342</c:v>
                </c:pt>
                <c:pt idx="1697">
                  <c:v>12.78356164383562</c:v>
                </c:pt>
                <c:pt idx="1698">
                  <c:v>12.786301369863009</c:v>
                </c:pt>
                <c:pt idx="1699">
                  <c:v>12.789041095890409</c:v>
                </c:pt>
                <c:pt idx="1700">
                  <c:v>12.8</c:v>
                </c:pt>
                <c:pt idx="1701">
                  <c:v>12.805479452054801</c:v>
                </c:pt>
                <c:pt idx="1702">
                  <c:v>12.808219178082201</c:v>
                </c:pt>
                <c:pt idx="1703">
                  <c:v>12.81643835616457</c:v>
                </c:pt>
                <c:pt idx="1704">
                  <c:v>12.82191780821918</c:v>
                </c:pt>
                <c:pt idx="1705">
                  <c:v>12.82465753424677</c:v>
                </c:pt>
                <c:pt idx="1706">
                  <c:v>12.835616438356171</c:v>
                </c:pt>
                <c:pt idx="1707">
                  <c:v>12.83835616438355</c:v>
                </c:pt>
                <c:pt idx="1708">
                  <c:v>12.84109589041096</c:v>
                </c:pt>
                <c:pt idx="1709">
                  <c:v>12.84931506849315</c:v>
                </c:pt>
                <c:pt idx="1710">
                  <c:v>12.87397260273973</c:v>
                </c:pt>
                <c:pt idx="1711">
                  <c:v>12.88493150684943</c:v>
                </c:pt>
                <c:pt idx="1712">
                  <c:v>12.890410958904299</c:v>
                </c:pt>
                <c:pt idx="1713">
                  <c:v>12.93424657534247</c:v>
                </c:pt>
                <c:pt idx="1714">
                  <c:v>12.93698630136987</c:v>
                </c:pt>
                <c:pt idx="1715">
                  <c:v>12.945205479452049</c:v>
                </c:pt>
                <c:pt idx="1716">
                  <c:v>12.947945205479449</c:v>
                </c:pt>
                <c:pt idx="1717">
                  <c:v>12.969863013698671</c:v>
                </c:pt>
                <c:pt idx="1718">
                  <c:v>12.983561643835619</c:v>
                </c:pt>
                <c:pt idx="1719">
                  <c:v>12.9972602739726</c:v>
                </c:pt>
                <c:pt idx="1720">
                  <c:v>13</c:v>
                </c:pt>
                <c:pt idx="1721">
                  <c:v>13.00273972602748</c:v>
                </c:pt>
                <c:pt idx="1722">
                  <c:v>13.0054794520548</c:v>
                </c:pt>
                <c:pt idx="1723">
                  <c:v>13.024657534246581</c:v>
                </c:pt>
                <c:pt idx="1724">
                  <c:v>13.052054794520551</c:v>
                </c:pt>
                <c:pt idx="1725">
                  <c:v>13.068493150684951</c:v>
                </c:pt>
                <c:pt idx="1726">
                  <c:v>13.076712328767121</c:v>
                </c:pt>
                <c:pt idx="1727">
                  <c:v>13.082191780821921</c:v>
                </c:pt>
                <c:pt idx="1728">
                  <c:v>13.08767123287671</c:v>
                </c:pt>
                <c:pt idx="1729">
                  <c:v>13.095890410958919</c:v>
                </c:pt>
                <c:pt idx="1730">
                  <c:v>13.09863013698636</c:v>
                </c:pt>
                <c:pt idx="1731">
                  <c:v>13.12328767123287</c:v>
                </c:pt>
                <c:pt idx="1732">
                  <c:v>13.12876712328767</c:v>
                </c:pt>
                <c:pt idx="1733">
                  <c:v>13.13150684931507</c:v>
                </c:pt>
                <c:pt idx="1734">
                  <c:v>13.13424657534247</c:v>
                </c:pt>
                <c:pt idx="1735">
                  <c:v>13.136986301369859</c:v>
                </c:pt>
                <c:pt idx="1736">
                  <c:v>13.139726027397259</c:v>
                </c:pt>
                <c:pt idx="1737">
                  <c:v>13.142465753424659</c:v>
                </c:pt>
                <c:pt idx="1738">
                  <c:v>13.14520547945205</c:v>
                </c:pt>
                <c:pt idx="1739">
                  <c:v>13.1534246575344</c:v>
                </c:pt>
                <c:pt idx="1740">
                  <c:v>13.15890410958905</c:v>
                </c:pt>
                <c:pt idx="1741">
                  <c:v>13.16438356164384</c:v>
                </c:pt>
                <c:pt idx="1742">
                  <c:v>13.17808219178082</c:v>
                </c:pt>
                <c:pt idx="1743">
                  <c:v>13.2</c:v>
                </c:pt>
                <c:pt idx="1744">
                  <c:v>13.20821917808215</c:v>
                </c:pt>
                <c:pt idx="1745">
                  <c:v>13.213698630136999</c:v>
                </c:pt>
                <c:pt idx="1746">
                  <c:v>13.216438356164421</c:v>
                </c:pt>
                <c:pt idx="1747">
                  <c:v>13.21917808219157</c:v>
                </c:pt>
                <c:pt idx="1748">
                  <c:v>13.224657534246569</c:v>
                </c:pt>
                <c:pt idx="1749">
                  <c:v>13.227397260273969</c:v>
                </c:pt>
                <c:pt idx="1750">
                  <c:v>13.23835616438337</c:v>
                </c:pt>
                <c:pt idx="1751">
                  <c:v>13.243835616438361</c:v>
                </c:pt>
                <c:pt idx="1752">
                  <c:v>13.249315068492979</c:v>
                </c:pt>
                <c:pt idx="1753">
                  <c:v>13.25205479452055</c:v>
                </c:pt>
                <c:pt idx="1754">
                  <c:v>13.25479452054803</c:v>
                </c:pt>
                <c:pt idx="1755">
                  <c:v>13.263013698630139</c:v>
                </c:pt>
                <c:pt idx="1756">
                  <c:v>13.27945205479452</c:v>
                </c:pt>
                <c:pt idx="1757">
                  <c:v>13.29041095890412</c:v>
                </c:pt>
                <c:pt idx="1758">
                  <c:v>13.293150684931399</c:v>
                </c:pt>
                <c:pt idx="1759">
                  <c:v>13.295890410958901</c:v>
                </c:pt>
                <c:pt idx="1760">
                  <c:v>13.312328767123301</c:v>
                </c:pt>
                <c:pt idx="1761">
                  <c:v>13.320547945205499</c:v>
                </c:pt>
                <c:pt idx="1762">
                  <c:v>13.334246575342471</c:v>
                </c:pt>
                <c:pt idx="1763">
                  <c:v>13.34794520547945</c:v>
                </c:pt>
                <c:pt idx="1764">
                  <c:v>13.36712328767123</c:v>
                </c:pt>
                <c:pt idx="1765">
                  <c:v>13.37260273972629</c:v>
                </c:pt>
                <c:pt idx="1766">
                  <c:v>13.38082191780833</c:v>
                </c:pt>
                <c:pt idx="1767">
                  <c:v>13.38356164383562</c:v>
                </c:pt>
                <c:pt idx="1768">
                  <c:v>13.446575342465749</c:v>
                </c:pt>
                <c:pt idx="1769">
                  <c:v>13.449315068493149</c:v>
                </c:pt>
                <c:pt idx="1770">
                  <c:v>13.452054794520571</c:v>
                </c:pt>
                <c:pt idx="1771">
                  <c:v>13.487671232876711</c:v>
                </c:pt>
                <c:pt idx="1772">
                  <c:v>13.512328767123289</c:v>
                </c:pt>
                <c:pt idx="1773">
                  <c:v>13.55342465753443</c:v>
                </c:pt>
                <c:pt idx="1774">
                  <c:v>13.561643835616451</c:v>
                </c:pt>
                <c:pt idx="1775">
                  <c:v>13.578082191780821</c:v>
                </c:pt>
                <c:pt idx="1776">
                  <c:v>13.580821917808221</c:v>
                </c:pt>
                <c:pt idx="1777">
                  <c:v>13.59178082191781</c:v>
                </c:pt>
                <c:pt idx="1778">
                  <c:v>13.5972602739726</c:v>
                </c:pt>
                <c:pt idx="1779">
                  <c:v>13.635616438356161</c:v>
                </c:pt>
                <c:pt idx="1780">
                  <c:v>13.649315068492999</c:v>
                </c:pt>
                <c:pt idx="1781">
                  <c:v>13.66027397260274</c:v>
                </c:pt>
                <c:pt idx="1782">
                  <c:v>13.671232876712351</c:v>
                </c:pt>
                <c:pt idx="1783">
                  <c:v>13.67397260273972</c:v>
                </c:pt>
                <c:pt idx="1784">
                  <c:v>13.67671232876712</c:v>
                </c:pt>
                <c:pt idx="1785">
                  <c:v>13.698630136986321</c:v>
                </c:pt>
                <c:pt idx="1786">
                  <c:v>13.704109589041099</c:v>
                </c:pt>
                <c:pt idx="1787">
                  <c:v>13.71780821917808</c:v>
                </c:pt>
                <c:pt idx="1788">
                  <c:v>13.731506849315069</c:v>
                </c:pt>
                <c:pt idx="1789">
                  <c:v>13.736986301369861</c:v>
                </c:pt>
                <c:pt idx="1790">
                  <c:v>13.742465753424661</c:v>
                </c:pt>
                <c:pt idx="1791">
                  <c:v>13.74794520547945</c:v>
                </c:pt>
                <c:pt idx="1792">
                  <c:v>13.75342465753433</c:v>
                </c:pt>
                <c:pt idx="1793">
                  <c:v>13.77534246575342</c:v>
                </c:pt>
                <c:pt idx="1794">
                  <c:v>13.78356164383562</c:v>
                </c:pt>
                <c:pt idx="1795">
                  <c:v>13.789041095890409</c:v>
                </c:pt>
                <c:pt idx="1796">
                  <c:v>13.797260273972499</c:v>
                </c:pt>
                <c:pt idx="1797">
                  <c:v>13.8</c:v>
                </c:pt>
                <c:pt idx="1798">
                  <c:v>13.80273972602758</c:v>
                </c:pt>
                <c:pt idx="1799">
                  <c:v>13.813698630137001</c:v>
                </c:pt>
                <c:pt idx="1800">
                  <c:v>13.83835616438355</c:v>
                </c:pt>
                <c:pt idx="1801">
                  <c:v>13.84109589041096</c:v>
                </c:pt>
                <c:pt idx="1802">
                  <c:v>13.843835616438369</c:v>
                </c:pt>
                <c:pt idx="1803">
                  <c:v>13.84657534246575</c:v>
                </c:pt>
                <c:pt idx="1804">
                  <c:v>13.860273972602741</c:v>
                </c:pt>
                <c:pt idx="1805">
                  <c:v>13.86849315068498</c:v>
                </c:pt>
                <c:pt idx="1806">
                  <c:v>13.8931506849315</c:v>
                </c:pt>
                <c:pt idx="1807">
                  <c:v>13.9041095890411</c:v>
                </c:pt>
                <c:pt idx="1808">
                  <c:v>13.917808219178101</c:v>
                </c:pt>
                <c:pt idx="1809">
                  <c:v>13.92328767123287</c:v>
                </c:pt>
                <c:pt idx="1810">
                  <c:v>13.92602739726027</c:v>
                </c:pt>
                <c:pt idx="1811">
                  <c:v>13.93424657534247</c:v>
                </c:pt>
                <c:pt idx="1812">
                  <c:v>13.96712328767123</c:v>
                </c:pt>
                <c:pt idx="1813">
                  <c:v>13.983561643835619</c:v>
                </c:pt>
                <c:pt idx="1814">
                  <c:v>13.989041095890411</c:v>
                </c:pt>
                <c:pt idx="1815">
                  <c:v>14.008219178082189</c:v>
                </c:pt>
                <c:pt idx="1816">
                  <c:v>14.016438356164519</c:v>
                </c:pt>
                <c:pt idx="1817">
                  <c:v>14.019178082191621</c:v>
                </c:pt>
                <c:pt idx="1818">
                  <c:v>14.03561643835617</c:v>
                </c:pt>
                <c:pt idx="1819">
                  <c:v>14.038356164383449</c:v>
                </c:pt>
                <c:pt idx="1820">
                  <c:v>14.04383561643837</c:v>
                </c:pt>
                <c:pt idx="1821">
                  <c:v>14.06027397260274</c:v>
                </c:pt>
                <c:pt idx="1822">
                  <c:v>14.071232876712349</c:v>
                </c:pt>
                <c:pt idx="1823">
                  <c:v>14.0931506849315</c:v>
                </c:pt>
                <c:pt idx="1824">
                  <c:v>14.106849315068571</c:v>
                </c:pt>
                <c:pt idx="1825">
                  <c:v>14.12602739726027</c:v>
                </c:pt>
                <c:pt idx="1826">
                  <c:v>14.14794520547945</c:v>
                </c:pt>
                <c:pt idx="1827">
                  <c:v>14.1534246575344</c:v>
                </c:pt>
                <c:pt idx="1828">
                  <c:v>14.16712328767122</c:v>
                </c:pt>
                <c:pt idx="1829">
                  <c:v>14.194520547945221</c:v>
                </c:pt>
                <c:pt idx="1830">
                  <c:v>14.20821917808215</c:v>
                </c:pt>
                <c:pt idx="1831">
                  <c:v>14.21917808219157</c:v>
                </c:pt>
                <c:pt idx="1832">
                  <c:v>14.232876712328769</c:v>
                </c:pt>
                <c:pt idx="1833">
                  <c:v>14.23835616438337</c:v>
                </c:pt>
                <c:pt idx="1834">
                  <c:v>14.25205479452055</c:v>
                </c:pt>
                <c:pt idx="1835">
                  <c:v>14.25479452054803</c:v>
                </c:pt>
                <c:pt idx="1836">
                  <c:v>14.260273972602739</c:v>
                </c:pt>
                <c:pt idx="1837">
                  <c:v>14.263013698630139</c:v>
                </c:pt>
                <c:pt idx="1838">
                  <c:v>14.28219178082192</c:v>
                </c:pt>
                <c:pt idx="1839">
                  <c:v>14.29041095890412</c:v>
                </c:pt>
                <c:pt idx="1840">
                  <c:v>14.295890410958901</c:v>
                </c:pt>
                <c:pt idx="1841">
                  <c:v>14.298630136986301</c:v>
                </c:pt>
                <c:pt idx="1842">
                  <c:v>14.301369863013701</c:v>
                </c:pt>
                <c:pt idx="1843">
                  <c:v>14.312328767123301</c:v>
                </c:pt>
                <c:pt idx="1844">
                  <c:v>14.336986301369871</c:v>
                </c:pt>
                <c:pt idx="1845">
                  <c:v>14.353424657534459</c:v>
                </c:pt>
                <c:pt idx="1846">
                  <c:v>14.364383561643839</c:v>
                </c:pt>
                <c:pt idx="1847">
                  <c:v>14.38356164383562</c:v>
                </c:pt>
                <c:pt idx="1848">
                  <c:v>14.391780821917809</c:v>
                </c:pt>
                <c:pt idx="1849">
                  <c:v>14.39452054794533</c:v>
                </c:pt>
                <c:pt idx="1850">
                  <c:v>14.416438356164541</c:v>
                </c:pt>
                <c:pt idx="1851">
                  <c:v>14.41917808219165</c:v>
                </c:pt>
                <c:pt idx="1852">
                  <c:v>14.43287671232877</c:v>
                </c:pt>
                <c:pt idx="1853">
                  <c:v>14.457534246575531</c:v>
                </c:pt>
                <c:pt idx="1854">
                  <c:v>14.463013698630141</c:v>
                </c:pt>
                <c:pt idx="1855">
                  <c:v>14.46575342465753</c:v>
                </c:pt>
                <c:pt idx="1856">
                  <c:v>14.47397260273973</c:v>
                </c:pt>
                <c:pt idx="1857">
                  <c:v>14.484931506849369</c:v>
                </c:pt>
                <c:pt idx="1858">
                  <c:v>14.4931506849315</c:v>
                </c:pt>
                <c:pt idx="1859">
                  <c:v>14.50684931506858</c:v>
                </c:pt>
                <c:pt idx="1860">
                  <c:v>14.52602739726027</c:v>
                </c:pt>
                <c:pt idx="1861">
                  <c:v>14.547945205479451</c:v>
                </c:pt>
                <c:pt idx="1862">
                  <c:v>14.55068493150711</c:v>
                </c:pt>
                <c:pt idx="1863">
                  <c:v>14.55342465753443</c:v>
                </c:pt>
                <c:pt idx="1864">
                  <c:v>14.561643835616451</c:v>
                </c:pt>
                <c:pt idx="1865">
                  <c:v>14.56712328767123</c:v>
                </c:pt>
                <c:pt idx="1866">
                  <c:v>14.58630136986301</c:v>
                </c:pt>
                <c:pt idx="1867">
                  <c:v>14.61095890410957</c:v>
                </c:pt>
                <c:pt idx="1868">
                  <c:v>14.62191780821917</c:v>
                </c:pt>
                <c:pt idx="1869">
                  <c:v>14.63013698630137</c:v>
                </c:pt>
                <c:pt idx="1870">
                  <c:v>14.66027397260274</c:v>
                </c:pt>
                <c:pt idx="1871">
                  <c:v>14.66301369863014</c:v>
                </c:pt>
                <c:pt idx="1872">
                  <c:v>14.66575342465752</c:v>
                </c:pt>
                <c:pt idx="1873">
                  <c:v>14.671232876712351</c:v>
                </c:pt>
                <c:pt idx="1874">
                  <c:v>14.68493150684932</c:v>
                </c:pt>
                <c:pt idx="1875">
                  <c:v>14.690410958904121</c:v>
                </c:pt>
                <c:pt idx="1876">
                  <c:v>14.693150684931449</c:v>
                </c:pt>
                <c:pt idx="1877">
                  <c:v>14.698630136986321</c:v>
                </c:pt>
                <c:pt idx="1878">
                  <c:v>14.71780821917808</c:v>
                </c:pt>
                <c:pt idx="1879">
                  <c:v>14.723287671232869</c:v>
                </c:pt>
                <c:pt idx="1880">
                  <c:v>14.75068493150704</c:v>
                </c:pt>
                <c:pt idx="1881">
                  <c:v>14.77260273972618</c:v>
                </c:pt>
                <c:pt idx="1882">
                  <c:v>14.797260273972499</c:v>
                </c:pt>
                <c:pt idx="1883">
                  <c:v>14.8</c:v>
                </c:pt>
                <c:pt idx="1884">
                  <c:v>14.805479452054801</c:v>
                </c:pt>
                <c:pt idx="1885">
                  <c:v>14.81643835616457</c:v>
                </c:pt>
                <c:pt idx="1886">
                  <c:v>14.827397260273971</c:v>
                </c:pt>
                <c:pt idx="1887">
                  <c:v>14.88493150684943</c:v>
                </c:pt>
                <c:pt idx="1888">
                  <c:v>14.8931506849315</c:v>
                </c:pt>
                <c:pt idx="1889">
                  <c:v>14.89863013698643</c:v>
                </c:pt>
                <c:pt idx="1890">
                  <c:v>14.9041095890411</c:v>
                </c:pt>
                <c:pt idx="1891">
                  <c:v>14.917808219178101</c:v>
                </c:pt>
                <c:pt idx="1892">
                  <c:v>14.92602739726027</c:v>
                </c:pt>
                <c:pt idx="1893">
                  <c:v>14.93698630136987</c:v>
                </c:pt>
                <c:pt idx="1894">
                  <c:v>14.947945205479449</c:v>
                </c:pt>
                <c:pt idx="1895">
                  <c:v>14.956164383561671</c:v>
                </c:pt>
                <c:pt idx="1896">
                  <c:v>14.961643835616471</c:v>
                </c:pt>
                <c:pt idx="1897">
                  <c:v>14.964383561643841</c:v>
                </c:pt>
                <c:pt idx="1898">
                  <c:v>14.983561643835619</c:v>
                </c:pt>
                <c:pt idx="1899">
                  <c:v>14.986301369863011</c:v>
                </c:pt>
                <c:pt idx="1900">
                  <c:v>15.00273972602748</c:v>
                </c:pt>
                <c:pt idx="1901">
                  <c:v>15.013698630137</c:v>
                </c:pt>
                <c:pt idx="1902">
                  <c:v>15.02191780821917</c:v>
                </c:pt>
                <c:pt idx="1903">
                  <c:v>15.03013698630137</c:v>
                </c:pt>
                <c:pt idx="1904">
                  <c:v>15.03287671232877</c:v>
                </c:pt>
                <c:pt idx="1905">
                  <c:v>15.038356164383449</c:v>
                </c:pt>
                <c:pt idx="1906">
                  <c:v>15.046575342465751</c:v>
                </c:pt>
                <c:pt idx="1907">
                  <c:v>15.071232876712349</c:v>
                </c:pt>
                <c:pt idx="1908">
                  <c:v>15.07397260273973</c:v>
                </c:pt>
                <c:pt idx="1909">
                  <c:v>15.08767123287671</c:v>
                </c:pt>
                <c:pt idx="1910">
                  <c:v>15.0931506849315</c:v>
                </c:pt>
                <c:pt idx="1911">
                  <c:v>15.1041095890411</c:v>
                </c:pt>
                <c:pt idx="1912">
                  <c:v>15.106849315068571</c:v>
                </c:pt>
                <c:pt idx="1913">
                  <c:v>15.11232876712327</c:v>
                </c:pt>
                <c:pt idx="1914">
                  <c:v>15.11780821917808</c:v>
                </c:pt>
                <c:pt idx="1915">
                  <c:v>15.142465753424659</c:v>
                </c:pt>
                <c:pt idx="1916">
                  <c:v>15.1534246575344</c:v>
                </c:pt>
                <c:pt idx="1917">
                  <c:v>15.16438356164384</c:v>
                </c:pt>
                <c:pt idx="1918">
                  <c:v>15.17260273972621</c:v>
                </c:pt>
                <c:pt idx="1919">
                  <c:v>15.18082191780822</c:v>
                </c:pt>
                <c:pt idx="1920">
                  <c:v>15.18904109589041</c:v>
                </c:pt>
                <c:pt idx="1921">
                  <c:v>15.205479452054799</c:v>
                </c:pt>
                <c:pt idx="1922">
                  <c:v>15.21095890410955</c:v>
                </c:pt>
                <c:pt idx="1923">
                  <c:v>15.216438356164421</c:v>
                </c:pt>
                <c:pt idx="1924">
                  <c:v>15.221917808219169</c:v>
                </c:pt>
                <c:pt idx="1925">
                  <c:v>15.230136986301369</c:v>
                </c:pt>
                <c:pt idx="1926">
                  <c:v>15.232876712328769</c:v>
                </c:pt>
                <c:pt idx="1927">
                  <c:v>15.27397260273972</c:v>
                </c:pt>
                <c:pt idx="1928">
                  <c:v>15.28493150684932</c:v>
                </c:pt>
                <c:pt idx="1929">
                  <c:v>15.293150684931399</c:v>
                </c:pt>
                <c:pt idx="1930">
                  <c:v>15.298630136986301</c:v>
                </c:pt>
                <c:pt idx="1931">
                  <c:v>15.306849315068741</c:v>
                </c:pt>
                <c:pt idx="1932">
                  <c:v>15.317808219178101</c:v>
                </c:pt>
                <c:pt idx="1933">
                  <c:v>15.320547945205499</c:v>
                </c:pt>
                <c:pt idx="1934">
                  <c:v>15.326027397260271</c:v>
                </c:pt>
                <c:pt idx="1935">
                  <c:v>15.36986301369868</c:v>
                </c:pt>
                <c:pt idx="1936">
                  <c:v>15.38356164383562</c:v>
                </c:pt>
                <c:pt idx="1937">
                  <c:v>15.39452054794533</c:v>
                </c:pt>
                <c:pt idx="1938">
                  <c:v>15.42739726027397</c:v>
                </c:pt>
                <c:pt idx="1939">
                  <c:v>15.438356164383499</c:v>
                </c:pt>
                <c:pt idx="1940">
                  <c:v>15.46575342465753</c:v>
                </c:pt>
                <c:pt idx="1941">
                  <c:v>15.471232876712371</c:v>
                </c:pt>
                <c:pt idx="1942">
                  <c:v>15.47397260273973</c:v>
                </c:pt>
                <c:pt idx="1943">
                  <c:v>15.5013698630137</c:v>
                </c:pt>
                <c:pt idx="1944">
                  <c:v>15.53972602739727</c:v>
                </c:pt>
                <c:pt idx="1945">
                  <c:v>15.556164383561651</c:v>
                </c:pt>
                <c:pt idx="1946">
                  <c:v>15.558904109589051</c:v>
                </c:pt>
                <c:pt idx="1947">
                  <c:v>15.56438356164383</c:v>
                </c:pt>
                <c:pt idx="1948">
                  <c:v>15.56712328767123</c:v>
                </c:pt>
                <c:pt idx="1949">
                  <c:v>15.575342465753421</c:v>
                </c:pt>
                <c:pt idx="1950">
                  <c:v>15.6</c:v>
                </c:pt>
                <c:pt idx="1951">
                  <c:v>15.63013698630137</c:v>
                </c:pt>
                <c:pt idx="1952">
                  <c:v>15.64109589041095</c:v>
                </c:pt>
                <c:pt idx="1953">
                  <c:v>15.65205479452055</c:v>
                </c:pt>
                <c:pt idx="1954">
                  <c:v>15.695890410958921</c:v>
                </c:pt>
                <c:pt idx="1955">
                  <c:v>15.701369863013699</c:v>
                </c:pt>
                <c:pt idx="1956">
                  <c:v>15.71780821917808</c:v>
                </c:pt>
                <c:pt idx="1957">
                  <c:v>15.726027397260269</c:v>
                </c:pt>
                <c:pt idx="1958">
                  <c:v>15.742465753424661</c:v>
                </c:pt>
                <c:pt idx="1959">
                  <c:v>15.75068493150704</c:v>
                </c:pt>
                <c:pt idx="1960">
                  <c:v>15.75342465753433</c:v>
                </c:pt>
                <c:pt idx="1961">
                  <c:v>15.77808219178082</c:v>
                </c:pt>
                <c:pt idx="1962">
                  <c:v>15.78356164383562</c:v>
                </c:pt>
                <c:pt idx="1963">
                  <c:v>15.786301369863009</c:v>
                </c:pt>
                <c:pt idx="1964">
                  <c:v>15.80273972602758</c:v>
                </c:pt>
                <c:pt idx="1965">
                  <c:v>15.819178082191749</c:v>
                </c:pt>
                <c:pt idx="1966">
                  <c:v>15.832876712328771</c:v>
                </c:pt>
                <c:pt idx="1967">
                  <c:v>15.83835616438355</c:v>
                </c:pt>
                <c:pt idx="1968">
                  <c:v>15.84657534246575</c:v>
                </c:pt>
                <c:pt idx="1969">
                  <c:v>15.879452054794699</c:v>
                </c:pt>
                <c:pt idx="1970">
                  <c:v>15.890410958904299</c:v>
                </c:pt>
                <c:pt idx="1971">
                  <c:v>15.89589041095903</c:v>
                </c:pt>
                <c:pt idx="1972">
                  <c:v>15.9041095890411</c:v>
                </c:pt>
                <c:pt idx="1973">
                  <c:v>15.90684931506868</c:v>
                </c:pt>
                <c:pt idx="1974">
                  <c:v>15.93424657534247</c:v>
                </c:pt>
                <c:pt idx="1975">
                  <c:v>15.93698630136987</c:v>
                </c:pt>
                <c:pt idx="1976">
                  <c:v>15.961643835616471</c:v>
                </c:pt>
                <c:pt idx="1977">
                  <c:v>15.96712328767123</c:v>
                </c:pt>
                <c:pt idx="1978">
                  <c:v>15.969863013698671</c:v>
                </c:pt>
                <c:pt idx="1979">
                  <c:v>15.978082191780819</c:v>
                </c:pt>
                <c:pt idx="1980">
                  <c:v>15.983561643835619</c:v>
                </c:pt>
                <c:pt idx="1981">
                  <c:v>16</c:v>
                </c:pt>
                <c:pt idx="1982">
                  <c:v>16.008219178082189</c:v>
                </c:pt>
                <c:pt idx="1983">
                  <c:v>16.02191780821919</c:v>
                </c:pt>
                <c:pt idx="1984">
                  <c:v>16.03287671232879</c:v>
                </c:pt>
                <c:pt idx="1985">
                  <c:v>16.049315068493151</c:v>
                </c:pt>
                <c:pt idx="1986">
                  <c:v>16.060273972602729</c:v>
                </c:pt>
                <c:pt idx="1987">
                  <c:v>16.07397260273973</c:v>
                </c:pt>
                <c:pt idx="1988">
                  <c:v>16.109589041095891</c:v>
                </c:pt>
                <c:pt idx="1989">
                  <c:v>16.115068493151011</c:v>
                </c:pt>
                <c:pt idx="1990">
                  <c:v>16.147945205479498</c:v>
                </c:pt>
                <c:pt idx="1991">
                  <c:v>16.153424657534249</c:v>
                </c:pt>
                <c:pt idx="1992">
                  <c:v>16.169863013698979</c:v>
                </c:pt>
                <c:pt idx="1993">
                  <c:v>16.18356164383562</c:v>
                </c:pt>
                <c:pt idx="1994">
                  <c:v>16.19178082191781</c:v>
                </c:pt>
                <c:pt idx="1995">
                  <c:v>16.221917808219189</c:v>
                </c:pt>
                <c:pt idx="1996">
                  <c:v>16.235616438356089</c:v>
                </c:pt>
                <c:pt idx="1997">
                  <c:v>16.24931506849315</c:v>
                </c:pt>
                <c:pt idx="1998">
                  <c:v>16.265753424657539</c:v>
                </c:pt>
                <c:pt idx="1999">
                  <c:v>16.27397260273969</c:v>
                </c:pt>
                <c:pt idx="2000">
                  <c:v>16.276712328766699</c:v>
                </c:pt>
                <c:pt idx="2001">
                  <c:v>16.28493150684929</c:v>
                </c:pt>
                <c:pt idx="2002">
                  <c:v>16.28767123287669</c:v>
                </c:pt>
                <c:pt idx="2003">
                  <c:v>16.29041095890409</c:v>
                </c:pt>
                <c:pt idx="2004">
                  <c:v>16.29315068493149</c:v>
                </c:pt>
                <c:pt idx="2005">
                  <c:v>16.30410958904109</c:v>
                </c:pt>
                <c:pt idx="2006">
                  <c:v>16.32054794520548</c:v>
                </c:pt>
                <c:pt idx="2007">
                  <c:v>16.331506849315069</c:v>
                </c:pt>
                <c:pt idx="2008">
                  <c:v>16.33972602739723</c:v>
                </c:pt>
                <c:pt idx="2009">
                  <c:v>16.345205479452051</c:v>
                </c:pt>
                <c:pt idx="2010">
                  <c:v>16.347945205479451</c:v>
                </c:pt>
                <c:pt idx="2011">
                  <c:v>16.35616438356163</c:v>
                </c:pt>
                <c:pt idx="2012">
                  <c:v>16.358904109589041</c:v>
                </c:pt>
                <c:pt idx="2013">
                  <c:v>16.37534246575342</c:v>
                </c:pt>
                <c:pt idx="2014">
                  <c:v>16.386301369863009</c:v>
                </c:pt>
                <c:pt idx="2015">
                  <c:v>16.38904109589043</c:v>
                </c:pt>
                <c:pt idx="2016">
                  <c:v>16.416438356164289</c:v>
                </c:pt>
                <c:pt idx="2017">
                  <c:v>16.44109589041096</c:v>
                </c:pt>
                <c:pt idx="2018">
                  <c:v>16.449315068493149</c:v>
                </c:pt>
                <c:pt idx="2019">
                  <c:v>16.454794520547889</c:v>
                </c:pt>
                <c:pt idx="2020">
                  <c:v>16.465753424657539</c:v>
                </c:pt>
                <c:pt idx="2021">
                  <c:v>16.473972602739689</c:v>
                </c:pt>
                <c:pt idx="2022">
                  <c:v>16.479452054794521</c:v>
                </c:pt>
                <c:pt idx="2023">
                  <c:v>16.49863013698582</c:v>
                </c:pt>
                <c:pt idx="2024">
                  <c:v>16.5013698630137</c:v>
                </c:pt>
                <c:pt idx="2025">
                  <c:v>16.504109589041089</c:v>
                </c:pt>
                <c:pt idx="2026">
                  <c:v>16.506849315068489</c:v>
                </c:pt>
                <c:pt idx="2027">
                  <c:v>16.509589041095889</c:v>
                </c:pt>
                <c:pt idx="2028">
                  <c:v>16.515068493150839</c:v>
                </c:pt>
                <c:pt idx="2029">
                  <c:v>16.520547945205479</c:v>
                </c:pt>
                <c:pt idx="2030">
                  <c:v>16.52876712328769</c:v>
                </c:pt>
                <c:pt idx="2031">
                  <c:v>16.534246575342429</c:v>
                </c:pt>
                <c:pt idx="2032">
                  <c:v>16.545205479452051</c:v>
                </c:pt>
                <c:pt idx="2033">
                  <c:v>16.56438356164383</c:v>
                </c:pt>
                <c:pt idx="2034">
                  <c:v>16.586301369862991</c:v>
                </c:pt>
                <c:pt idx="2035">
                  <c:v>16.591780821917791</c:v>
                </c:pt>
                <c:pt idx="2036">
                  <c:v>16.594520547944889</c:v>
                </c:pt>
                <c:pt idx="2037">
                  <c:v>16.62465753424663</c:v>
                </c:pt>
                <c:pt idx="2038">
                  <c:v>16.630136986301189</c:v>
                </c:pt>
                <c:pt idx="2039">
                  <c:v>16.643835616438679</c:v>
                </c:pt>
                <c:pt idx="2040">
                  <c:v>16.652054794520598</c:v>
                </c:pt>
                <c:pt idx="2041">
                  <c:v>16.68767123287671</c:v>
                </c:pt>
                <c:pt idx="2042">
                  <c:v>16.69315068493151</c:v>
                </c:pt>
                <c:pt idx="2043">
                  <c:v>16.706849315068489</c:v>
                </c:pt>
                <c:pt idx="2044">
                  <c:v>16.715068493150731</c:v>
                </c:pt>
                <c:pt idx="2045">
                  <c:v>16.76164383561612</c:v>
                </c:pt>
                <c:pt idx="2046">
                  <c:v>16.767123287670799</c:v>
                </c:pt>
                <c:pt idx="2047">
                  <c:v>16.769863013698739</c:v>
                </c:pt>
                <c:pt idx="2048">
                  <c:v>16.78356164383559</c:v>
                </c:pt>
                <c:pt idx="2049">
                  <c:v>16.8</c:v>
                </c:pt>
                <c:pt idx="2050">
                  <c:v>16.819178082191801</c:v>
                </c:pt>
                <c:pt idx="2051">
                  <c:v>16.852054794520551</c:v>
                </c:pt>
                <c:pt idx="2052">
                  <c:v>16.85479452054793</c:v>
                </c:pt>
                <c:pt idx="2053">
                  <c:v>16.86027397260273</c:v>
                </c:pt>
                <c:pt idx="2054">
                  <c:v>16.86849315068493</c:v>
                </c:pt>
                <c:pt idx="2055">
                  <c:v>16.893150684931509</c:v>
                </c:pt>
                <c:pt idx="2056">
                  <c:v>16.898630136986089</c:v>
                </c:pt>
                <c:pt idx="2057">
                  <c:v>16.904109589040889</c:v>
                </c:pt>
                <c:pt idx="2058">
                  <c:v>16.92054794520509</c:v>
                </c:pt>
                <c:pt idx="2059">
                  <c:v>16.923287671232789</c:v>
                </c:pt>
                <c:pt idx="2060">
                  <c:v>16.939726027397189</c:v>
                </c:pt>
                <c:pt idx="2061">
                  <c:v>16.956164383561589</c:v>
                </c:pt>
                <c:pt idx="2062">
                  <c:v>16.975342465753009</c:v>
                </c:pt>
                <c:pt idx="2063">
                  <c:v>16.978082191780789</c:v>
                </c:pt>
                <c:pt idx="2064">
                  <c:v>16.991780821917789</c:v>
                </c:pt>
                <c:pt idx="2065">
                  <c:v>16.994520547944781</c:v>
                </c:pt>
                <c:pt idx="2066">
                  <c:v>17</c:v>
                </c:pt>
                <c:pt idx="2067">
                  <c:v>17.005479452054789</c:v>
                </c:pt>
                <c:pt idx="2068">
                  <c:v>17.027397260273929</c:v>
                </c:pt>
                <c:pt idx="2069">
                  <c:v>17.030136986300981</c:v>
                </c:pt>
                <c:pt idx="2070">
                  <c:v>17.038356164383561</c:v>
                </c:pt>
                <c:pt idx="2071">
                  <c:v>17.043835616438361</c:v>
                </c:pt>
                <c:pt idx="2072">
                  <c:v>17.06301369863013</c:v>
                </c:pt>
                <c:pt idx="2073">
                  <c:v>17.06575342465753</c:v>
                </c:pt>
                <c:pt idx="2074">
                  <c:v>17.06849315068493</c:v>
                </c:pt>
                <c:pt idx="2075">
                  <c:v>17.09863013698595</c:v>
                </c:pt>
                <c:pt idx="2076">
                  <c:v>17.112328767123291</c:v>
                </c:pt>
                <c:pt idx="2077">
                  <c:v>17.136986301369859</c:v>
                </c:pt>
                <c:pt idx="2078">
                  <c:v>17.147945205479498</c:v>
                </c:pt>
                <c:pt idx="2079">
                  <c:v>17.156164383561649</c:v>
                </c:pt>
                <c:pt idx="2080">
                  <c:v>17.158904109589098</c:v>
                </c:pt>
                <c:pt idx="2081">
                  <c:v>17.18356164383562</c:v>
                </c:pt>
                <c:pt idx="2082">
                  <c:v>17.208219178082089</c:v>
                </c:pt>
                <c:pt idx="2083">
                  <c:v>17.224657534246571</c:v>
                </c:pt>
                <c:pt idx="2084">
                  <c:v>17.25479452054789</c:v>
                </c:pt>
                <c:pt idx="2085">
                  <c:v>17.26027397260269</c:v>
                </c:pt>
                <c:pt idx="2086">
                  <c:v>17.27397260273969</c:v>
                </c:pt>
                <c:pt idx="2087">
                  <c:v>17.301369863013701</c:v>
                </c:pt>
                <c:pt idx="2088">
                  <c:v>17.306849315068501</c:v>
                </c:pt>
                <c:pt idx="2089">
                  <c:v>17.328767123287701</c:v>
                </c:pt>
                <c:pt idx="2090">
                  <c:v>17.347945205479451</c:v>
                </c:pt>
                <c:pt idx="2091">
                  <c:v>17.358904109589041</c:v>
                </c:pt>
                <c:pt idx="2092">
                  <c:v>17.367123287670989</c:v>
                </c:pt>
                <c:pt idx="2093">
                  <c:v>17.410958904109631</c:v>
                </c:pt>
                <c:pt idx="2094">
                  <c:v>17.42465753424657</c:v>
                </c:pt>
                <c:pt idx="2095">
                  <c:v>17.427397260273889</c:v>
                </c:pt>
                <c:pt idx="2096">
                  <c:v>17.430136986300852</c:v>
                </c:pt>
                <c:pt idx="2097">
                  <c:v>17.43835616438356</c:v>
                </c:pt>
                <c:pt idx="2098">
                  <c:v>17.452054794520549</c:v>
                </c:pt>
                <c:pt idx="2099">
                  <c:v>17.468493150684889</c:v>
                </c:pt>
                <c:pt idx="2100">
                  <c:v>17.487671232876689</c:v>
                </c:pt>
                <c:pt idx="2101">
                  <c:v>17.4958904109589</c:v>
                </c:pt>
                <c:pt idx="2102">
                  <c:v>17.506849315068489</c:v>
                </c:pt>
                <c:pt idx="2103">
                  <c:v>17.517808219178239</c:v>
                </c:pt>
                <c:pt idx="2104">
                  <c:v>17.520547945205479</c:v>
                </c:pt>
                <c:pt idx="2105">
                  <c:v>17.526027397260279</c:v>
                </c:pt>
                <c:pt idx="2106">
                  <c:v>17.545205479452051</c:v>
                </c:pt>
                <c:pt idx="2107">
                  <c:v>17.569863013698921</c:v>
                </c:pt>
                <c:pt idx="2108">
                  <c:v>17.58082191780823</c:v>
                </c:pt>
                <c:pt idx="2109">
                  <c:v>17.62739726027397</c:v>
                </c:pt>
                <c:pt idx="2110">
                  <c:v>17.635616438356159</c:v>
                </c:pt>
                <c:pt idx="2111">
                  <c:v>17.649315068493198</c:v>
                </c:pt>
                <c:pt idx="2112">
                  <c:v>17.657534246575189</c:v>
                </c:pt>
                <c:pt idx="2113">
                  <c:v>17.682191780821789</c:v>
                </c:pt>
                <c:pt idx="2114">
                  <c:v>17.69041095890411</c:v>
                </c:pt>
                <c:pt idx="2115">
                  <c:v>17.698630136986189</c:v>
                </c:pt>
                <c:pt idx="2116">
                  <c:v>17.726027397260189</c:v>
                </c:pt>
                <c:pt idx="2117">
                  <c:v>17.728767123287671</c:v>
                </c:pt>
                <c:pt idx="2118">
                  <c:v>17.736986301369789</c:v>
                </c:pt>
                <c:pt idx="2119">
                  <c:v>17.74520547945205</c:v>
                </c:pt>
                <c:pt idx="2120">
                  <c:v>17.75068493150679</c:v>
                </c:pt>
                <c:pt idx="2121">
                  <c:v>17.76164383561612</c:v>
                </c:pt>
                <c:pt idx="2122">
                  <c:v>17.77534246575312</c:v>
                </c:pt>
                <c:pt idx="2123">
                  <c:v>17.78356164383559</c:v>
                </c:pt>
                <c:pt idx="2124">
                  <c:v>17.824657534246601</c:v>
                </c:pt>
                <c:pt idx="2125">
                  <c:v>17.827397260273969</c:v>
                </c:pt>
                <c:pt idx="2126">
                  <c:v>17.832876712328801</c:v>
                </c:pt>
                <c:pt idx="2127">
                  <c:v>17.841095890411001</c:v>
                </c:pt>
                <c:pt idx="2128">
                  <c:v>17.843835616438351</c:v>
                </c:pt>
                <c:pt idx="2129">
                  <c:v>17.852054794520551</c:v>
                </c:pt>
                <c:pt idx="2130">
                  <c:v>17.857534246575089</c:v>
                </c:pt>
                <c:pt idx="2131">
                  <c:v>17.86027397260273</c:v>
                </c:pt>
                <c:pt idx="2132">
                  <c:v>17.86575342465753</c:v>
                </c:pt>
                <c:pt idx="2133">
                  <c:v>17.87397260273973</c:v>
                </c:pt>
                <c:pt idx="2134">
                  <c:v>17.882191780821689</c:v>
                </c:pt>
                <c:pt idx="2135">
                  <c:v>17.904109589040889</c:v>
                </c:pt>
                <c:pt idx="2136">
                  <c:v>17.92876712328767</c:v>
                </c:pt>
                <c:pt idx="2137">
                  <c:v>17.958904109589039</c:v>
                </c:pt>
                <c:pt idx="2138">
                  <c:v>17.961643835616059</c:v>
                </c:pt>
                <c:pt idx="2139">
                  <c:v>17.969863013698731</c:v>
                </c:pt>
                <c:pt idx="2140">
                  <c:v>17.975342465753009</c:v>
                </c:pt>
                <c:pt idx="2141">
                  <c:v>17.978082191780789</c:v>
                </c:pt>
                <c:pt idx="2142">
                  <c:v>17.983561643835589</c:v>
                </c:pt>
                <c:pt idx="2143">
                  <c:v>17.989041095890411</c:v>
                </c:pt>
                <c:pt idx="2144">
                  <c:v>17.991780821917789</c:v>
                </c:pt>
                <c:pt idx="2145">
                  <c:v>18</c:v>
                </c:pt>
                <c:pt idx="2146">
                  <c:v>18.038356164383561</c:v>
                </c:pt>
                <c:pt idx="2147">
                  <c:v>18.06575342465753</c:v>
                </c:pt>
                <c:pt idx="2148">
                  <c:v>18.07123287671201</c:v>
                </c:pt>
                <c:pt idx="2149">
                  <c:v>18.08219178082161</c:v>
                </c:pt>
                <c:pt idx="2150">
                  <c:v>18.112328767123291</c:v>
                </c:pt>
                <c:pt idx="2151">
                  <c:v>18.117808219178411</c:v>
                </c:pt>
                <c:pt idx="2152">
                  <c:v>18.12328767123288</c:v>
                </c:pt>
                <c:pt idx="2153">
                  <c:v>18.12602739726027</c:v>
                </c:pt>
                <c:pt idx="2154">
                  <c:v>18.13424657534247</c:v>
                </c:pt>
                <c:pt idx="2155">
                  <c:v>18.156164383561649</c:v>
                </c:pt>
                <c:pt idx="2156">
                  <c:v>18.164383561643831</c:v>
                </c:pt>
                <c:pt idx="2157">
                  <c:v>18.167123287671089</c:v>
                </c:pt>
                <c:pt idx="2158">
                  <c:v>18.169863013698979</c:v>
                </c:pt>
                <c:pt idx="2159">
                  <c:v>18.18630136986301</c:v>
                </c:pt>
                <c:pt idx="2160">
                  <c:v>18.19178082191781</c:v>
                </c:pt>
                <c:pt idx="2161">
                  <c:v>18.194520547945089</c:v>
                </c:pt>
                <c:pt idx="2162">
                  <c:v>18.197260273972599</c:v>
                </c:pt>
                <c:pt idx="2163">
                  <c:v>18.227397260273889</c:v>
                </c:pt>
                <c:pt idx="2164">
                  <c:v>18.235616438356089</c:v>
                </c:pt>
                <c:pt idx="2165">
                  <c:v>18.25479452054789</c:v>
                </c:pt>
                <c:pt idx="2166">
                  <c:v>18.26301369863009</c:v>
                </c:pt>
                <c:pt idx="2167">
                  <c:v>18.276712328766699</c:v>
                </c:pt>
                <c:pt idx="2168">
                  <c:v>18.279452054794529</c:v>
                </c:pt>
                <c:pt idx="2169">
                  <c:v>18.28767123287669</c:v>
                </c:pt>
                <c:pt idx="2170">
                  <c:v>18.317808219178339</c:v>
                </c:pt>
                <c:pt idx="2171">
                  <c:v>18.32054794520548</c:v>
                </c:pt>
                <c:pt idx="2172">
                  <c:v>18.33698630136983</c:v>
                </c:pt>
                <c:pt idx="2173">
                  <c:v>18.347945205479451</c:v>
                </c:pt>
                <c:pt idx="2174">
                  <c:v>18.391780821917809</c:v>
                </c:pt>
                <c:pt idx="2175">
                  <c:v>18.394520547944989</c:v>
                </c:pt>
                <c:pt idx="2176">
                  <c:v>18.399999999999999</c:v>
                </c:pt>
                <c:pt idx="2177">
                  <c:v>18.410958904109631</c:v>
                </c:pt>
                <c:pt idx="2178">
                  <c:v>18.413698630136889</c:v>
                </c:pt>
                <c:pt idx="2179">
                  <c:v>18.416438356164289</c:v>
                </c:pt>
                <c:pt idx="2180">
                  <c:v>18.42465753424657</c:v>
                </c:pt>
                <c:pt idx="2181">
                  <c:v>18.463013698630089</c:v>
                </c:pt>
                <c:pt idx="2182">
                  <c:v>18.473972602739689</c:v>
                </c:pt>
                <c:pt idx="2183">
                  <c:v>18.48219178082147</c:v>
                </c:pt>
                <c:pt idx="2184">
                  <c:v>18.506849315068489</c:v>
                </c:pt>
                <c:pt idx="2185">
                  <c:v>18.509589041095889</c:v>
                </c:pt>
                <c:pt idx="2186">
                  <c:v>18.515068493150839</c:v>
                </c:pt>
                <c:pt idx="2187">
                  <c:v>18.561643835616429</c:v>
                </c:pt>
                <c:pt idx="2188">
                  <c:v>18.58904109589043</c:v>
                </c:pt>
                <c:pt idx="2189">
                  <c:v>18.597260273972591</c:v>
                </c:pt>
                <c:pt idx="2190">
                  <c:v>18.630136986301189</c:v>
                </c:pt>
                <c:pt idx="2191">
                  <c:v>18.63287671232883</c:v>
                </c:pt>
                <c:pt idx="2192">
                  <c:v>18.676712328766989</c:v>
                </c:pt>
                <c:pt idx="2193">
                  <c:v>18.704109589040989</c:v>
                </c:pt>
                <c:pt idx="2194">
                  <c:v>18.717808219178131</c:v>
                </c:pt>
                <c:pt idx="2195">
                  <c:v>18.726027397260189</c:v>
                </c:pt>
                <c:pt idx="2196">
                  <c:v>18.742465753424661</c:v>
                </c:pt>
                <c:pt idx="2197">
                  <c:v>18.758904109589039</c:v>
                </c:pt>
                <c:pt idx="2198">
                  <c:v>18.780821917808229</c:v>
                </c:pt>
                <c:pt idx="2199">
                  <c:v>18.78630136986299</c:v>
                </c:pt>
                <c:pt idx="2200">
                  <c:v>18.8</c:v>
                </c:pt>
                <c:pt idx="2201">
                  <c:v>18.84657534246573</c:v>
                </c:pt>
                <c:pt idx="2202">
                  <c:v>18.87397260273973</c:v>
                </c:pt>
                <c:pt idx="2203">
                  <c:v>18.876712328766889</c:v>
                </c:pt>
                <c:pt idx="2204">
                  <c:v>18.901369863013699</c:v>
                </c:pt>
                <c:pt idx="2205">
                  <c:v>18.909589041095789</c:v>
                </c:pt>
                <c:pt idx="2206">
                  <c:v>18.912328767123189</c:v>
                </c:pt>
                <c:pt idx="2207">
                  <c:v>18.923287671232789</c:v>
                </c:pt>
                <c:pt idx="2208">
                  <c:v>18.926027397260189</c:v>
                </c:pt>
                <c:pt idx="2209">
                  <c:v>18.92876712328767</c:v>
                </c:pt>
                <c:pt idx="2210">
                  <c:v>18.956164383561589</c:v>
                </c:pt>
                <c:pt idx="2211">
                  <c:v>18.958904109589039</c:v>
                </c:pt>
                <c:pt idx="2212">
                  <c:v>18.969863013698731</c:v>
                </c:pt>
                <c:pt idx="2213">
                  <c:v>18.975342465753009</c:v>
                </c:pt>
                <c:pt idx="2214">
                  <c:v>18.978082191780789</c:v>
                </c:pt>
                <c:pt idx="2215">
                  <c:v>18.991780821917789</c:v>
                </c:pt>
                <c:pt idx="2216">
                  <c:v>19.002739726027009</c:v>
                </c:pt>
                <c:pt idx="2217">
                  <c:v>19.010958904109739</c:v>
                </c:pt>
                <c:pt idx="2218">
                  <c:v>19.046575342465729</c:v>
                </c:pt>
                <c:pt idx="2219">
                  <c:v>19.049315068493151</c:v>
                </c:pt>
                <c:pt idx="2220">
                  <c:v>19.057534246574999</c:v>
                </c:pt>
                <c:pt idx="2221">
                  <c:v>19.060273972602729</c:v>
                </c:pt>
                <c:pt idx="2222">
                  <c:v>19.07123287671201</c:v>
                </c:pt>
                <c:pt idx="2223">
                  <c:v>19.08219178082161</c:v>
                </c:pt>
                <c:pt idx="2224">
                  <c:v>19.084931506849319</c:v>
                </c:pt>
                <c:pt idx="2225">
                  <c:v>19.090410958904091</c:v>
                </c:pt>
                <c:pt idx="2226">
                  <c:v>19.095890410958901</c:v>
                </c:pt>
                <c:pt idx="2227">
                  <c:v>19.109589041095891</c:v>
                </c:pt>
                <c:pt idx="2228">
                  <c:v>19.208219178082089</c:v>
                </c:pt>
                <c:pt idx="2229">
                  <c:v>19.221917808219189</c:v>
                </c:pt>
                <c:pt idx="2230">
                  <c:v>19.232876712328771</c:v>
                </c:pt>
                <c:pt idx="2231">
                  <c:v>19.25479452054789</c:v>
                </c:pt>
                <c:pt idx="2232">
                  <c:v>19.276712328766699</c:v>
                </c:pt>
                <c:pt idx="2233">
                  <c:v>19.29041095890409</c:v>
                </c:pt>
                <c:pt idx="2234">
                  <c:v>19.31232876712329</c:v>
                </c:pt>
                <c:pt idx="2235">
                  <c:v>19.331506849315069</c:v>
                </c:pt>
                <c:pt idx="2236">
                  <c:v>19.35068493150683</c:v>
                </c:pt>
                <c:pt idx="2237">
                  <c:v>19.35342465753423</c:v>
                </c:pt>
                <c:pt idx="2238">
                  <c:v>19.358904109589041</c:v>
                </c:pt>
                <c:pt idx="2239">
                  <c:v>19.37534246575342</c:v>
                </c:pt>
                <c:pt idx="2240">
                  <c:v>19.38356164383562</c:v>
                </c:pt>
                <c:pt idx="2241">
                  <c:v>19.38904109589043</c:v>
                </c:pt>
                <c:pt idx="2242">
                  <c:v>19.405479452054799</c:v>
                </c:pt>
                <c:pt idx="2243">
                  <c:v>19.463013698630089</c:v>
                </c:pt>
                <c:pt idx="2244">
                  <c:v>19.468493150684889</c:v>
                </c:pt>
                <c:pt idx="2245">
                  <c:v>19.471232876711781</c:v>
                </c:pt>
                <c:pt idx="2246">
                  <c:v>19.490410958904089</c:v>
                </c:pt>
                <c:pt idx="2247">
                  <c:v>19.526027397260279</c:v>
                </c:pt>
                <c:pt idx="2248">
                  <c:v>19.534246575342429</c:v>
                </c:pt>
                <c:pt idx="2249">
                  <c:v>19.586301369862991</c:v>
                </c:pt>
                <c:pt idx="2250">
                  <c:v>19.61643835616438</c:v>
                </c:pt>
                <c:pt idx="2251">
                  <c:v>19.62465753424663</c:v>
                </c:pt>
                <c:pt idx="2252">
                  <c:v>19.635616438356159</c:v>
                </c:pt>
                <c:pt idx="2253">
                  <c:v>19.652054794520598</c:v>
                </c:pt>
                <c:pt idx="2254">
                  <c:v>19.701369863013699</c:v>
                </c:pt>
                <c:pt idx="2255">
                  <c:v>19.709589041095789</c:v>
                </c:pt>
                <c:pt idx="2256">
                  <c:v>19.720547945205169</c:v>
                </c:pt>
                <c:pt idx="2257">
                  <c:v>19.734246575342119</c:v>
                </c:pt>
                <c:pt idx="2258">
                  <c:v>19.74794520547945</c:v>
                </c:pt>
                <c:pt idx="2259">
                  <c:v>19.76164383561612</c:v>
                </c:pt>
                <c:pt idx="2260">
                  <c:v>19.769863013698739</c:v>
                </c:pt>
                <c:pt idx="2261">
                  <c:v>19.77808219178079</c:v>
                </c:pt>
                <c:pt idx="2262">
                  <c:v>19.78630136986299</c:v>
                </c:pt>
                <c:pt idx="2263">
                  <c:v>19.789041095890411</c:v>
                </c:pt>
                <c:pt idx="2264">
                  <c:v>19.81369863013699</c:v>
                </c:pt>
                <c:pt idx="2265">
                  <c:v>19.835616438356169</c:v>
                </c:pt>
                <c:pt idx="2266">
                  <c:v>19.838356164383601</c:v>
                </c:pt>
                <c:pt idx="2267">
                  <c:v>19.86575342465753</c:v>
                </c:pt>
                <c:pt idx="2268">
                  <c:v>19.88493150684932</c:v>
                </c:pt>
                <c:pt idx="2269">
                  <c:v>19.893150684931509</c:v>
                </c:pt>
                <c:pt idx="2270">
                  <c:v>19.895890410958931</c:v>
                </c:pt>
                <c:pt idx="2271">
                  <c:v>19.901369863013699</c:v>
                </c:pt>
                <c:pt idx="2272">
                  <c:v>19.923287671232789</c:v>
                </c:pt>
                <c:pt idx="2273">
                  <c:v>19.931506849314989</c:v>
                </c:pt>
                <c:pt idx="2274">
                  <c:v>19.939726027397189</c:v>
                </c:pt>
                <c:pt idx="2275">
                  <c:v>19.96712328767077</c:v>
                </c:pt>
                <c:pt idx="2276">
                  <c:v>19.969863013698731</c:v>
                </c:pt>
                <c:pt idx="2277">
                  <c:v>19.983561643835589</c:v>
                </c:pt>
                <c:pt idx="2278">
                  <c:v>19.986301369862989</c:v>
                </c:pt>
                <c:pt idx="2279">
                  <c:v>20.010958904109739</c:v>
                </c:pt>
                <c:pt idx="2280">
                  <c:v>20.016438356164379</c:v>
                </c:pt>
                <c:pt idx="2281">
                  <c:v>20.01917808219179</c:v>
                </c:pt>
                <c:pt idx="2282">
                  <c:v>20.043835616438361</c:v>
                </c:pt>
                <c:pt idx="2283">
                  <c:v>20.046575342465729</c:v>
                </c:pt>
                <c:pt idx="2284">
                  <c:v>20.054794520547929</c:v>
                </c:pt>
                <c:pt idx="2285">
                  <c:v>20.06575342465753</c:v>
                </c:pt>
                <c:pt idx="2286">
                  <c:v>20.090410958904091</c:v>
                </c:pt>
                <c:pt idx="2287">
                  <c:v>20.095890410958901</c:v>
                </c:pt>
                <c:pt idx="2288">
                  <c:v>20.09863013698595</c:v>
                </c:pt>
                <c:pt idx="2289">
                  <c:v>20.109589041095891</c:v>
                </c:pt>
                <c:pt idx="2290">
                  <c:v>20.117808219178411</c:v>
                </c:pt>
                <c:pt idx="2291">
                  <c:v>20.12876712328773</c:v>
                </c:pt>
                <c:pt idx="2292">
                  <c:v>20.136986301369859</c:v>
                </c:pt>
                <c:pt idx="2293">
                  <c:v>20.147945205479498</c:v>
                </c:pt>
                <c:pt idx="2294">
                  <c:v>20.213698630136889</c:v>
                </c:pt>
                <c:pt idx="2295">
                  <c:v>20.221917808219189</c:v>
                </c:pt>
                <c:pt idx="2296">
                  <c:v>20.224657534246571</c:v>
                </c:pt>
                <c:pt idx="2297">
                  <c:v>20.230136986300909</c:v>
                </c:pt>
                <c:pt idx="2298">
                  <c:v>20.265753424657539</c:v>
                </c:pt>
                <c:pt idx="2299">
                  <c:v>20.271232876711821</c:v>
                </c:pt>
                <c:pt idx="2300">
                  <c:v>20.276712328766699</c:v>
                </c:pt>
                <c:pt idx="2301">
                  <c:v>20.29315068493149</c:v>
                </c:pt>
                <c:pt idx="2302">
                  <c:v>20.32054794520548</c:v>
                </c:pt>
                <c:pt idx="2303">
                  <c:v>20.331506849315069</c:v>
                </c:pt>
                <c:pt idx="2304">
                  <c:v>20.36438356164383</c:v>
                </c:pt>
                <c:pt idx="2305">
                  <c:v>20.399999999999999</c:v>
                </c:pt>
                <c:pt idx="2306">
                  <c:v>20.405479452054799</c:v>
                </c:pt>
                <c:pt idx="2307">
                  <c:v>20.42465753424657</c:v>
                </c:pt>
                <c:pt idx="2308">
                  <c:v>20.449315068493149</c:v>
                </c:pt>
                <c:pt idx="2309">
                  <c:v>20.463013698630089</c:v>
                </c:pt>
                <c:pt idx="2310">
                  <c:v>20.473972602739689</c:v>
                </c:pt>
                <c:pt idx="2311">
                  <c:v>20.504109589041089</c:v>
                </c:pt>
                <c:pt idx="2312">
                  <c:v>20.509589041095889</c:v>
                </c:pt>
                <c:pt idx="2313">
                  <c:v>20.515068493150839</c:v>
                </c:pt>
                <c:pt idx="2314">
                  <c:v>20.517808219178239</c:v>
                </c:pt>
                <c:pt idx="2315">
                  <c:v>20.556164383561629</c:v>
                </c:pt>
                <c:pt idx="2316">
                  <c:v>20.569863013698921</c:v>
                </c:pt>
                <c:pt idx="2317">
                  <c:v>20.578082191780819</c:v>
                </c:pt>
                <c:pt idx="2318">
                  <c:v>20.63287671232883</c:v>
                </c:pt>
                <c:pt idx="2319">
                  <c:v>20.663013698630131</c:v>
                </c:pt>
                <c:pt idx="2320">
                  <c:v>20.665753424657531</c:v>
                </c:pt>
                <c:pt idx="2321">
                  <c:v>20.668493150684931</c:v>
                </c:pt>
                <c:pt idx="2322">
                  <c:v>20.698630136986189</c:v>
                </c:pt>
                <c:pt idx="2323">
                  <c:v>20.701369863013699</c:v>
                </c:pt>
                <c:pt idx="2324">
                  <c:v>20.731506849315029</c:v>
                </c:pt>
                <c:pt idx="2325">
                  <c:v>20.75068493150679</c:v>
                </c:pt>
                <c:pt idx="2326">
                  <c:v>20.76164383561612</c:v>
                </c:pt>
                <c:pt idx="2327">
                  <c:v>20.780821917808229</c:v>
                </c:pt>
                <c:pt idx="2328">
                  <c:v>20.78356164383559</c:v>
                </c:pt>
                <c:pt idx="2329">
                  <c:v>20.79178082191779</c:v>
                </c:pt>
                <c:pt idx="2330">
                  <c:v>20.79726027397259</c:v>
                </c:pt>
                <c:pt idx="2331">
                  <c:v>20.81643835616438</c:v>
                </c:pt>
                <c:pt idx="2332">
                  <c:v>20.824657534246601</c:v>
                </c:pt>
                <c:pt idx="2333">
                  <c:v>20.835616438356169</c:v>
                </c:pt>
                <c:pt idx="2334">
                  <c:v>20.86301369863013</c:v>
                </c:pt>
                <c:pt idx="2335">
                  <c:v>20.871232876712089</c:v>
                </c:pt>
                <c:pt idx="2336">
                  <c:v>20.87397260273973</c:v>
                </c:pt>
                <c:pt idx="2337">
                  <c:v>20.876712328766889</c:v>
                </c:pt>
                <c:pt idx="2338">
                  <c:v>20.882191780821689</c:v>
                </c:pt>
                <c:pt idx="2339">
                  <c:v>20.94520547945206</c:v>
                </c:pt>
                <c:pt idx="2340">
                  <c:v>20.953424657534189</c:v>
                </c:pt>
                <c:pt idx="2341">
                  <c:v>21.002739726027009</c:v>
                </c:pt>
                <c:pt idx="2342">
                  <c:v>21.02465753424659</c:v>
                </c:pt>
                <c:pt idx="2343">
                  <c:v>21.03287671232879</c:v>
                </c:pt>
                <c:pt idx="2344">
                  <c:v>21.043835616438361</c:v>
                </c:pt>
                <c:pt idx="2345">
                  <c:v>21.046575342465729</c:v>
                </c:pt>
                <c:pt idx="2346">
                  <c:v>21.090410958904091</c:v>
                </c:pt>
                <c:pt idx="2347">
                  <c:v>21.093150684931491</c:v>
                </c:pt>
                <c:pt idx="2348">
                  <c:v>21.12876712328773</c:v>
                </c:pt>
                <c:pt idx="2349">
                  <c:v>21.139726027397259</c:v>
                </c:pt>
                <c:pt idx="2350">
                  <c:v>21.158904109589098</c:v>
                </c:pt>
                <c:pt idx="2351">
                  <c:v>21.167123287671089</c:v>
                </c:pt>
                <c:pt idx="2352">
                  <c:v>21.194520547945089</c:v>
                </c:pt>
                <c:pt idx="2353">
                  <c:v>21.197260273972599</c:v>
                </c:pt>
                <c:pt idx="2354">
                  <c:v>21.2</c:v>
                </c:pt>
                <c:pt idx="2355">
                  <c:v>21.20273972602693</c:v>
                </c:pt>
                <c:pt idx="2356">
                  <c:v>21.208219178082089</c:v>
                </c:pt>
                <c:pt idx="2357">
                  <c:v>21.219178082191789</c:v>
                </c:pt>
                <c:pt idx="2358">
                  <c:v>21.25205479452055</c:v>
                </c:pt>
                <c:pt idx="2359">
                  <c:v>21.265753424657539</c:v>
                </c:pt>
                <c:pt idx="2360">
                  <c:v>21.27397260273969</c:v>
                </c:pt>
                <c:pt idx="2361">
                  <c:v>21.315068493150939</c:v>
                </c:pt>
                <c:pt idx="2362">
                  <c:v>21.317808219178339</c:v>
                </c:pt>
                <c:pt idx="2363">
                  <c:v>21.326027397260269</c:v>
                </c:pt>
                <c:pt idx="2364">
                  <c:v>21.36986301369895</c:v>
                </c:pt>
                <c:pt idx="2365">
                  <c:v>21.37534246575342</c:v>
                </c:pt>
                <c:pt idx="2366">
                  <c:v>21.4</c:v>
                </c:pt>
                <c:pt idx="2367">
                  <c:v>21.40273972602688</c:v>
                </c:pt>
                <c:pt idx="2368">
                  <c:v>21.405479452054799</c:v>
                </c:pt>
                <c:pt idx="2369">
                  <c:v>21.413698630136889</c:v>
                </c:pt>
                <c:pt idx="2370">
                  <c:v>21.45753424657487</c:v>
                </c:pt>
                <c:pt idx="2371">
                  <c:v>21.479452054794521</c:v>
                </c:pt>
                <c:pt idx="2372">
                  <c:v>21.545205479452051</c:v>
                </c:pt>
                <c:pt idx="2373">
                  <c:v>21.591780821917791</c:v>
                </c:pt>
                <c:pt idx="2374">
                  <c:v>21.63287671232883</c:v>
                </c:pt>
                <c:pt idx="2375">
                  <c:v>21.709589041095789</c:v>
                </c:pt>
                <c:pt idx="2376">
                  <c:v>21.720547945205169</c:v>
                </c:pt>
                <c:pt idx="2377">
                  <c:v>21.731506849315029</c:v>
                </c:pt>
                <c:pt idx="2378">
                  <c:v>21.734246575342119</c:v>
                </c:pt>
                <c:pt idx="2379">
                  <c:v>21.74794520547945</c:v>
                </c:pt>
                <c:pt idx="2380">
                  <c:v>21.78630136986299</c:v>
                </c:pt>
                <c:pt idx="2381">
                  <c:v>21.79726027397259</c:v>
                </c:pt>
                <c:pt idx="2382">
                  <c:v>21.84657534246573</c:v>
                </c:pt>
                <c:pt idx="2383">
                  <c:v>21.849315068493151</c:v>
                </c:pt>
                <c:pt idx="2384">
                  <c:v>21.857534246575089</c:v>
                </c:pt>
                <c:pt idx="2385">
                  <c:v>21.86849315068493</c:v>
                </c:pt>
                <c:pt idx="2386">
                  <c:v>21.876712328766889</c:v>
                </c:pt>
                <c:pt idx="2387">
                  <c:v>21.901369863013699</c:v>
                </c:pt>
                <c:pt idx="2388">
                  <c:v>21.906849315068492</c:v>
                </c:pt>
                <c:pt idx="2389">
                  <c:v>21.950684931506789</c:v>
                </c:pt>
                <c:pt idx="2390">
                  <c:v>21.964383561643789</c:v>
                </c:pt>
                <c:pt idx="2391">
                  <c:v>22.013698630136989</c:v>
                </c:pt>
                <c:pt idx="2392">
                  <c:v>22.02465753424659</c:v>
                </c:pt>
                <c:pt idx="2393">
                  <c:v>22.030136986300981</c:v>
                </c:pt>
                <c:pt idx="2394">
                  <c:v>22.035616438356129</c:v>
                </c:pt>
                <c:pt idx="2395">
                  <c:v>22.057534246574999</c:v>
                </c:pt>
                <c:pt idx="2396">
                  <c:v>22.06849315068493</c:v>
                </c:pt>
                <c:pt idx="2397">
                  <c:v>22.07123287671201</c:v>
                </c:pt>
                <c:pt idx="2398">
                  <c:v>22.136986301369859</c:v>
                </c:pt>
                <c:pt idx="2399">
                  <c:v>22.18356164383562</c:v>
                </c:pt>
                <c:pt idx="2400">
                  <c:v>22.2</c:v>
                </c:pt>
                <c:pt idx="2401">
                  <c:v>22.210958904109631</c:v>
                </c:pt>
                <c:pt idx="2402">
                  <c:v>22.227397260273889</c:v>
                </c:pt>
                <c:pt idx="2403">
                  <c:v>22.232876712328771</c:v>
                </c:pt>
                <c:pt idx="2404">
                  <c:v>22.25205479452055</c:v>
                </c:pt>
                <c:pt idx="2405">
                  <c:v>22.306849315068501</c:v>
                </c:pt>
                <c:pt idx="2406">
                  <c:v>22.345205479452051</c:v>
                </c:pt>
                <c:pt idx="2407">
                  <c:v>22.38356164383562</c:v>
                </c:pt>
                <c:pt idx="2408">
                  <c:v>22.40273972602688</c:v>
                </c:pt>
                <c:pt idx="2409">
                  <c:v>22.419178082191781</c:v>
                </c:pt>
                <c:pt idx="2410">
                  <c:v>22.427397260273889</c:v>
                </c:pt>
                <c:pt idx="2411">
                  <c:v>22.430136986300852</c:v>
                </c:pt>
                <c:pt idx="2412">
                  <c:v>22.523287671232879</c:v>
                </c:pt>
                <c:pt idx="2413">
                  <c:v>22.542465753424661</c:v>
                </c:pt>
                <c:pt idx="2414">
                  <c:v>22.547945205479451</c:v>
                </c:pt>
                <c:pt idx="2415">
                  <c:v>22.567123287670899</c:v>
                </c:pt>
                <c:pt idx="2416">
                  <c:v>22.58904109589043</c:v>
                </c:pt>
                <c:pt idx="2417">
                  <c:v>22.62739726027397</c:v>
                </c:pt>
                <c:pt idx="2418">
                  <c:v>22.643835616438679</c:v>
                </c:pt>
                <c:pt idx="2419">
                  <c:v>22.654794520547931</c:v>
                </c:pt>
                <c:pt idx="2420">
                  <c:v>22.673972602739731</c:v>
                </c:pt>
                <c:pt idx="2421">
                  <c:v>22.698630136986189</c:v>
                </c:pt>
                <c:pt idx="2422">
                  <c:v>22.712328767123189</c:v>
                </c:pt>
                <c:pt idx="2423">
                  <c:v>22.75342465753419</c:v>
                </c:pt>
                <c:pt idx="2424">
                  <c:v>22.78356164383559</c:v>
                </c:pt>
                <c:pt idx="2425">
                  <c:v>22.802739726027049</c:v>
                </c:pt>
                <c:pt idx="2426">
                  <c:v>22.810958904109839</c:v>
                </c:pt>
                <c:pt idx="2427">
                  <c:v>22.841095890411001</c:v>
                </c:pt>
                <c:pt idx="2428">
                  <c:v>22.849315068493151</c:v>
                </c:pt>
                <c:pt idx="2429">
                  <c:v>22.876712328766889</c:v>
                </c:pt>
                <c:pt idx="2430">
                  <c:v>22.882191780821689</c:v>
                </c:pt>
                <c:pt idx="2431">
                  <c:v>22.895890410958931</c:v>
                </c:pt>
                <c:pt idx="2432">
                  <c:v>22.92876712328767</c:v>
                </c:pt>
                <c:pt idx="2433">
                  <c:v>22.947945205479449</c:v>
                </c:pt>
                <c:pt idx="2434">
                  <c:v>22.956164383561589</c:v>
                </c:pt>
                <c:pt idx="2435">
                  <c:v>22.964383561643789</c:v>
                </c:pt>
                <c:pt idx="2436">
                  <c:v>22.96712328767077</c:v>
                </c:pt>
                <c:pt idx="2437">
                  <c:v>22.980821917808221</c:v>
                </c:pt>
                <c:pt idx="2438">
                  <c:v>23.06301369863013</c:v>
                </c:pt>
                <c:pt idx="2439">
                  <c:v>23.07397260273973</c:v>
                </c:pt>
                <c:pt idx="2440">
                  <c:v>23.084931506849319</c:v>
                </c:pt>
                <c:pt idx="2441">
                  <c:v>23.093150684931491</c:v>
                </c:pt>
                <c:pt idx="2442">
                  <c:v>23.112328767123291</c:v>
                </c:pt>
                <c:pt idx="2443">
                  <c:v>23.115068493151011</c:v>
                </c:pt>
                <c:pt idx="2444">
                  <c:v>23.12328767123288</c:v>
                </c:pt>
                <c:pt idx="2445">
                  <c:v>23.136986301369859</c:v>
                </c:pt>
                <c:pt idx="2446">
                  <c:v>23.161643835616431</c:v>
                </c:pt>
                <c:pt idx="2447">
                  <c:v>23.17808219178082</c:v>
                </c:pt>
                <c:pt idx="2448">
                  <c:v>23.224657534246571</c:v>
                </c:pt>
                <c:pt idx="2449">
                  <c:v>23.24931506849315</c:v>
                </c:pt>
                <c:pt idx="2450">
                  <c:v>23.28493150684929</c:v>
                </c:pt>
                <c:pt idx="2451">
                  <c:v>23.301369863013701</c:v>
                </c:pt>
                <c:pt idx="2452">
                  <c:v>23.306849315068501</c:v>
                </c:pt>
                <c:pt idx="2453">
                  <c:v>23.32054794520548</c:v>
                </c:pt>
                <c:pt idx="2454">
                  <c:v>23.326027397260269</c:v>
                </c:pt>
                <c:pt idx="2455">
                  <c:v>23.328767123287701</c:v>
                </c:pt>
                <c:pt idx="2456">
                  <c:v>23.347945205479451</c:v>
                </c:pt>
                <c:pt idx="2457">
                  <c:v>23.435616438356089</c:v>
                </c:pt>
                <c:pt idx="2458">
                  <c:v>23.43835616438356</c:v>
                </c:pt>
                <c:pt idx="2459">
                  <c:v>23.48219178082147</c:v>
                </c:pt>
                <c:pt idx="2460">
                  <c:v>23.4958904109589</c:v>
                </c:pt>
                <c:pt idx="2461">
                  <c:v>23.517808219178239</c:v>
                </c:pt>
                <c:pt idx="2462">
                  <c:v>23.57534246575343</c:v>
                </c:pt>
                <c:pt idx="2463">
                  <c:v>23.586301369862991</c:v>
                </c:pt>
                <c:pt idx="2464">
                  <c:v>23.608219178082191</c:v>
                </c:pt>
                <c:pt idx="2465">
                  <c:v>23.62739726027397</c:v>
                </c:pt>
                <c:pt idx="2466">
                  <c:v>23.717808219178131</c:v>
                </c:pt>
                <c:pt idx="2467">
                  <c:v>23.723287671232789</c:v>
                </c:pt>
                <c:pt idx="2468">
                  <c:v>23.74794520547945</c:v>
                </c:pt>
                <c:pt idx="2469">
                  <c:v>23.77808219178079</c:v>
                </c:pt>
                <c:pt idx="2470">
                  <c:v>23.78356164383559</c:v>
                </c:pt>
                <c:pt idx="2471">
                  <c:v>23.8</c:v>
                </c:pt>
                <c:pt idx="2472">
                  <c:v>23.81643835616438</c:v>
                </c:pt>
                <c:pt idx="2473">
                  <c:v>23.838356164383601</c:v>
                </c:pt>
                <c:pt idx="2474">
                  <c:v>23.843835616438351</c:v>
                </c:pt>
                <c:pt idx="2475">
                  <c:v>23.86027397260273</c:v>
                </c:pt>
                <c:pt idx="2476">
                  <c:v>23.915068493150731</c:v>
                </c:pt>
                <c:pt idx="2477">
                  <c:v>23.978082191780789</c:v>
                </c:pt>
                <c:pt idx="2478">
                  <c:v>23.991780821917789</c:v>
                </c:pt>
                <c:pt idx="2479">
                  <c:v>24.049315068493151</c:v>
                </c:pt>
                <c:pt idx="2480">
                  <c:v>24.052054794520551</c:v>
                </c:pt>
                <c:pt idx="2481">
                  <c:v>24.060273972602729</c:v>
                </c:pt>
                <c:pt idx="2482">
                  <c:v>24.07945205479453</c:v>
                </c:pt>
                <c:pt idx="2483">
                  <c:v>24.101369863013701</c:v>
                </c:pt>
                <c:pt idx="2484">
                  <c:v>24.14246575342473</c:v>
                </c:pt>
                <c:pt idx="2485">
                  <c:v>24.14520547945213</c:v>
                </c:pt>
                <c:pt idx="2486">
                  <c:v>24.189041095890431</c:v>
                </c:pt>
                <c:pt idx="2487">
                  <c:v>24.197260273972599</c:v>
                </c:pt>
                <c:pt idx="2488">
                  <c:v>24.210958904109631</c:v>
                </c:pt>
                <c:pt idx="2489">
                  <c:v>24.279452054794529</c:v>
                </c:pt>
                <c:pt idx="2490">
                  <c:v>24.30410958904109</c:v>
                </c:pt>
                <c:pt idx="2491">
                  <c:v>24.31232876712329</c:v>
                </c:pt>
                <c:pt idx="2492">
                  <c:v>24.315068493150939</c:v>
                </c:pt>
                <c:pt idx="2493">
                  <c:v>24.342465753424701</c:v>
                </c:pt>
                <c:pt idx="2494">
                  <c:v>24.449315068493149</c:v>
                </c:pt>
                <c:pt idx="2495">
                  <c:v>24.468493150684889</c:v>
                </c:pt>
                <c:pt idx="2496">
                  <c:v>24.473972602739689</c:v>
                </c:pt>
                <c:pt idx="2497">
                  <c:v>24.490410958904089</c:v>
                </c:pt>
                <c:pt idx="2498">
                  <c:v>24.49863013698582</c:v>
                </c:pt>
                <c:pt idx="2499">
                  <c:v>24.515068493150839</c:v>
                </c:pt>
                <c:pt idx="2500">
                  <c:v>24.550684931506829</c:v>
                </c:pt>
                <c:pt idx="2501">
                  <c:v>24.56438356164383</c:v>
                </c:pt>
                <c:pt idx="2502">
                  <c:v>24.572602739725461</c:v>
                </c:pt>
                <c:pt idx="2503">
                  <c:v>24.660273972602731</c:v>
                </c:pt>
                <c:pt idx="2504">
                  <c:v>24.695890410958931</c:v>
                </c:pt>
                <c:pt idx="2505">
                  <c:v>24.720547945205169</c:v>
                </c:pt>
                <c:pt idx="2506">
                  <c:v>24.731506849315029</c:v>
                </c:pt>
                <c:pt idx="2507">
                  <c:v>24.77534246575312</c:v>
                </c:pt>
                <c:pt idx="2508">
                  <c:v>24.819178082191801</c:v>
                </c:pt>
                <c:pt idx="2509">
                  <c:v>24.86575342465753</c:v>
                </c:pt>
                <c:pt idx="2510">
                  <c:v>24.887671232876709</c:v>
                </c:pt>
                <c:pt idx="2511">
                  <c:v>24.997260273972589</c:v>
                </c:pt>
                <c:pt idx="2512">
                  <c:v>25.005479452054789</c:v>
                </c:pt>
                <c:pt idx="2513">
                  <c:v>25.046575342465729</c:v>
                </c:pt>
                <c:pt idx="2514">
                  <c:v>25.08219178082161</c:v>
                </c:pt>
                <c:pt idx="2515">
                  <c:v>25.087671232876691</c:v>
                </c:pt>
                <c:pt idx="2516">
                  <c:v>25.112328767123291</c:v>
                </c:pt>
                <c:pt idx="2517">
                  <c:v>25.12876712328773</c:v>
                </c:pt>
                <c:pt idx="2518">
                  <c:v>25.139726027397259</c:v>
                </c:pt>
                <c:pt idx="2519">
                  <c:v>25.189041095890431</c:v>
                </c:pt>
                <c:pt idx="2520">
                  <c:v>25.19178082191781</c:v>
                </c:pt>
                <c:pt idx="2521">
                  <c:v>25.241095890410961</c:v>
                </c:pt>
                <c:pt idx="2522">
                  <c:v>25.24657534246569</c:v>
                </c:pt>
                <c:pt idx="2523">
                  <c:v>25.317808219178339</c:v>
                </c:pt>
                <c:pt idx="2524">
                  <c:v>25.43287671232877</c:v>
                </c:pt>
                <c:pt idx="2525">
                  <c:v>25.63287671232883</c:v>
                </c:pt>
                <c:pt idx="2526">
                  <c:v>25.663013698630131</c:v>
                </c:pt>
                <c:pt idx="2527">
                  <c:v>25.731506849315029</c:v>
                </c:pt>
                <c:pt idx="2528">
                  <c:v>25.909589041095789</c:v>
                </c:pt>
                <c:pt idx="2529">
                  <c:v>26.109589041095891</c:v>
                </c:pt>
                <c:pt idx="2530">
                  <c:v>26.189041095890431</c:v>
                </c:pt>
                <c:pt idx="2531">
                  <c:v>26.241095890410961</c:v>
                </c:pt>
                <c:pt idx="2532">
                  <c:v>26.30958904109589</c:v>
                </c:pt>
                <c:pt idx="2533">
                  <c:v>26.31232876712329</c:v>
                </c:pt>
                <c:pt idx="2534">
                  <c:v>26.36438356164383</c:v>
                </c:pt>
                <c:pt idx="2535">
                  <c:v>26.515068493150839</c:v>
                </c:pt>
                <c:pt idx="2536">
                  <c:v>26.545205479452051</c:v>
                </c:pt>
                <c:pt idx="2537">
                  <c:v>26.706849315068489</c:v>
                </c:pt>
                <c:pt idx="2538">
                  <c:v>26.75616438356159</c:v>
                </c:pt>
                <c:pt idx="2539">
                  <c:v>26.832876712328801</c:v>
                </c:pt>
                <c:pt idx="2540">
                  <c:v>26.887671232876709</c:v>
                </c:pt>
                <c:pt idx="2541">
                  <c:v>26.96712328767077</c:v>
                </c:pt>
                <c:pt idx="2542">
                  <c:v>26.994520547944781</c:v>
                </c:pt>
                <c:pt idx="2543">
                  <c:v>27.40273972602688</c:v>
                </c:pt>
                <c:pt idx="2544">
                  <c:v>27.956164383561589</c:v>
                </c:pt>
              </c:numCache>
            </c:numRef>
          </c:xVal>
          <c:yVal>
            <c:numRef>
              <c:f>'[Excel Data for KM Curves for 5000 OLT Presentation 031213.xlsx]Sheet4'!$E$2:$E$2546</c:f>
              <c:numCache>
                <c:formatCode>General</c:formatCode>
                <c:ptCount val="2545"/>
                <c:pt idx="0">
                  <c:v>100</c:v>
                </c:pt>
                <c:pt idx="1">
                  <c:v>99.590580000000003</c:v>
                </c:pt>
                <c:pt idx="3">
                  <c:v>99.488230000000001</c:v>
                </c:pt>
                <c:pt idx="4">
                  <c:v>99.385869999999983</c:v>
                </c:pt>
                <c:pt idx="5">
                  <c:v>99.283520000000024</c:v>
                </c:pt>
                <c:pt idx="6">
                  <c:v>99.078809999999848</c:v>
                </c:pt>
                <c:pt idx="7">
                  <c:v>98.669399999999982</c:v>
                </c:pt>
                <c:pt idx="8">
                  <c:v>98.567050000000023</c:v>
                </c:pt>
                <c:pt idx="9">
                  <c:v>98.259979999999999</c:v>
                </c:pt>
                <c:pt idx="11">
                  <c:v>98.055269999999993</c:v>
                </c:pt>
                <c:pt idx="12">
                  <c:v>97.748210000000313</c:v>
                </c:pt>
                <c:pt idx="13">
                  <c:v>97.543500000000023</c:v>
                </c:pt>
                <c:pt idx="14">
                  <c:v>97.441150000001201</c:v>
                </c:pt>
                <c:pt idx="16">
                  <c:v>97.338789999999719</c:v>
                </c:pt>
                <c:pt idx="17">
                  <c:v>97.13409</c:v>
                </c:pt>
                <c:pt idx="18">
                  <c:v>97.031620000000913</c:v>
                </c:pt>
                <c:pt idx="19">
                  <c:v>96.929050000000004</c:v>
                </c:pt>
                <c:pt idx="20">
                  <c:v>96.826479999999748</c:v>
                </c:pt>
                <c:pt idx="21">
                  <c:v>96.621339999999748</c:v>
                </c:pt>
                <c:pt idx="22">
                  <c:v>96.211060000000927</c:v>
                </c:pt>
                <c:pt idx="24">
                  <c:v>95.903350000000003</c:v>
                </c:pt>
                <c:pt idx="25">
                  <c:v>95.800769999999986</c:v>
                </c:pt>
                <c:pt idx="26">
                  <c:v>95.6982</c:v>
                </c:pt>
                <c:pt idx="29">
                  <c:v>95.493060000000213</c:v>
                </c:pt>
                <c:pt idx="30">
                  <c:v>95.287930000000003</c:v>
                </c:pt>
                <c:pt idx="31">
                  <c:v>95.185349999999659</c:v>
                </c:pt>
                <c:pt idx="32">
                  <c:v>94.980220000000827</c:v>
                </c:pt>
                <c:pt idx="33">
                  <c:v>94.87764</c:v>
                </c:pt>
                <c:pt idx="34">
                  <c:v>94.569930000000014</c:v>
                </c:pt>
                <c:pt idx="35">
                  <c:v>94.467250000001243</c:v>
                </c:pt>
                <c:pt idx="36">
                  <c:v>94.364560000000026</c:v>
                </c:pt>
                <c:pt idx="37">
                  <c:v>94.364560000000026</c:v>
                </c:pt>
                <c:pt idx="39">
                  <c:v>94.364560000000026</c:v>
                </c:pt>
                <c:pt idx="40">
                  <c:v>94.261670000000024</c:v>
                </c:pt>
                <c:pt idx="41">
                  <c:v>94.055849999999978</c:v>
                </c:pt>
                <c:pt idx="42">
                  <c:v>93.747130000000027</c:v>
                </c:pt>
                <c:pt idx="43">
                  <c:v>93.644229999999993</c:v>
                </c:pt>
                <c:pt idx="44">
                  <c:v>93.541320000000013</c:v>
                </c:pt>
                <c:pt idx="45">
                  <c:v>93.438420000000022</c:v>
                </c:pt>
                <c:pt idx="47">
                  <c:v>93.129699999999985</c:v>
                </c:pt>
                <c:pt idx="48">
                  <c:v>93.026789999999949</c:v>
                </c:pt>
                <c:pt idx="49">
                  <c:v>92.820979999999949</c:v>
                </c:pt>
                <c:pt idx="51">
                  <c:v>92.614940000000004</c:v>
                </c:pt>
                <c:pt idx="53">
                  <c:v>92.511920000000913</c:v>
                </c:pt>
                <c:pt idx="54">
                  <c:v>92.305879999999718</c:v>
                </c:pt>
                <c:pt idx="55">
                  <c:v>92.202860000000001</c:v>
                </c:pt>
                <c:pt idx="57">
                  <c:v>92.09984</c:v>
                </c:pt>
                <c:pt idx="58">
                  <c:v>91.996830000000003</c:v>
                </c:pt>
                <c:pt idx="59">
                  <c:v>91.893810000000002</c:v>
                </c:pt>
                <c:pt idx="60">
                  <c:v>91.790790000000001</c:v>
                </c:pt>
                <c:pt idx="61">
                  <c:v>91.687759999999983</c:v>
                </c:pt>
                <c:pt idx="63">
                  <c:v>91.584739999999982</c:v>
                </c:pt>
                <c:pt idx="64">
                  <c:v>91.481720000000024</c:v>
                </c:pt>
                <c:pt idx="65">
                  <c:v>91.481720000000024</c:v>
                </c:pt>
                <c:pt idx="67">
                  <c:v>91.378589999999718</c:v>
                </c:pt>
                <c:pt idx="68">
                  <c:v>91.275439999999719</c:v>
                </c:pt>
                <c:pt idx="69">
                  <c:v>91.172319999999658</c:v>
                </c:pt>
                <c:pt idx="71">
                  <c:v>90.965810000000005</c:v>
                </c:pt>
                <c:pt idx="72">
                  <c:v>90.862560000000002</c:v>
                </c:pt>
                <c:pt idx="73">
                  <c:v>90.552799999999948</c:v>
                </c:pt>
                <c:pt idx="75">
                  <c:v>90.449540000000013</c:v>
                </c:pt>
                <c:pt idx="77">
                  <c:v>90.449540000000013</c:v>
                </c:pt>
                <c:pt idx="78">
                  <c:v>90.346180000000004</c:v>
                </c:pt>
                <c:pt idx="79">
                  <c:v>90.139430000000004</c:v>
                </c:pt>
                <c:pt idx="82">
                  <c:v>90.036060000000006</c:v>
                </c:pt>
                <c:pt idx="83">
                  <c:v>89.932690000000022</c:v>
                </c:pt>
                <c:pt idx="84">
                  <c:v>89.829319999999981</c:v>
                </c:pt>
                <c:pt idx="85">
                  <c:v>89.72593999999998</c:v>
                </c:pt>
                <c:pt idx="86">
                  <c:v>89.622569999999982</c:v>
                </c:pt>
                <c:pt idx="87">
                  <c:v>89.41583</c:v>
                </c:pt>
                <c:pt idx="89">
                  <c:v>89.312460000000002</c:v>
                </c:pt>
                <c:pt idx="91">
                  <c:v>89.105719999999948</c:v>
                </c:pt>
                <c:pt idx="92">
                  <c:v>89.105719999999948</c:v>
                </c:pt>
                <c:pt idx="94">
                  <c:v>89.002110000000002</c:v>
                </c:pt>
                <c:pt idx="95">
                  <c:v>88.898499999999999</c:v>
                </c:pt>
                <c:pt idx="96">
                  <c:v>88.794880000000006</c:v>
                </c:pt>
                <c:pt idx="97">
                  <c:v>88.587660000000227</c:v>
                </c:pt>
                <c:pt idx="99">
                  <c:v>88.484050000000025</c:v>
                </c:pt>
                <c:pt idx="100">
                  <c:v>88.380449999999982</c:v>
                </c:pt>
                <c:pt idx="101">
                  <c:v>88.276829999999975</c:v>
                </c:pt>
                <c:pt idx="105">
                  <c:v>88.173229999999975</c:v>
                </c:pt>
                <c:pt idx="106">
                  <c:v>87.966000000000022</c:v>
                </c:pt>
                <c:pt idx="108">
                  <c:v>87.862379999999689</c:v>
                </c:pt>
                <c:pt idx="109">
                  <c:v>87.758769999999984</c:v>
                </c:pt>
                <c:pt idx="113">
                  <c:v>87.655169999999984</c:v>
                </c:pt>
                <c:pt idx="114">
                  <c:v>87.655169999999984</c:v>
                </c:pt>
                <c:pt idx="115">
                  <c:v>87.551429999999996</c:v>
                </c:pt>
                <c:pt idx="116">
                  <c:v>87.447700000000026</c:v>
                </c:pt>
                <c:pt idx="120">
                  <c:v>87.343960000000024</c:v>
                </c:pt>
                <c:pt idx="124">
                  <c:v>87.240230000000025</c:v>
                </c:pt>
                <c:pt idx="127">
                  <c:v>87.136499999999998</c:v>
                </c:pt>
                <c:pt idx="128">
                  <c:v>87.032759999999982</c:v>
                </c:pt>
                <c:pt idx="129">
                  <c:v>87.032759999999982</c:v>
                </c:pt>
                <c:pt idx="133">
                  <c:v>86.928779999999719</c:v>
                </c:pt>
                <c:pt idx="134">
                  <c:v>86.72081</c:v>
                </c:pt>
                <c:pt idx="136">
                  <c:v>86.616829999999993</c:v>
                </c:pt>
                <c:pt idx="138">
                  <c:v>86.51285</c:v>
                </c:pt>
                <c:pt idx="139">
                  <c:v>86.408869999999993</c:v>
                </c:pt>
                <c:pt idx="140">
                  <c:v>86.30489</c:v>
                </c:pt>
                <c:pt idx="141">
                  <c:v>86.200900000000004</c:v>
                </c:pt>
                <c:pt idx="144">
                  <c:v>86.096920000000026</c:v>
                </c:pt>
                <c:pt idx="146">
                  <c:v>85.992940000000004</c:v>
                </c:pt>
                <c:pt idx="147">
                  <c:v>85.888959999999983</c:v>
                </c:pt>
                <c:pt idx="148">
                  <c:v>85.784980000000004</c:v>
                </c:pt>
                <c:pt idx="150">
                  <c:v>85.577020000000005</c:v>
                </c:pt>
                <c:pt idx="153">
                  <c:v>85.473029999999994</c:v>
                </c:pt>
                <c:pt idx="155">
                  <c:v>85.473029999999994</c:v>
                </c:pt>
                <c:pt idx="156">
                  <c:v>85.368930000000006</c:v>
                </c:pt>
                <c:pt idx="157">
                  <c:v>85.264820000000313</c:v>
                </c:pt>
                <c:pt idx="159">
                  <c:v>85.160579999999982</c:v>
                </c:pt>
                <c:pt idx="160">
                  <c:v>85.056339999999949</c:v>
                </c:pt>
                <c:pt idx="164">
                  <c:v>84.952110000000005</c:v>
                </c:pt>
                <c:pt idx="167">
                  <c:v>84.84787</c:v>
                </c:pt>
                <c:pt idx="169">
                  <c:v>84.639399999999981</c:v>
                </c:pt>
                <c:pt idx="172">
                  <c:v>84.535160000000005</c:v>
                </c:pt>
                <c:pt idx="173">
                  <c:v>84.430930000000004</c:v>
                </c:pt>
                <c:pt idx="174">
                  <c:v>84.326699999999974</c:v>
                </c:pt>
                <c:pt idx="177">
                  <c:v>84.222459999999998</c:v>
                </c:pt>
                <c:pt idx="179">
                  <c:v>84.118229999999997</c:v>
                </c:pt>
                <c:pt idx="180">
                  <c:v>84.118229999999997</c:v>
                </c:pt>
                <c:pt idx="181">
                  <c:v>84.013860000000022</c:v>
                </c:pt>
                <c:pt idx="192">
                  <c:v>83.909490000000005</c:v>
                </c:pt>
                <c:pt idx="193">
                  <c:v>83.805120000000002</c:v>
                </c:pt>
                <c:pt idx="194">
                  <c:v>83.700770000000006</c:v>
                </c:pt>
                <c:pt idx="195">
                  <c:v>83.596400000000003</c:v>
                </c:pt>
                <c:pt idx="199">
                  <c:v>83.49203</c:v>
                </c:pt>
                <c:pt idx="200">
                  <c:v>83.387660000000025</c:v>
                </c:pt>
                <c:pt idx="202">
                  <c:v>83.387660000000025</c:v>
                </c:pt>
                <c:pt idx="204">
                  <c:v>83.387660000000025</c:v>
                </c:pt>
                <c:pt idx="208">
                  <c:v>83.28304</c:v>
                </c:pt>
                <c:pt idx="209">
                  <c:v>83.178409999999658</c:v>
                </c:pt>
                <c:pt idx="210">
                  <c:v>83.073789999999718</c:v>
                </c:pt>
                <c:pt idx="211">
                  <c:v>82.969160000000727</c:v>
                </c:pt>
                <c:pt idx="212">
                  <c:v>82.969160000000727</c:v>
                </c:pt>
                <c:pt idx="214">
                  <c:v>82.864400000000003</c:v>
                </c:pt>
                <c:pt idx="216">
                  <c:v>82.759640000000005</c:v>
                </c:pt>
                <c:pt idx="220">
                  <c:v>82.654879999999949</c:v>
                </c:pt>
                <c:pt idx="221">
                  <c:v>82.550129999999996</c:v>
                </c:pt>
                <c:pt idx="222">
                  <c:v>82.445369999999997</c:v>
                </c:pt>
                <c:pt idx="228">
                  <c:v>82.13109</c:v>
                </c:pt>
                <c:pt idx="230">
                  <c:v>82.13109</c:v>
                </c:pt>
                <c:pt idx="231">
                  <c:v>81.921040000000005</c:v>
                </c:pt>
                <c:pt idx="237">
                  <c:v>81.816010000000006</c:v>
                </c:pt>
                <c:pt idx="238">
                  <c:v>81.710980000000006</c:v>
                </c:pt>
                <c:pt idx="239">
                  <c:v>81.500920000000022</c:v>
                </c:pt>
                <c:pt idx="242">
                  <c:v>81.395899999999983</c:v>
                </c:pt>
                <c:pt idx="243">
                  <c:v>81.290870000000012</c:v>
                </c:pt>
                <c:pt idx="244">
                  <c:v>81.290870000000012</c:v>
                </c:pt>
                <c:pt idx="249">
                  <c:v>81.185709999999688</c:v>
                </c:pt>
                <c:pt idx="256">
                  <c:v>80.975379999999689</c:v>
                </c:pt>
                <c:pt idx="263">
                  <c:v>80.870220000000003</c:v>
                </c:pt>
                <c:pt idx="271">
                  <c:v>80.765060000000005</c:v>
                </c:pt>
                <c:pt idx="272">
                  <c:v>80.659899999999979</c:v>
                </c:pt>
                <c:pt idx="273">
                  <c:v>80.554730000000006</c:v>
                </c:pt>
                <c:pt idx="275">
                  <c:v>80.344410000000025</c:v>
                </c:pt>
                <c:pt idx="276">
                  <c:v>80.344410000000025</c:v>
                </c:pt>
                <c:pt idx="282">
                  <c:v>80.239110000000025</c:v>
                </c:pt>
                <c:pt idx="283">
                  <c:v>80.133799999999979</c:v>
                </c:pt>
                <c:pt idx="286">
                  <c:v>80.02849999999998</c:v>
                </c:pt>
                <c:pt idx="288">
                  <c:v>79.923210000000026</c:v>
                </c:pt>
                <c:pt idx="291">
                  <c:v>79.923210000000026</c:v>
                </c:pt>
                <c:pt idx="292">
                  <c:v>79.923210000000026</c:v>
                </c:pt>
                <c:pt idx="293">
                  <c:v>79.817620000001199</c:v>
                </c:pt>
                <c:pt idx="294">
                  <c:v>79.712040000000002</c:v>
                </c:pt>
                <c:pt idx="295">
                  <c:v>79.500889999999998</c:v>
                </c:pt>
                <c:pt idx="296">
                  <c:v>79.395309999999981</c:v>
                </c:pt>
                <c:pt idx="297">
                  <c:v>79.289730000000006</c:v>
                </c:pt>
                <c:pt idx="302">
                  <c:v>79.184010000000001</c:v>
                </c:pt>
                <c:pt idx="307">
                  <c:v>79.184010000000001</c:v>
                </c:pt>
                <c:pt idx="309">
                  <c:v>79.184010000000001</c:v>
                </c:pt>
                <c:pt idx="316">
                  <c:v>79.184010000000001</c:v>
                </c:pt>
                <c:pt idx="317">
                  <c:v>79.184010000000001</c:v>
                </c:pt>
                <c:pt idx="320">
                  <c:v>79.184010000000001</c:v>
                </c:pt>
                <c:pt idx="322">
                  <c:v>79.077439999999982</c:v>
                </c:pt>
                <c:pt idx="323">
                  <c:v>79.077439999999982</c:v>
                </c:pt>
                <c:pt idx="324">
                  <c:v>79.077439999999982</c:v>
                </c:pt>
                <c:pt idx="328">
                  <c:v>78.863720000000001</c:v>
                </c:pt>
                <c:pt idx="330">
                  <c:v>78.75685</c:v>
                </c:pt>
                <c:pt idx="334">
                  <c:v>78.649990000000003</c:v>
                </c:pt>
                <c:pt idx="336">
                  <c:v>78.436260000001013</c:v>
                </c:pt>
                <c:pt idx="339">
                  <c:v>78.329409999999982</c:v>
                </c:pt>
                <c:pt idx="340">
                  <c:v>78.222549999999998</c:v>
                </c:pt>
                <c:pt idx="343">
                  <c:v>78.222549999999998</c:v>
                </c:pt>
                <c:pt idx="344">
                  <c:v>78.115539999999982</c:v>
                </c:pt>
                <c:pt idx="352">
                  <c:v>78.008529999999993</c:v>
                </c:pt>
                <c:pt idx="355">
                  <c:v>77.901530000000022</c:v>
                </c:pt>
                <c:pt idx="356">
                  <c:v>77.794520000001199</c:v>
                </c:pt>
                <c:pt idx="362">
                  <c:v>77.687510000000003</c:v>
                </c:pt>
                <c:pt idx="364">
                  <c:v>77.580500000000001</c:v>
                </c:pt>
                <c:pt idx="365">
                  <c:v>77.580500000000001</c:v>
                </c:pt>
                <c:pt idx="370">
                  <c:v>77.580500000000001</c:v>
                </c:pt>
                <c:pt idx="374">
                  <c:v>77.473200000000006</c:v>
                </c:pt>
                <c:pt idx="378">
                  <c:v>77.473200000000006</c:v>
                </c:pt>
                <c:pt idx="383">
                  <c:v>77.473200000000006</c:v>
                </c:pt>
                <c:pt idx="385">
                  <c:v>77.365589999999983</c:v>
                </c:pt>
                <c:pt idx="389">
                  <c:v>77.257999999999996</c:v>
                </c:pt>
                <c:pt idx="390">
                  <c:v>77.042490000000001</c:v>
                </c:pt>
                <c:pt idx="391">
                  <c:v>76.934590000000213</c:v>
                </c:pt>
                <c:pt idx="395">
                  <c:v>76.934590000000213</c:v>
                </c:pt>
                <c:pt idx="400">
                  <c:v>76.71848</c:v>
                </c:pt>
                <c:pt idx="401">
                  <c:v>76.610429999999994</c:v>
                </c:pt>
                <c:pt idx="402">
                  <c:v>76.502369999999985</c:v>
                </c:pt>
                <c:pt idx="408">
                  <c:v>76.394170000000003</c:v>
                </c:pt>
                <c:pt idx="410">
                  <c:v>76.285960000000003</c:v>
                </c:pt>
                <c:pt idx="426">
                  <c:v>76.177599999999998</c:v>
                </c:pt>
                <c:pt idx="427">
                  <c:v>76.069240000000022</c:v>
                </c:pt>
                <c:pt idx="428">
                  <c:v>75.960880000000003</c:v>
                </c:pt>
                <c:pt idx="429">
                  <c:v>75.960880000000003</c:v>
                </c:pt>
                <c:pt idx="433">
                  <c:v>75.743840000000006</c:v>
                </c:pt>
                <c:pt idx="439">
                  <c:v>75.635319999999979</c:v>
                </c:pt>
                <c:pt idx="444">
                  <c:v>75.526499999999999</c:v>
                </c:pt>
                <c:pt idx="445">
                  <c:v>75.417670000000413</c:v>
                </c:pt>
                <c:pt idx="446">
                  <c:v>75.417670000000413</c:v>
                </c:pt>
                <c:pt idx="447">
                  <c:v>75.417670000000413</c:v>
                </c:pt>
                <c:pt idx="448">
                  <c:v>75.417670000000413</c:v>
                </c:pt>
                <c:pt idx="449">
                  <c:v>75.308369999999982</c:v>
                </c:pt>
                <c:pt idx="452">
                  <c:v>75.199070000000006</c:v>
                </c:pt>
                <c:pt idx="454">
                  <c:v>75.089610000000022</c:v>
                </c:pt>
                <c:pt idx="460">
                  <c:v>74.980150000000023</c:v>
                </c:pt>
                <c:pt idx="462">
                  <c:v>74.761230000000026</c:v>
                </c:pt>
                <c:pt idx="463">
                  <c:v>74.651769999999985</c:v>
                </c:pt>
                <c:pt idx="466">
                  <c:v>74.542299999999997</c:v>
                </c:pt>
                <c:pt idx="470">
                  <c:v>74.432850000000002</c:v>
                </c:pt>
                <c:pt idx="473">
                  <c:v>74.323389999999748</c:v>
                </c:pt>
                <c:pt idx="475">
                  <c:v>74.213930000000005</c:v>
                </c:pt>
                <c:pt idx="478">
                  <c:v>74.104470000000006</c:v>
                </c:pt>
                <c:pt idx="480">
                  <c:v>73.995010000000022</c:v>
                </c:pt>
                <c:pt idx="481">
                  <c:v>73.885549999999981</c:v>
                </c:pt>
                <c:pt idx="482">
                  <c:v>73.885549999999981</c:v>
                </c:pt>
                <c:pt idx="485">
                  <c:v>73.775929999999974</c:v>
                </c:pt>
                <c:pt idx="498">
                  <c:v>73.666309999999982</c:v>
                </c:pt>
                <c:pt idx="499">
                  <c:v>73.556690000000003</c:v>
                </c:pt>
                <c:pt idx="500">
                  <c:v>73.447060000001287</c:v>
                </c:pt>
                <c:pt idx="502">
                  <c:v>73.337430000000012</c:v>
                </c:pt>
                <c:pt idx="503">
                  <c:v>73.337430000000012</c:v>
                </c:pt>
                <c:pt idx="504">
                  <c:v>73.337430000000012</c:v>
                </c:pt>
                <c:pt idx="506">
                  <c:v>73.227490000000003</c:v>
                </c:pt>
                <c:pt idx="509">
                  <c:v>73.227490000000003</c:v>
                </c:pt>
                <c:pt idx="510">
                  <c:v>73.007260000000727</c:v>
                </c:pt>
                <c:pt idx="511">
                  <c:v>72.896969999999996</c:v>
                </c:pt>
                <c:pt idx="525">
                  <c:v>72.896969999999996</c:v>
                </c:pt>
                <c:pt idx="529">
                  <c:v>72.786520000000024</c:v>
                </c:pt>
                <c:pt idx="530">
                  <c:v>72.786520000000024</c:v>
                </c:pt>
                <c:pt idx="539">
                  <c:v>72.786520000000024</c:v>
                </c:pt>
                <c:pt idx="540">
                  <c:v>72.675569999999979</c:v>
                </c:pt>
                <c:pt idx="553">
                  <c:v>72.564610000000613</c:v>
                </c:pt>
                <c:pt idx="559">
                  <c:v>72.453650000000025</c:v>
                </c:pt>
                <c:pt idx="562">
                  <c:v>72.453650000000025</c:v>
                </c:pt>
                <c:pt idx="564">
                  <c:v>72.342359999999999</c:v>
                </c:pt>
                <c:pt idx="567">
                  <c:v>72.342359999999999</c:v>
                </c:pt>
                <c:pt idx="571">
                  <c:v>72.230720000000005</c:v>
                </c:pt>
                <c:pt idx="576">
                  <c:v>72.230720000000005</c:v>
                </c:pt>
                <c:pt idx="578">
                  <c:v>72.11891</c:v>
                </c:pt>
                <c:pt idx="581">
                  <c:v>72.006920000000022</c:v>
                </c:pt>
                <c:pt idx="585">
                  <c:v>72.006920000000022</c:v>
                </c:pt>
                <c:pt idx="587">
                  <c:v>72.006920000000022</c:v>
                </c:pt>
                <c:pt idx="593">
                  <c:v>71.894580000000005</c:v>
                </c:pt>
                <c:pt idx="595">
                  <c:v>71.894580000000005</c:v>
                </c:pt>
                <c:pt idx="601">
                  <c:v>71.894580000000005</c:v>
                </c:pt>
                <c:pt idx="606">
                  <c:v>71.894580000000005</c:v>
                </c:pt>
                <c:pt idx="613">
                  <c:v>71.781720000000007</c:v>
                </c:pt>
                <c:pt idx="614">
                  <c:v>71.668849999999978</c:v>
                </c:pt>
                <c:pt idx="619">
                  <c:v>71.668849999999978</c:v>
                </c:pt>
                <c:pt idx="626">
                  <c:v>71.668849999999978</c:v>
                </c:pt>
                <c:pt idx="629">
                  <c:v>71.555639999999983</c:v>
                </c:pt>
                <c:pt idx="630">
                  <c:v>71.555639999999983</c:v>
                </c:pt>
                <c:pt idx="631">
                  <c:v>71.328829999999982</c:v>
                </c:pt>
                <c:pt idx="634">
                  <c:v>71.328829999999982</c:v>
                </c:pt>
                <c:pt idx="635">
                  <c:v>71.328829999999982</c:v>
                </c:pt>
                <c:pt idx="638">
                  <c:v>71.215069999999997</c:v>
                </c:pt>
                <c:pt idx="641">
                  <c:v>71.215069999999997</c:v>
                </c:pt>
                <c:pt idx="643">
                  <c:v>71.215069999999997</c:v>
                </c:pt>
                <c:pt idx="645">
                  <c:v>71.100949999999983</c:v>
                </c:pt>
                <c:pt idx="647">
                  <c:v>71.100949999999983</c:v>
                </c:pt>
                <c:pt idx="650">
                  <c:v>71.100949999999983</c:v>
                </c:pt>
                <c:pt idx="652">
                  <c:v>70.986460000000022</c:v>
                </c:pt>
                <c:pt idx="654">
                  <c:v>70.986460000000022</c:v>
                </c:pt>
                <c:pt idx="655">
                  <c:v>70.871769999999984</c:v>
                </c:pt>
                <c:pt idx="656">
                  <c:v>70.757100000000023</c:v>
                </c:pt>
                <c:pt idx="663">
                  <c:v>70.757100000000023</c:v>
                </c:pt>
                <c:pt idx="664">
                  <c:v>70.757100000000023</c:v>
                </c:pt>
                <c:pt idx="668">
                  <c:v>70.64203999999998</c:v>
                </c:pt>
                <c:pt idx="669">
                  <c:v>70.64203999999998</c:v>
                </c:pt>
                <c:pt idx="672">
                  <c:v>70.64203999999998</c:v>
                </c:pt>
                <c:pt idx="673">
                  <c:v>70.64203999999998</c:v>
                </c:pt>
                <c:pt idx="675">
                  <c:v>70.526430000000005</c:v>
                </c:pt>
                <c:pt idx="677">
                  <c:v>70.410800000000023</c:v>
                </c:pt>
                <c:pt idx="680">
                  <c:v>70.410800000000023</c:v>
                </c:pt>
                <c:pt idx="682">
                  <c:v>70.295000000000002</c:v>
                </c:pt>
                <c:pt idx="684">
                  <c:v>70.179189999999949</c:v>
                </c:pt>
                <c:pt idx="688">
                  <c:v>70.179189999999949</c:v>
                </c:pt>
                <c:pt idx="695">
                  <c:v>70.063190000000006</c:v>
                </c:pt>
                <c:pt idx="697">
                  <c:v>69.947200000001374</c:v>
                </c:pt>
                <c:pt idx="699">
                  <c:v>69.947200000001374</c:v>
                </c:pt>
                <c:pt idx="702">
                  <c:v>69.831010000000006</c:v>
                </c:pt>
                <c:pt idx="703">
                  <c:v>69.714810000000213</c:v>
                </c:pt>
                <c:pt idx="706">
                  <c:v>69.598620000000025</c:v>
                </c:pt>
                <c:pt idx="709">
                  <c:v>69.482439999999983</c:v>
                </c:pt>
                <c:pt idx="714">
                  <c:v>69.366240000000005</c:v>
                </c:pt>
                <c:pt idx="716">
                  <c:v>69.250050000000002</c:v>
                </c:pt>
                <c:pt idx="717">
                  <c:v>69.133859999999999</c:v>
                </c:pt>
                <c:pt idx="719">
                  <c:v>69.017670000000024</c:v>
                </c:pt>
                <c:pt idx="720">
                  <c:v>68.901470000000003</c:v>
                </c:pt>
                <c:pt idx="722">
                  <c:v>68.78528</c:v>
                </c:pt>
                <c:pt idx="724">
                  <c:v>68.669089999999983</c:v>
                </c:pt>
                <c:pt idx="729">
                  <c:v>68.55289999999998</c:v>
                </c:pt>
                <c:pt idx="732">
                  <c:v>68.55289999999998</c:v>
                </c:pt>
                <c:pt idx="733">
                  <c:v>68.436510000000027</c:v>
                </c:pt>
                <c:pt idx="735">
                  <c:v>68.320120000000003</c:v>
                </c:pt>
                <c:pt idx="736">
                  <c:v>68.203739999999982</c:v>
                </c:pt>
                <c:pt idx="738">
                  <c:v>68.203739999999982</c:v>
                </c:pt>
                <c:pt idx="742">
                  <c:v>68.087150000000022</c:v>
                </c:pt>
                <c:pt idx="744">
                  <c:v>68.087150000000022</c:v>
                </c:pt>
                <c:pt idx="745">
                  <c:v>68.087150000000022</c:v>
                </c:pt>
                <c:pt idx="749">
                  <c:v>68.087150000000022</c:v>
                </c:pt>
                <c:pt idx="751">
                  <c:v>67.969960000000313</c:v>
                </c:pt>
                <c:pt idx="753">
                  <c:v>67.852769999999978</c:v>
                </c:pt>
                <c:pt idx="754">
                  <c:v>67.618389999999948</c:v>
                </c:pt>
                <c:pt idx="756">
                  <c:v>67.618389999999948</c:v>
                </c:pt>
                <c:pt idx="759">
                  <c:v>67.618389999999948</c:v>
                </c:pt>
                <c:pt idx="764">
                  <c:v>67.500789999999981</c:v>
                </c:pt>
                <c:pt idx="765">
                  <c:v>67.383189999999999</c:v>
                </c:pt>
                <c:pt idx="767">
                  <c:v>67.383189999999999</c:v>
                </c:pt>
                <c:pt idx="769">
                  <c:v>67.383189999999999</c:v>
                </c:pt>
                <c:pt idx="773">
                  <c:v>67.265180000000001</c:v>
                </c:pt>
                <c:pt idx="775">
                  <c:v>67.265180000000001</c:v>
                </c:pt>
                <c:pt idx="780">
                  <c:v>67.265180000000001</c:v>
                </c:pt>
                <c:pt idx="783">
                  <c:v>67.14676</c:v>
                </c:pt>
                <c:pt idx="798">
                  <c:v>67.14676</c:v>
                </c:pt>
                <c:pt idx="805">
                  <c:v>67.028130000000004</c:v>
                </c:pt>
                <c:pt idx="812">
                  <c:v>66.909490000000005</c:v>
                </c:pt>
                <c:pt idx="813">
                  <c:v>66.909490000000005</c:v>
                </c:pt>
                <c:pt idx="815">
                  <c:v>66.790650000000113</c:v>
                </c:pt>
                <c:pt idx="816">
                  <c:v>66.671799999999948</c:v>
                </c:pt>
                <c:pt idx="817">
                  <c:v>66.552749999999719</c:v>
                </c:pt>
                <c:pt idx="821">
                  <c:v>66.552749999999719</c:v>
                </c:pt>
                <c:pt idx="827">
                  <c:v>66.433480000000003</c:v>
                </c:pt>
                <c:pt idx="831">
                  <c:v>66.314210000000827</c:v>
                </c:pt>
                <c:pt idx="841">
                  <c:v>66.314210000000827</c:v>
                </c:pt>
                <c:pt idx="842">
                  <c:v>66.314210000000827</c:v>
                </c:pt>
                <c:pt idx="845">
                  <c:v>66.314210000000827</c:v>
                </c:pt>
                <c:pt idx="848">
                  <c:v>66.314210000000827</c:v>
                </c:pt>
                <c:pt idx="853">
                  <c:v>66.193860000000001</c:v>
                </c:pt>
                <c:pt idx="855">
                  <c:v>66.193860000000001</c:v>
                </c:pt>
                <c:pt idx="856">
                  <c:v>66.073279999999983</c:v>
                </c:pt>
                <c:pt idx="869">
                  <c:v>66.073279999999983</c:v>
                </c:pt>
                <c:pt idx="870">
                  <c:v>65.952489999999983</c:v>
                </c:pt>
                <c:pt idx="871">
                  <c:v>65.831700000000012</c:v>
                </c:pt>
                <c:pt idx="875">
                  <c:v>65.831700000000012</c:v>
                </c:pt>
                <c:pt idx="881">
                  <c:v>65.831700000000012</c:v>
                </c:pt>
                <c:pt idx="885">
                  <c:v>65.831700000000012</c:v>
                </c:pt>
                <c:pt idx="888">
                  <c:v>65.710240000000013</c:v>
                </c:pt>
                <c:pt idx="891">
                  <c:v>65.588549999999998</c:v>
                </c:pt>
                <c:pt idx="892">
                  <c:v>65.588549999999998</c:v>
                </c:pt>
                <c:pt idx="896">
                  <c:v>65.466640000000027</c:v>
                </c:pt>
                <c:pt idx="902">
                  <c:v>65.344730000000013</c:v>
                </c:pt>
                <c:pt idx="904">
                  <c:v>65.100899999999982</c:v>
                </c:pt>
                <c:pt idx="909">
                  <c:v>65.100899999999982</c:v>
                </c:pt>
                <c:pt idx="910">
                  <c:v>64.978769999999983</c:v>
                </c:pt>
                <c:pt idx="915">
                  <c:v>64.856629999999996</c:v>
                </c:pt>
                <c:pt idx="923">
                  <c:v>64.856629999999996</c:v>
                </c:pt>
                <c:pt idx="933">
                  <c:v>64.856629999999996</c:v>
                </c:pt>
                <c:pt idx="934">
                  <c:v>64.856629999999996</c:v>
                </c:pt>
                <c:pt idx="942">
                  <c:v>64.856629999999996</c:v>
                </c:pt>
                <c:pt idx="952">
                  <c:v>64.733320000000006</c:v>
                </c:pt>
                <c:pt idx="953">
                  <c:v>64.733320000000006</c:v>
                </c:pt>
                <c:pt idx="958">
                  <c:v>64.609789999999848</c:v>
                </c:pt>
                <c:pt idx="962">
                  <c:v>64.609789999999848</c:v>
                </c:pt>
                <c:pt idx="963">
                  <c:v>64.609789999999848</c:v>
                </c:pt>
                <c:pt idx="970">
                  <c:v>64.609789999999848</c:v>
                </c:pt>
                <c:pt idx="981">
                  <c:v>64.485529999999997</c:v>
                </c:pt>
                <c:pt idx="982">
                  <c:v>64.361280000000022</c:v>
                </c:pt>
                <c:pt idx="987">
                  <c:v>64.361280000000022</c:v>
                </c:pt>
                <c:pt idx="989">
                  <c:v>64.236789999999999</c:v>
                </c:pt>
                <c:pt idx="998">
                  <c:v>64.236789999999999</c:v>
                </c:pt>
                <c:pt idx="999">
                  <c:v>64.236789999999999</c:v>
                </c:pt>
                <c:pt idx="1002">
                  <c:v>64.236789999999999</c:v>
                </c:pt>
                <c:pt idx="1004">
                  <c:v>64.111580000000004</c:v>
                </c:pt>
                <c:pt idx="1013">
                  <c:v>64.111580000000004</c:v>
                </c:pt>
                <c:pt idx="1015">
                  <c:v>64.111580000000004</c:v>
                </c:pt>
                <c:pt idx="1017">
                  <c:v>63.985619999999997</c:v>
                </c:pt>
                <c:pt idx="1020">
                  <c:v>63.859659999999998</c:v>
                </c:pt>
                <c:pt idx="1021">
                  <c:v>63.859659999999998</c:v>
                </c:pt>
                <c:pt idx="1024">
                  <c:v>63.859659999999998</c:v>
                </c:pt>
                <c:pt idx="1028">
                  <c:v>63.733220000000003</c:v>
                </c:pt>
                <c:pt idx="1029">
                  <c:v>63.606760000000001</c:v>
                </c:pt>
                <c:pt idx="1034">
                  <c:v>63.4803</c:v>
                </c:pt>
                <c:pt idx="1036">
                  <c:v>63.4803</c:v>
                </c:pt>
                <c:pt idx="1038">
                  <c:v>63.4803</c:v>
                </c:pt>
                <c:pt idx="1040">
                  <c:v>63.4803</c:v>
                </c:pt>
                <c:pt idx="1046">
                  <c:v>63.4803</c:v>
                </c:pt>
                <c:pt idx="1047">
                  <c:v>63.352829999999997</c:v>
                </c:pt>
                <c:pt idx="1049">
                  <c:v>63.352829999999997</c:v>
                </c:pt>
                <c:pt idx="1051">
                  <c:v>63.352829999999997</c:v>
                </c:pt>
                <c:pt idx="1052">
                  <c:v>63.352829999999997</c:v>
                </c:pt>
                <c:pt idx="1055">
                  <c:v>63.352829999999997</c:v>
                </c:pt>
                <c:pt idx="1057">
                  <c:v>63.352829999999997</c:v>
                </c:pt>
                <c:pt idx="1060">
                  <c:v>63.223800000000011</c:v>
                </c:pt>
                <c:pt idx="1062">
                  <c:v>63.223800000000011</c:v>
                </c:pt>
                <c:pt idx="1066">
                  <c:v>63.094510000000113</c:v>
                </c:pt>
                <c:pt idx="1068">
                  <c:v>63.094510000000113</c:v>
                </c:pt>
                <c:pt idx="1070">
                  <c:v>62.964950000000002</c:v>
                </c:pt>
                <c:pt idx="1074">
                  <c:v>62.8354</c:v>
                </c:pt>
                <c:pt idx="1075">
                  <c:v>62.8354</c:v>
                </c:pt>
                <c:pt idx="1080">
                  <c:v>62.8354</c:v>
                </c:pt>
                <c:pt idx="1088">
                  <c:v>62.8354</c:v>
                </c:pt>
                <c:pt idx="1089">
                  <c:v>62.8354</c:v>
                </c:pt>
                <c:pt idx="1092">
                  <c:v>62.8354</c:v>
                </c:pt>
                <c:pt idx="1094">
                  <c:v>62.8354</c:v>
                </c:pt>
                <c:pt idx="1095">
                  <c:v>62.8354</c:v>
                </c:pt>
                <c:pt idx="1096">
                  <c:v>62.8354</c:v>
                </c:pt>
                <c:pt idx="1097">
                  <c:v>62.8354</c:v>
                </c:pt>
                <c:pt idx="1098">
                  <c:v>62.8354</c:v>
                </c:pt>
                <c:pt idx="1103">
                  <c:v>62.8354</c:v>
                </c:pt>
                <c:pt idx="1105">
                  <c:v>62.8354</c:v>
                </c:pt>
                <c:pt idx="1106">
                  <c:v>62.8354</c:v>
                </c:pt>
                <c:pt idx="1109">
                  <c:v>62.702270000000013</c:v>
                </c:pt>
                <c:pt idx="1113">
                  <c:v>62.702270000000013</c:v>
                </c:pt>
                <c:pt idx="1114">
                  <c:v>62.568860000000001</c:v>
                </c:pt>
                <c:pt idx="1115">
                  <c:v>62.568860000000001</c:v>
                </c:pt>
                <c:pt idx="1116">
                  <c:v>62.435170000000063</c:v>
                </c:pt>
                <c:pt idx="1121">
                  <c:v>62.301479999999998</c:v>
                </c:pt>
                <c:pt idx="1123">
                  <c:v>62.16778</c:v>
                </c:pt>
                <c:pt idx="1124">
                  <c:v>62.16778</c:v>
                </c:pt>
                <c:pt idx="1126">
                  <c:v>62.16778</c:v>
                </c:pt>
                <c:pt idx="1129">
                  <c:v>62.033500000000011</c:v>
                </c:pt>
                <c:pt idx="1131">
                  <c:v>62.033500000000011</c:v>
                </c:pt>
                <c:pt idx="1133">
                  <c:v>61.898950000000013</c:v>
                </c:pt>
                <c:pt idx="1134">
                  <c:v>61.898950000000013</c:v>
                </c:pt>
                <c:pt idx="1135">
                  <c:v>61.898950000000013</c:v>
                </c:pt>
                <c:pt idx="1137">
                  <c:v>61.898950000000013</c:v>
                </c:pt>
                <c:pt idx="1138">
                  <c:v>61.763500000000263</c:v>
                </c:pt>
                <c:pt idx="1139">
                  <c:v>61.628050000000513</c:v>
                </c:pt>
                <c:pt idx="1141">
                  <c:v>61.492600000000003</c:v>
                </c:pt>
                <c:pt idx="1142">
                  <c:v>61.492600000000003</c:v>
                </c:pt>
                <c:pt idx="1150">
                  <c:v>61.356859999999998</c:v>
                </c:pt>
                <c:pt idx="1151">
                  <c:v>61.356859999999998</c:v>
                </c:pt>
                <c:pt idx="1157">
                  <c:v>61.356859999999998</c:v>
                </c:pt>
                <c:pt idx="1158">
                  <c:v>61.356859999999998</c:v>
                </c:pt>
                <c:pt idx="1159">
                  <c:v>61.356859999999998</c:v>
                </c:pt>
                <c:pt idx="1163">
                  <c:v>61.219900000000003</c:v>
                </c:pt>
                <c:pt idx="1165">
                  <c:v>61.082950000000011</c:v>
                </c:pt>
                <c:pt idx="1166">
                  <c:v>60.945990000000002</c:v>
                </c:pt>
                <c:pt idx="1168">
                  <c:v>60.945990000000002</c:v>
                </c:pt>
                <c:pt idx="1170">
                  <c:v>60.808720000000001</c:v>
                </c:pt>
                <c:pt idx="1172">
                  <c:v>60.671460000000003</c:v>
                </c:pt>
                <c:pt idx="1174">
                  <c:v>60.671460000000003</c:v>
                </c:pt>
                <c:pt idx="1177">
                  <c:v>60.533880000000003</c:v>
                </c:pt>
                <c:pt idx="1182">
                  <c:v>60.396300000000011</c:v>
                </c:pt>
                <c:pt idx="1183">
                  <c:v>60.396300000000011</c:v>
                </c:pt>
                <c:pt idx="1184">
                  <c:v>60.396300000000011</c:v>
                </c:pt>
                <c:pt idx="1186">
                  <c:v>60.396300000000011</c:v>
                </c:pt>
                <c:pt idx="1187">
                  <c:v>60.257460000000002</c:v>
                </c:pt>
                <c:pt idx="1189">
                  <c:v>60.118610000000011</c:v>
                </c:pt>
                <c:pt idx="1192">
                  <c:v>59.979460000000003</c:v>
                </c:pt>
                <c:pt idx="1193">
                  <c:v>59.979460000000003</c:v>
                </c:pt>
                <c:pt idx="1194">
                  <c:v>59.979460000000003</c:v>
                </c:pt>
                <c:pt idx="1197">
                  <c:v>59.839310000000012</c:v>
                </c:pt>
                <c:pt idx="1204">
                  <c:v>59.839310000000012</c:v>
                </c:pt>
                <c:pt idx="1205">
                  <c:v>59.698850000000213</c:v>
                </c:pt>
                <c:pt idx="1209">
                  <c:v>59.55838</c:v>
                </c:pt>
                <c:pt idx="1210">
                  <c:v>59.417920000000002</c:v>
                </c:pt>
                <c:pt idx="1211">
                  <c:v>59.417920000000002</c:v>
                </c:pt>
                <c:pt idx="1216">
                  <c:v>59.417920000000002</c:v>
                </c:pt>
                <c:pt idx="1217">
                  <c:v>59.276780000000002</c:v>
                </c:pt>
                <c:pt idx="1221">
                  <c:v>59.135640000000002</c:v>
                </c:pt>
                <c:pt idx="1222">
                  <c:v>59.135640000000002</c:v>
                </c:pt>
                <c:pt idx="1224">
                  <c:v>59.135640000000002</c:v>
                </c:pt>
                <c:pt idx="1229">
                  <c:v>58.993830000000003</c:v>
                </c:pt>
                <c:pt idx="1234">
                  <c:v>58.852020000000003</c:v>
                </c:pt>
                <c:pt idx="1236">
                  <c:v>58.710210000000011</c:v>
                </c:pt>
                <c:pt idx="1239">
                  <c:v>58.710210000000011</c:v>
                </c:pt>
                <c:pt idx="1240">
                  <c:v>58.710210000000011</c:v>
                </c:pt>
                <c:pt idx="1241">
                  <c:v>58.710210000000011</c:v>
                </c:pt>
                <c:pt idx="1242">
                  <c:v>58.567360000000001</c:v>
                </c:pt>
                <c:pt idx="1244">
                  <c:v>58.567360000000001</c:v>
                </c:pt>
                <c:pt idx="1245">
                  <c:v>58.424160000000001</c:v>
                </c:pt>
                <c:pt idx="1246">
                  <c:v>58.424160000000001</c:v>
                </c:pt>
                <c:pt idx="1250">
                  <c:v>58.280610000000003</c:v>
                </c:pt>
                <c:pt idx="1252">
                  <c:v>58.280610000000003</c:v>
                </c:pt>
                <c:pt idx="1261">
                  <c:v>58.280610000000003</c:v>
                </c:pt>
                <c:pt idx="1264">
                  <c:v>58.280610000000003</c:v>
                </c:pt>
                <c:pt idx="1268">
                  <c:v>58.136000000000003</c:v>
                </c:pt>
                <c:pt idx="1282">
                  <c:v>57.991380000000007</c:v>
                </c:pt>
                <c:pt idx="1283">
                  <c:v>57.991380000000007</c:v>
                </c:pt>
                <c:pt idx="1284">
                  <c:v>57.991380000000007</c:v>
                </c:pt>
                <c:pt idx="1285">
                  <c:v>57.991380000000007</c:v>
                </c:pt>
                <c:pt idx="1289">
                  <c:v>57.991380000000007</c:v>
                </c:pt>
                <c:pt idx="1290">
                  <c:v>57.845310000000012</c:v>
                </c:pt>
                <c:pt idx="1293">
                  <c:v>57.845310000000012</c:v>
                </c:pt>
                <c:pt idx="1294">
                  <c:v>57.845310000000012</c:v>
                </c:pt>
                <c:pt idx="1299">
                  <c:v>57.845310000000012</c:v>
                </c:pt>
                <c:pt idx="1304">
                  <c:v>57.845310000000012</c:v>
                </c:pt>
                <c:pt idx="1306">
                  <c:v>57.845310000000012</c:v>
                </c:pt>
                <c:pt idx="1307">
                  <c:v>57.697360000000003</c:v>
                </c:pt>
                <c:pt idx="1314">
                  <c:v>57.697360000000003</c:v>
                </c:pt>
                <c:pt idx="1315">
                  <c:v>57.697360000000003</c:v>
                </c:pt>
                <c:pt idx="1318">
                  <c:v>57.548660000000012</c:v>
                </c:pt>
                <c:pt idx="1319">
                  <c:v>57.548660000000012</c:v>
                </c:pt>
                <c:pt idx="1321">
                  <c:v>57.548660000000012</c:v>
                </c:pt>
                <c:pt idx="1323">
                  <c:v>57.399190000000011</c:v>
                </c:pt>
                <c:pt idx="1324">
                  <c:v>57.249710000000213</c:v>
                </c:pt>
                <c:pt idx="1331">
                  <c:v>57.249710000000213</c:v>
                </c:pt>
                <c:pt idx="1332">
                  <c:v>57.09984</c:v>
                </c:pt>
                <c:pt idx="1338">
                  <c:v>57.09984</c:v>
                </c:pt>
                <c:pt idx="1340">
                  <c:v>57.09984</c:v>
                </c:pt>
                <c:pt idx="1342">
                  <c:v>57.09984</c:v>
                </c:pt>
                <c:pt idx="1343">
                  <c:v>57.09984</c:v>
                </c:pt>
                <c:pt idx="1344">
                  <c:v>56.94838</c:v>
                </c:pt>
                <c:pt idx="1349">
                  <c:v>56.94838</c:v>
                </c:pt>
                <c:pt idx="1352">
                  <c:v>56.94838</c:v>
                </c:pt>
                <c:pt idx="1353">
                  <c:v>56.79611000000078</c:v>
                </c:pt>
                <c:pt idx="1359">
                  <c:v>56.79611000000078</c:v>
                </c:pt>
                <c:pt idx="1360">
                  <c:v>56.79611000000078</c:v>
                </c:pt>
                <c:pt idx="1362">
                  <c:v>56.79611000000078</c:v>
                </c:pt>
                <c:pt idx="1363">
                  <c:v>56.642610000000012</c:v>
                </c:pt>
                <c:pt idx="1366">
                  <c:v>56.489110000000011</c:v>
                </c:pt>
                <c:pt idx="1367">
                  <c:v>56.489110000000011</c:v>
                </c:pt>
                <c:pt idx="1368">
                  <c:v>56.489110000000011</c:v>
                </c:pt>
                <c:pt idx="1373">
                  <c:v>56.334760000000003</c:v>
                </c:pt>
                <c:pt idx="1375">
                  <c:v>56.180420000000012</c:v>
                </c:pt>
                <c:pt idx="1377">
                  <c:v>56.180420000000012</c:v>
                </c:pt>
                <c:pt idx="1388">
                  <c:v>56.180420000000012</c:v>
                </c:pt>
                <c:pt idx="1391">
                  <c:v>56.180420000000012</c:v>
                </c:pt>
                <c:pt idx="1392">
                  <c:v>56.024800000000013</c:v>
                </c:pt>
                <c:pt idx="1396">
                  <c:v>56.024800000000013</c:v>
                </c:pt>
                <c:pt idx="1404">
                  <c:v>56.024800000000013</c:v>
                </c:pt>
                <c:pt idx="1411">
                  <c:v>56.024800000000013</c:v>
                </c:pt>
                <c:pt idx="1432">
                  <c:v>56.024800000000013</c:v>
                </c:pt>
                <c:pt idx="1434">
                  <c:v>56.024800000000013</c:v>
                </c:pt>
                <c:pt idx="1436">
                  <c:v>56.024800000000013</c:v>
                </c:pt>
                <c:pt idx="1440">
                  <c:v>55.866540000000001</c:v>
                </c:pt>
                <c:pt idx="1441">
                  <c:v>55.866540000000001</c:v>
                </c:pt>
                <c:pt idx="1442">
                  <c:v>55.866540000000001</c:v>
                </c:pt>
                <c:pt idx="1443">
                  <c:v>55.707370000000012</c:v>
                </c:pt>
                <c:pt idx="1448">
                  <c:v>55.707370000000012</c:v>
                </c:pt>
                <c:pt idx="1451">
                  <c:v>55.707370000000012</c:v>
                </c:pt>
                <c:pt idx="1460">
                  <c:v>55.707370000000012</c:v>
                </c:pt>
                <c:pt idx="1462">
                  <c:v>55.707370000000012</c:v>
                </c:pt>
                <c:pt idx="1464">
                  <c:v>55.707370000000012</c:v>
                </c:pt>
                <c:pt idx="1469">
                  <c:v>55.545900000000003</c:v>
                </c:pt>
                <c:pt idx="1478">
                  <c:v>55.384429999999902</c:v>
                </c:pt>
                <c:pt idx="1479">
                  <c:v>55.384429999999902</c:v>
                </c:pt>
                <c:pt idx="1483">
                  <c:v>55.384429999999902</c:v>
                </c:pt>
                <c:pt idx="1485">
                  <c:v>55.222010000000637</c:v>
                </c:pt>
                <c:pt idx="1490">
                  <c:v>55.05959</c:v>
                </c:pt>
                <c:pt idx="1492">
                  <c:v>55.05959</c:v>
                </c:pt>
                <c:pt idx="1495">
                  <c:v>54.89669</c:v>
                </c:pt>
                <c:pt idx="1497">
                  <c:v>54.89669</c:v>
                </c:pt>
                <c:pt idx="1500">
                  <c:v>54.733310000000571</c:v>
                </c:pt>
                <c:pt idx="1504">
                  <c:v>54.733310000000571</c:v>
                </c:pt>
                <c:pt idx="1505">
                  <c:v>54.733310000000571</c:v>
                </c:pt>
                <c:pt idx="1510">
                  <c:v>54.733310000000571</c:v>
                </c:pt>
                <c:pt idx="1511">
                  <c:v>54.733310000000571</c:v>
                </c:pt>
                <c:pt idx="1517">
                  <c:v>54.733310000000571</c:v>
                </c:pt>
                <c:pt idx="1518">
                  <c:v>54.733310000000571</c:v>
                </c:pt>
                <c:pt idx="1521">
                  <c:v>54.566950000000013</c:v>
                </c:pt>
                <c:pt idx="1522">
                  <c:v>54.566950000000013</c:v>
                </c:pt>
                <c:pt idx="1523">
                  <c:v>54.566950000000013</c:v>
                </c:pt>
                <c:pt idx="1525">
                  <c:v>54.566950000000013</c:v>
                </c:pt>
                <c:pt idx="1530">
                  <c:v>54.399050000000003</c:v>
                </c:pt>
                <c:pt idx="1531">
                  <c:v>54.399050000000003</c:v>
                </c:pt>
                <c:pt idx="1533">
                  <c:v>54.230630000000012</c:v>
                </c:pt>
                <c:pt idx="1539">
                  <c:v>54.230630000000012</c:v>
                </c:pt>
                <c:pt idx="1544">
                  <c:v>54.061689999999999</c:v>
                </c:pt>
                <c:pt idx="1547">
                  <c:v>54.061689999999999</c:v>
                </c:pt>
                <c:pt idx="1552">
                  <c:v>53.891680000000001</c:v>
                </c:pt>
                <c:pt idx="1553">
                  <c:v>53.721680000000013</c:v>
                </c:pt>
                <c:pt idx="1555">
                  <c:v>53.721680000000013</c:v>
                </c:pt>
                <c:pt idx="1556">
                  <c:v>53.551139999999997</c:v>
                </c:pt>
                <c:pt idx="1557">
                  <c:v>53.551139999999997</c:v>
                </c:pt>
                <c:pt idx="1559">
                  <c:v>53.551139999999997</c:v>
                </c:pt>
                <c:pt idx="1562">
                  <c:v>53.551139999999997</c:v>
                </c:pt>
                <c:pt idx="1564">
                  <c:v>53.551139999999997</c:v>
                </c:pt>
                <c:pt idx="1567">
                  <c:v>53.551139999999997</c:v>
                </c:pt>
                <c:pt idx="1569">
                  <c:v>53.551139999999997</c:v>
                </c:pt>
                <c:pt idx="1570">
                  <c:v>53.551139999999997</c:v>
                </c:pt>
                <c:pt idx="1571">
                  <c:v>53.3767</c:v>
                </c:pt>
                <c:pt idx="1573">
                  <c:v>53.3767</c:v>
                </c:pt>
                <c:pt idx="1574">
                  <c:v>53.3767</c:v>
                </c:pt>
                <c:pt idx="1575">
                  <c:v>53.3767</c:v>
                </c:pt>
                <c:pt idx="1577">
                  <c:v>53.200540000000011</c:v>
                </c:pt>
                <c:pt idx="1581">
                  <c:v>53.200540000000011</c:v>
                </c:pt>
                <c:pt idx="1586">
                  <c:v>53.200540000000011</c:v>
                </c:pt>
                <c:pt idx="1587">
                  <c:v>53.200540000000011</c:v>
                </c:pt>
                <c:pt idx="1590">
                  <c:v>53.022610000000213</c:v>
                </c:pt>
                <c:pt idx="1593">
                  <c:v>53.022610000000213</c:v>
                </c:pt>
                <c:pt idx="1594">
                  <c:v>53.022610000000213</c:v>
                </c:pt>
                <c:pt idx="1595">
                  <c:v>52.84348</c:v>
                </c:pt>
                <c:pt idx="1599">
                  <c:v>52.84348</c:v>
                </c:pt>
                <c:pt idx="1601">
                  <c:v>52.84348</c:v>
                </c:pt>
                <c:pt idx="1605">
                  <c:v>52.663130000000542</c:v>
                </c:pt>
                <c:pt idx="1607">
                  <c:v>52.663130000000542</c:v>
                </c:pt>
                <c:pt idx="1608">
                  <c:v>52.663130000000542</c:v>
                </c:pt>
                <c:pt idx="1610">
                  <c:v>52.481529999999999</c:v>
                </c:pt>
                <c:pt idx="1611">
                  <c:v>52.481529999999999</c:v>
                </c:pt>
                <c:pt idx="1612">
                  <c:v>52.481529999999999</c:v>
                </c:pt>
                <c:pt idx="1622">
                  <c:v>52.481529999999999</c:v>
                </c:pt>
                <c:pt idx="1623">
                  <c:v>52.481529999999999</c:v>
                </c:pt>
                <c:pt idx="1627">
                  <c:v>52.481529999999999</c:v>
                </c:pt>
                <c:pt idx="1628">
                  <c:v>52.296740000000113</c:v>
                </c:pt>
                <c:pt idx="1629">
                  <c:v>52.111939999999997</c:v>
                </c:pt>
                <c:pt idx="1632">
                  <c:v>52.111939999999997</c:v>
                </c:pt>
                <c:pt idx="1634">
                  <c:v>51.925830000000012</c:v>
                </c:pt>
                <c:pt idx="1635">
                  <c:v>51.925830000000012</c:v>
                </c:pt>
                <c:pt idx="1637">
                  <c:v>51.925830000000012</c:v>
                </c:pt>
                <c:pt idx="1638">
                  <c:v>51.925830000000012</c:v>
                </c:pt>
                <c:pt idx="1639">
                  <c:v>51.737690000000001</c:v>
                </c:pt>
                <c:pt idx="1640">
                  <c:v>51.737690000000001</c:v>
                </c:pt>
                <c:pt idx="1644">
                  <c:v>51.548870000000001</c:v>
                </c:pt>
                <c:pt idx="1645">
                  <c:v>51.548870000000001</c:v>
                </c:pt>
                <c:pt idx="1648">
                  <c:v>51.359349999999999</c:v>
                </c:pt>
                <c:pt idx="1650">
                  <c:v>51.359349999999999</c:v>
                </c:pt>
                <c:pt idx="1651">
                  <c:v>51.169130000000543</c:v>
                </c:pt>
                <c:pt idx="1653">
                  <c:v>51.169130000000543</c:v>
                </c:pt>
                <c:pt idx="1658">
                  <c:v>51.169130000000543</c:v>
                </c:pt>
                <c:pt idx="1660">
                  <c:v>51.169130000000543</c:v>
                </c:pt>
                <c:pt idx="1663">
                  <c:v>50.976760000000013</c:v>
                </c:pt>
                <c:pt idx="1664">
                  <c:v>50.976760000000013</c:v>
                </c:pt>
                <c:pt idx="1665">
                  <c:v>50.976760000000013</c:v>
                </c:pt>
                <c:pt idx="1667">
                  <c:v>50.782940000000011</c:v>
                </c:pt>
                <c:pt idx="1671">
                  <c:v>50.782940000000011</c:v>
                </c:pt>
                <c:pt idx="1672">
                  <c:v>50.782940000000011</c:v>
                </c:pt>
                <c:pt idx="1673">
                  <c:v>50.782940000000011</c:v>
                </c:pt>
                <c:pt idx="1677">
                  <c:v>50.782940000000011</c:v>
                </c:pt>
                <c:pt idx="1681">
                  <c:v>50.782940000000011</c:v>
                </c:pt>
                <c:pt idx="1684">
                  <c:v>50.782940000000011</c:v>
                </c:pt>
                <c:pt idx="1685">
                  <c:v>50.782940000000011</c:v>
                </c:pt>
                <c:pt idx="1687">
                  <c:v>50.782940000000011</c:v>
                </c:pt>
                <c:pt idx="1688">
                  <c:v>50.782940000000011</c:v>
                </c:pt>
                <c:pt idx="1692">
                  <c:v>50.782940000000011</c:v>
                </c:pt>
                <c:pt idx="1694">
                  <c:v>50.782940000000011</c:v>
                </c:pt>
                <c:pt idx="1695">
                  <c:v>50.782940000000011</c:v>
                </c:pt>
                <c:pt idx="1697">
                  <c:v>50.782940000000011</c:v>
                </c:pt>
                <c:pt idx="1699">
                  <c:v>50.578990000000012</c:v>
                </c:pt>
                <c:pt idx="1704">
                  <c:v>50.578990000000012</c:v>
                </c:pt>
                <c:pt idx="1706">
                  <c:v>50.578990000000012</c:v>
                </c:pt>
                <c:pt idx="1707">
                  <c:v>50.578990000000012</c:v>
                </c:pt>
                <c:pt idx="1708">
                  <c:v>50.578990000000012</c:v>
                </c:pt>
                <c:pt idx="1715">
                  <c:v>50.578990000000012</c:v>
                </c:pt>
                <c:pt idx="1719">
                  <c:v>50.578990000000012</c:v>
                </c:pt>
                <c:pt idx="1720">
                  <c:v>50.578990000000012</c:v>
                </c:pt>
                <c:pt idx="1721">
                  <c:v>50.578990000000012</c:v>
                </c:pt>
                <c:pt idx="1723">
                  <c:v>50.36824</c:v>
                </c:pt>
                <c:pt idx="1724">
                  <c:v>50.157499999999999</c:v>
                </c:pt>
                <c:pt idx="1725">
                  <c:v>50.157499999999999</c:v>
                </c:pt>
                <c:pt idx="1728">
                  <c:v>50.157499999999999</c:v>
                </c:pt>
                <c:pt idx="1729">
                  <c:v>50.157499999999999</c:v>
                </c:pt>
                <c:pt idx="1730">
                  <c:v>50.157499999999999</c:v>
                </c:pt>
                <c:pt idx="1732">
                  <c:v>50.157499999999999</c:v>
                </c:pt>
                <c:pt idx="1736">
                  <c:v>49.942230000000002</c:v>
                </c:pt>
                <c:pt idx="1737">
                  <c:v>49.942230000000002</c:v>
                </c:pt>
                <c:pt idx="1740">
                  <c:v>49.942230000000002</c:v>
                </c:pt>
                <c:pt idx="1741">
                  <c:v>49.942230000000002</c:v>
                </c:pt>
                <c:pt idx="1742">
                  <c:v>49.942230000000002</c:v>
                </c:pt>
                <c:pt idx="1743">
                  <c:v>49.942230000000002</c:v>
                </c:pt>
                <c:pt idx="1744">
                  <c:v>49.722220000000213</c:v>
                </c:pt>
                <c:pt idx="1745">
                  <c:v>49.722220000000213</c:v>
                </c:pt>
                <c:pt idx="1748">
                  <c:v>49.722220000000213</c:v>
                </c:pt>
                <c:pt idx="1749">
                  <c:v>49.500240000000012</c:v>
                </c:pt>
                <c:pt idx="1750">
                  <c:v>49.500240000000012</c:v>
                </c:pt>
                <c:pt idx="1752">
                  <c:v>49.500240000000012</c:v>
                </c:pt>
                <c:pt idx="1755">
                  <c:v>49.500240000000012</c:v>
                </c:pt>
                <c:pt idx="1759">
                  <c:v>49.275250000000113</c:v>
                </c:pt>
                <c:pt idx="1760">
                  <c:v>49.275250000000113</c:v>
                </c:pt>
                <c:pt idx="1763">
                  <c:v>49.049210000000002</c:v>
                </c:pt>
                <c:pt idx="1768">
                  <c:v>49.049210000000002</c:v>
                </c:pt>
                <c:pt idx="1772">
                  <c:v>49.049210000000002</c:v>
                </c:pt>
                <c:pt idx="1774">
                  <c:v>48.821080000000002</c:v>
                </c:pt>
                <c:pt idx="1777">
                  <c:v>48.821080000000002</c:v>
                </c:pt>
                <c:pt idx="1778">
                  <c:v>48.821080000000002</c:v>
                </c:pt>
                <c:pt idx="1779">
                  <c:v>48.821080000000002</c:v>
                </c:pt>
                <c:pt idx="1782">
                  <c:v>48.821080000000002</c:v>
                </c:pt>
                <c:pt idx="1786">
                  <c:v>48.5886</c:v>
                </c:pt>
                <c:pt idx="1798">
                  <c:v>48.356110000000001</c:v>
                </c:pt>
                <c:pt idx="1799">
                  <c:v>48.356110000000001</c:v>
                </c:pt>
                <c:pt idx="1801">
                  <c:v>48.356110000000001</c:v>
                </c:pt>
                <c:pt idx="1803">
                  <c:v>48.121380000000002</c:v>
                </c:pt>
                <c:pt idx="1808">
                  <c:v>48.121380000000002</c:v>
                </c:pt>
                <c:pt idx="1811">
                  <c:v>48.121380000000002</c:v>
                </c:pt>
                <c:pt idx="1824">
                  <c:v>48.121380000000002</c:v>
                </c:pt>
                <c:pt idx="1825">
                  <c:v>47.883150000000001</c:v>
                </c:pt>
                <c:pt idx="1826">
                  <c:v>47.883150000000001</c:v>
                </c:pt>
                <c:pt idx="1828">
                  <c:v>47.883150000000001</c:v>
                </c:pt>
                <c:pt idx="1829">
                  <c:v>47.883150000000001</c:v>
                </c:pt>
                <c:pt idx="1833">
                  <c:v>47.883150000000001</c:v>
                </c:pt>
                <c:pt idx="1834">
                  <c:v>47.883150000000001</c:v>
                </c:pt>
                <c:pt idx="1835">
                  <c:v>47.883150000000001</c:v>
                </c:pt>
                <c:pt idx="1838">
                  <c:v>47.883150000000001</c:v>
                </c:pt>
                <c:pt idx="1842">
                  <c:v>47.883150000000001</c:v>
                </c:pt>
                <c:pt idx="1843">
                  <c:v>47.883150000000001</c:v>
                </c:pt>
                <c:pt idx="1846">
                  <c:v>47.883150000000001</c:v>
                </c:pt>
                <c:pt idx="1847">
                  <c:v>47.883150000000001</c:v>
                </c:pt>
                <c:pt idx="1849">
                  <c:v>47.883150000000001</c:v>
                </c:pt>
                <c:pt idx="1854">
                  <c:v>47.883150000000001</c:v>
                </c:pt>
                <c:pt idx="1855">
                  <c:v>47.883150000000001</c:v>
                </c:pt>
                <c:pt idx="1858">
                  <c:v>47.883150000000001</c:v>
                </c:pt>
                <c:pt idx="1864">
                  <c:v>47.624320000000012</c:v>
                </c:pt>
                <c:pt idx="1866">
                  <c:v>47.624320000000012</c:v>
                </c:pt>
                <c:pt idx="1867">
                  <c:v>47.624320000000012</c:v>
                </c:pt>
                <c:pt idx="1868">
                  <c:v>47.624320000000012</c:v>
                </c:pt>
                <c:pt idx="1876">
                  <c:v>47.624320000000012</c:v>
                </c:pt>
                <c:pt idx="1877">
                  <c:v>47.358260000000001</c:v>
                </c:pt>
                <c:pt idx="1883">
                  <c:v>47.092210000000463</c:v>
                </c:pt>
                <c:pt idx="1885">
                  <c:v>47.092210000000463</c:v>
                </c:pt>
                <c:pt idx="1894">
                  <c:v>47.092210000000463</c:v>
                </c:pt>
                <c:pt idx="1896">
                  <c:v>47.092210000000463</c:v>
                </c:pt>
                <c:pt idx="1901">
                  <c:v>47.092210000000463</c:v>
                </c:pt>
                <c:pt idx="1902">
                  <c:v>47.092210000000463</c:v>
                </c:pt>
                <c:pt idx="1909">
                  <c:v>47.092210000000463</c:v>
                </c:pt>
                <c:pt idx="1911">
                  <c:v>47.092210000000463</c:v>
                </c:pt>
                <c:pt idx="1912">
                  <c:v>47.092210000000463</c:v>
                </c:pt>
                <c:pt idx="1913">
                  <c:v>47.092210000000463</c:v>
                </c:pt>
                <c:pt idx="1914">
                  <c:v>47.092210000000463</c:v>
                </c:pt>
                <c:pt idx="1915">
                  <c:v>47.092210000000463</c:v>
                </c:pt>
                <c:pt idx="1919">
                  <c:v>47.092210000000463</c:v>
                </c:pt>
                <c:pt idx="1930">
                  <c:v>47.092210000000463</c:v>
                </c:pt>
                <c:pt idx="1931">
                  <c:v>47.092210000000463</c:v>
                </c:pt>
                <c:pt idx="1934">
                  <c:v>47.092210000000463</c:v>
                </c:pt>
                <c:pt idx="1935">
                  <c:v>46.80151</c:v>
                </c:pt>
                <c:pt idx="1939">
                  <c:v>46.80151</c:v>
                </c:pt>
                <c:pt idx="1941">
                  <c:v>46.80151</c:v>
                </c:pt>
                <c:pt idx="1943">
                  <c:v>46.80151</c:v>
                </c:pt>
                <c:pt idx="1944">
                  <c:v>46.80151</c:v>
                </c:pt>
                <c:pt idx="1950">
                  <c:v>46.80151</c:v>
                </c:pt>
                <c:pt idx="1952">
                  <c:v>46.80151</c:v>
                </c:pt>
                <c:pt idx="1954">
                  <c:v>46.80151</c:v>
                </c:pt>
                <c:pt idx="1955">
                  <c:v>46.497610000000002</c:v>
                </c:pt>
                <c:pt idx="1956">
                  <c:v>46.497610000000002</c:v>
                </c:pt>
                <c:pt idx="1958">
                  <c:v>46.497610000000002</c:v>
                </c:pt>
                <c:pt idx="1963">
                  <c:v>46.189680000000003</c:v>
                </c:pt>
                <c:pt idx="1964">
                  <c:v>46.189680000000003</c:v>
                </c:pt>
                <c:pt idx="1967">
                  <c:v>46.189680000000003</c:v>
                </c:pt>
                <c:pt idx="1968">
                  <c:v>46.189680000000003</c:v>
                </c:pt>
                <c:pt idx="1971">
                  <c:v>45.875459999999997</c:v>
                </c:pt>
                <c:pt idx="1979">
                  <c:v>45.875459999999997</c:v>
                </c:pt>
                <c:pt idx="1982">
                  <c:v>45.875459999999997</c:v>
                </c:pt>
                <c:pt idx="1983">
                  <c:v>45.875459999999997</c:v>
                </c:pt>
                <c:pt idx="1985">
                  <c:v>45.554659999999998</c:v>
                </c:pt>
                <c:pt idx="1988">
                  <c:v>45.554659999999998</c:v>
                </c:pt>
                <c:pt idx="1994">
                  <c:v>45.554659999999998</c:v>
                </c:pt>
                <c:pt idx="2002">
                  <c:v>45.554659999999998</c:v>
                </c:pt>
                <c:pt idx="2003">
                  <c:v>45.554659999999998</c:v>
                </c:pt>
                <c:pt idx="2006">
                  <c:v>45.554659999999998</c:v>
                </c:pt>
                <c:pt idx="2008">
                  <c:v>45.222140000000572</c:v>
                </c:pt>
                <c:pt idx="2009">
                  <c:v>45.222140000000572</c:v>
                </c:pt>
                <c:pt idx="2011">
                  <c:v>45.222140000000572</c:v>
                </c:pt>
                <c:pt idx="2016">
                  <c:v>45.222140000000572</c:v>
                </c:pt>
                <c:pt idx="2020">
                  <c:v>45.222140000000572</c:v>
                </c:pt>
                <c:pt idx="2025">
                  <c:v>45.222140000000572</c:v>
                </c:pt>
                <c:pt idx="2028">
                  <c:v>45.222140000000572</c:v>
                </c:pt>
                <c:pt idx="2031">
                  <c:v>45.222140000000572</c:v>
                </c:pt>
                <c:pt idx="2035">
                  <c:v>45.222140000000572</c:v>
                </c:pt>
                <c:pt idx="2040">
                  <c:v>45.222140000000572</c:v>
                </c:pt>
                <c:pt idx="2045">
                  <c:v>45.222140000000572</c:v>
                </c:pt>
                <c:pt idx="2054">
                  <c:v>45.222140000000572</c:v>
                </c:pt>
                <c:pt idx="2059">
                  <c:v>45.222140000000572</c:v>
                </c:pt>
                <c:pt idx="2063">
                  <c:v>45.222140000000572</c:v>
                </c:pt>
                <c:pt idx="2068">
                  <c:v>45.222140000000572</c:v>
                </c:pt>
                <c:pt idx="2071">
                  <c:v>45.222140000000572</c:v>
                </c:pt>
                <c:pt idx="2076">
                  <c:v>45.222140000000572</c:v>
                </c:pt>
                <c:pt idx="2078">
                  <c:v>45.222140000000572</c:v>
                </c:pt>
                <c:pt idx="2084">
                  <c:v>45.222140000000572</c:v>
                </c:pt>
                <c:pt idx="2085">
                  <c:v>45.222140000000572</c:v>
                </c:pt>
                <c:pt idx="2086">
                  <c:v>45.222140000000572</c:v>
                </c:pt>
                <c:pt idx="2090">
                  <c:v>45.222140000000572</c:v>
                </c:pt>
                <c:pt idx="2099">
                  <c:v>45.222140000000572</c:v>
                </c:pt>
                <c:pt idx="2101">
                  <c:v>45.222140000000572</c:v>
                </c:pt>
                <c:pt idx="2110">
                  <c:v>45.222140000000572</c:v>
                </c:pt>
                <c:pt idx="2112">
                  <c:v>45.222140000000572</c:v>
                </c:pt>
                <c:pt idx="2113">
                  <c:v>45.222140000000572</c:v>
                </c:pt>
                <c:pt idx="2114">
                  <c:v>45.222140000000572</c:v>
                </c:pt>
                <c:pt idx="2116">
                  <c:v>45.222140000000572</c:v>
                </c:pt>
                <c:pt idx="2119">
                  <c:v>45.222140000000572</c:v>
                </c:pt>
                <c:pt idx="2120">
                  <c:v>45.222140000000572</c:v>
                </c:pt>
                <c:pt idx="2126">
                  <c:v>45.222140000000572</c:v>
                </c:pt>
                <c:pt idx="2127">
                  <c:v>45.222140000000572</c:v>
                </c:pt>
                <c:pt idx="2130">
                  <c:v>45.222140000000572</c:v>
                </c:pt>
                <c:pt idx="2137">
                  <c:v>45.222140000000572</c:v>
                </c:pt>
                <c:pt idx="2138">
                  <c:v>44.778790000000313</c:v>
                </c:pt>
                <c:pt idx="2142">
                  <c:v>44.778790000000313</c:v>
                </c:pt>
                <c:pt idx="2148">
                  <c:v>44.778790000000313</c:v>
                </c:pt>
                <c:pt idx="2151">
                  <c:v>44.32647</c:v>
                </c:pt>
                <c:pt idx="2159">
                  <c:v>44.32647</c:v>
                </c:pt>
                <c:pt idx="2160">
                  <c:v>43.869500000000002</c:v>
                </c:pt>
                <c:pt idx="2162">
                  <c:v>43.412530000000011</c:v>
                </c:pt>
                <c:pt idx="2166">
                  <c:v>43.412530000000011</c:v>
                </c:pt>
                <c:pt idx="2167">
                  <c:v>43.412530000000011</c:v>
                </c:pt>
                <c:pt idx="2173">
                  <c:v>43.412530000000011</c:v>
                </c:pt>
                <c:pt idx="2174">
                  <c:v>43.412530000000011</c:v>
                </c:pt>
                <c:pt idx="2177">
                  <c:v>42.935460000000013</c:v>
                </c:pt>
                <c:pt idx="2179">
                  <c:v>42.935460000000013</c:v>
                </c:pt>
                <c:pt idx="2181">
                  <c:v>42.935460000000013</c:v>
                </c:pt>
                <c:pt idx="2185">
                  <c:v>42.935460000000013</c:v>
                </c:pt>
                <c:pt idx="2186">
                  <c:v>42.935460000000013</c:v>
                </c:pt>
                <c:pt idx="2188">
                  <c:v>42.935460000000013</c:v>
                </c:pt>
                <c:pt idx="2190">
                  <c:v>42.935460000000013</c:v>
                </c:pt>
                <c:pt idx="2198">
                  <c:v>42.935460000000013</c:v>
                </c:pt>
                <c:pt idx="2202">
                  <c:v>42.935460000000013</c:v>
                </c:pt>
                <c:pt idx="2208">
                  <c:v>42.935460000000013</c:v>
                </c:pt>
                <c:pt idx="2218">
                  <c:v>42.935460000000013</c:v>
                </c:pt>
                <c:pt idx="2220">
                  <c:v>42.935460000000013</c:v>
                </c:pt>
                <c:pt idx="2222">
                  <c:v>42.935460000000013</c:v>
                </c:pt>
                <c:pt idx="2226">
                  <c:v>42.935460000000013</c:v>
                </c:pt>
                <c:pt idx="2229">
                  <c:v>42.935460000000013</c:v>
                </c:pt>
                <c:pt idx="2233">
                  <c:v>42.935460000000013</c:v>
                </c:pt>
                <c:pt idx="2237">
                  <c:v>42.935460000000013</c:v>
                </c:pt>
                <c:pt idx="2238">
                  <c:v>42.935460000000013</c:v>
                </c:pt>
                <c:pt idx="2241">
                  <c:v>42.935460000000013</c:v>
                </c:pt>
                <c:pt idx="2247">
                  <c:v>42.935460000000013</c:v>
                </c:pt>
                <c:pt idx="2255">
                  <c:v>42.935460000000013</c:v>
                </c:pt>
                <c:pt idx="2259">
                  <c:v>42.935460000000013</c:v>
                </c:pt>
                <c:pt idx="2260">
                  <c:v>42.935460000000013</c:v>
                </c:pt>
                <c:pt idx="2265">
                  <c:v>42.935460000000013</c:v>
                </c:pt>
                <c:pt idx="2280">
                  <c:v>42.935460000000013</c:v>
                </c:pt>
                <c:pt idx="2281">
                  <c:v>42.935460000000013</c:v>
                </c:pt>
                <c:pt idx="2283">
                  <c:v>42.935460000000013</c:v>
                </c:pt>
                <c:pt idx="2284">
                  <c:v>42.935460000000013</c:v>
                </c:pt>
                <c:pt idx="2286">
                  <c:v>42.935460000000013</c:v>
                </c:pt>
                <c:pt idx="2288">
                  <c:v>42.935460000000013</c:v>
                </c:pt>
                <c:pt idx="2291">
                  <c:v>42.935460000000013</c:v>
                </c:pt>
                <c:pt idx="2296">
                  <c:v>42.935460000000013</c:v>
                </c:pt>
                <c:pt idx="2306">
                  <c:v>42.935460000000013</c:v>
                </c:pt>
                <c:pt idx="2313">
                  <c:v>42.935460000000013</c:v>
                </c:pt>
                <c:pt idx="2314">
                  <c:v>42.935460000000013</c:v>
                </c:pt>
                <c:pt idx="2317">
                  <c:v>42.935460000000013</c:v>
                </c:pt>
                <c:pt idx="2319">
                  <c:v>42.935460000000013</c:v>
                </c:pt>
                <c:pt idx="2329">
                  <c:v>42.935460000000013</c:v>
                </c:pt>
                <c:pt idx="2330">
                  <c:v>42.935460000000013</c:v>
                </c:pt>
                <c:pt idx="2333">
                  <c:v>42.935460000000013</c:v>
                </c:pt>
                <c:pt idx="2335">
                  <c:v>42.935460000000013</c:v>
                </c:pt>
                <c:pt idx="2336">
                  <c:v>42.935460000000013</c:v>
                </c:pt>
                <c:pt idx="2337">
                  <c:v>42.059229999999999</c:v>
                </c:pt>
                <c:pt idx="2338">
                  <c:v>42.059229999999999</c:v>
                </c:pt>
                <c:pt idx="2350">
                  <c:v>42.059229999999999</c:v>
                </c:pt>
                <c:pt idx="2363">
                  <c:v>42.059229999999999</c:v>
                </c:pt>
                <c:pt idx="2366">
                  <c:v>42.059229999999999</c:v>
                </c:pt>
                <c:pt idx="2372">
                  <c:v>42.059229999999999</c:v>
                </c:pt>
                <c:pt idx="2374">
                  <c:v>42.059229999999999</c:v>
                </c:pt>
                <c:pt idx="2375">
                  <c:v>42.059229999999999</c:v>
                </c:pt>
                <c:pt idx="2382">
                  <c:v>42.059229999999999</c:v>
                </c:pt>
                <c:pt idx="2385">
                  <c:v>42.059229999999999</c:v>
                </c:pt>
                <c:pt idx="2387">
                  <c:v>42.059229999999999</c:v>
                </c:pt>
                <c:pt idx="2389">
                  <c:v>42.059229999999999</c:v>
                </c:pt>
                <c:pt idx="2390">
                  <c:v>42.059229999999999</c:v>
                </c:pt>
                <c:pt idx="2399">
                  <c:v>40.85754</c:v>
                </c:pt>
                <c:pt idx="2400">
                  <c:v>40.85754</c:v>
                </c:pt>
                <c:pt idx="2412">
                  <c:v>40.85754</c:v>
                </c:pt>
                <c:pt idx="2414">
                  <c:v>40.85754</c:v>
                </c:pt>
                <c:pt idx="2415">
                  <c:v>40.85754</c:v>
                </c:pt>
                <c:pt idx="2417">
                  <c:v>40.85754</c:v>
                </c:pt>
                <c:pt idx="2420">
                  <c:v>40.85754</c:v>
                </c:pt>
                <c:pt idx="2422">
                  <c:v>40.85754</c:v>
                </c:pt>
                <c:pt idx="2423">
                  <c:v>40.85754</c:v>
                </c:pt>
                <c:pt idx="2427">
                  <c:v>40.85754</c:v>
                </c:pt>
                <c:pt idx="2428">
                  <c:v>40.85754</c:v>
                </c:pt>
                <c:pt idx="2430">
                  <c:v>40.85754</c:v>
                </c:pt>
                <c:pt idx="2433">
                  <c:v>39.081120000000013</c:v>
                </c:pt>
                <c:pt idx="2438">
                  <c:v>39.081120000000013</c:v>
                </c:pt>
                <c:pt idx="2447">
                  <c:v>39.081120000000013</c:v>
                </c:pt>
                <c:pt idx="2448">
                  <c:v>39.081120000000013</c:v>
                </c:pt>
                <c:pt idx="2450">
                  <c:v>39.081120000000013</c:v>
                </c:pt>
                <c:pt idx="2458">
                  <c:v>39.081120000000013</c:v>
                </c:pt>
                <c:pt idx="2460">
                  <c:v>39.081120000000013</c:v>
                </c:pt>
                <c:pt idx="2463">
                  <c:v>39.081120000000013</c:v>
                </c:pt>
                <c:pt idx="2473">
                  <c:v>39.081120000000013</c:v>
                </c:pt>
                <c:pt idx="2474">
                  <c:v>39.081120000000013</c:v>
                </c:pt>
                <c:pt idx="2476">
                  <c:v>39.081120000000013</c:v>
                </c:pt>
                <c:pt idx="2478">
                  <c:v>39.081120000000013</c:v>
                </c:pt>
                <c:pt idx="2482">
                  <c:v>39.081120000000013</c:v>
                </c:pt>
                <c:pt idx="2494">
                  <c:v>39.081120000000013</c:v>
                </c:pt>
                <c:pt idx="2501">
                  <c:v>39.081120000000013</c:v>
                </c:pt>
                <c:pt idx="2502">
                  <c:v>39.081120000000013</c:v>
                </c:pt>
                <c:pt idx="2509">
                  <c:v>39.081120000000013</c:v>
                </c:pt>
                <c:pt idx="2513">
                  <c:v>39.081120000000013</c:v>
                </c:pt>
                <c:pt idx="2517">
                  <c:v>39.081120000000013</c:v>
                </c:pt>
                <c:pt idx="2524">
                  <c:v>39.081120000000013</c:v>
                </c:pt>
                <c:pt idx="2528">
                  <c:v>39.081120000000013</c:v>
                </c:pt>
                <c:pt idx="2530">
                  <c:v>39.081120000000013</c:v>
                </c:pt>
                <c:pt idx="2542">
                  <c:v>39.081120000000013</c:v>
                </c:pt>
              </c:numCache>
            </c:numRef>
          </c:yVal>
          <c:smooth val="0"/>
          <c:extLst>
            <c:ext xmlns:c16="http://schemas.microsoft.com/office/drawing/2014/chart" uri="{C3380CC4-5D6E-409C-BE32-E72D297353CC}">
              <c16:uniqueId val="{00000003-39D8-4C22-9B94-AD53580EDAFB}"/>
            </c:ext>
          </c:extLst>
        </c:ser>
        <c:ser>
          <c:idx val="4"/>
          <c:order val="4"/>
          <c:tx>
            <c:strRef>
              <c:f>Sheet4!$F$1</c:f>
              <c:strCache>
                <c:ptCount val="1"/>
                <c:pt idx="0">
                  <c:v>Malignancy</c:v>
                </c:pt>
              </c:strCache>
            </c:strRef>
          </c:tx>
          <c:spPr>
            <a:ln w="63500">
              <a:solidFill>
                <a:srgbClr val="FFFF00"/>
              </a:solidFill>
            </a:ln>
          </c:spPr>
          <c:marker>
            <c:symbol val="none"/>
          </c:marker>
          <c:xVal>
            <c:numRef>
              <c:f>'[Excel Data for KM Curves for 5000 OLT Presentation 031213.xlsx]Sheet4'!$A$2:$A$2546</c:f>
              <c:numCache>
                <c:formatCode>General</c:formatCode>
                <c:ptCount val="2545"/>
                <c:pt idx="0">
                  <c:v>0</c:v>
                </c:pt>
                <c:pt idx="1">
                  <c:v>2.7397260273973002E-3</c:v>
                </c:pt>
                <c:pt idx="2">
                  <c:v>5.4794520547947097E-3</c:v>
                </c:pt>
                <c:pt idx="3">
                  <c:v>8.2191780821917696E-3</c:v>
                </c:pt>
                <c:pt idx="4">
                  <c:v>1.0958904109589E-2</c:v>
                </c:pt>
                <c:pt idx="5">
                  <c:v>1.3698630136986301E-2</c:v>
                </c:pt>
                <c:pt idx="6">
                  <c:v>1.6438356164383602E-2</c:v>
                </c:pt>
                <c:pt idx="7">
                  <c:v>1.9178082191780799E-2</c:v>
                </c:pt>
                <c:pt idx="8">
                  <c:v>2.19178082191782E-2</c:v>
                </c:pt>
                <c:pt idx="9">
                  <c:v>2.46575342465753E-2</c:v>
                </c:pt>
                <c:pt idx="10">
                  <c:v>2.7397260273972601E-2</c:v>
                </c:pt>
                <c:pt idx="11">
                  <c:v>3.0136986301369899E-2</c:v>
                </c:pt>
                <c:pt idx="12">
                  <c:v>3.28767123287678E-2</c:v>
                </c:pt>
                <c:pt idx="13">
                  <c:v>3.5616438356164397E-2</c:v>
                </c:pt>
                <c:pt idx="14">
                  <c:v>3.8356164383561597E-2</c:v>
                </c:pt>
                <c:pt idx="15">
                  <c:v>4.1095890410958902E-2</c:v>
                </c:pt>
                <c:pt idx="16">
                  <c:v>4.3835616438356297E-2</c:v>
                </c:pt>
                <c:pt idx="17">
                  <c:v>4.65753424657517E-2</c:v>
                </c:pt>
                <c:pt idx="18">
                  <c:v>4.9315068493150697E-2</c:v>
                </c:pt>
                <c:pt idx="19">
                  <c:v>5.2054794520549098E-2</c:v>
                </c:pt>
                <c:pt idx="20">
                  <c:v>5.4794520547947E-2</c:v>
                </c:pt>
                <c:pt idx="21">
                  <c:v>5.75342465753425E-2</c:v>
                </c:pt>
                <c:pt idx="22">
                  <c:v>6.02739726027397E-2</c:v>
                </c:pt>
                <c:pt idx="23">
                  <c:v>6.3013698630137505E-2</c:v>
                </c:pt>
                <c:pt idx="24">
                  <c:v>6.57534246575356E-2</c:v>
                </c:pt>
                <c:pt idx="25">
                  <c:v>6.8493150684931503E-2</c:v>
                </c:pt>
                <c:pt idx="26">
                  <c:v>7.1232876712328794E-2</c:v>
                </c:pt>
                <c:pt idx="27">
                  <c:v>7.3972602739726098E-2</c:v>
                </c:pt>
                <c:pt idx="28">
                  <c:v>7.6712328767123403E-2</c:v>
                </c:pt>
                <c:pt idx="29">
                  <c:v>7.9452054794520804E-2</c:v>
                </c:pt>
                <c:pt idx="30">
                  <c:v>8.2191780821916499E-2</c:v>
                </c:pt>
                <c:pt idx="31">
                  <c:v>8.4931506849314997E-2</c:v>
                </c:pt>
                <c:pt idx="32">
                  <c:v>8.7671232876712302E-2</c:v>
                </c:pt>
                <c:pt idx="33">
                  <c:v>9.0410958904109606E-2</c:v>
                </c:pt>
                <c:pt idx="34">
                  <c:v>9.31506849315068E-2</c:v>
                </c:pt>
                <c:pt idx="35">
                  <c:v>9.5890410958904201E-2</c:v>
                </c:pt>
                <c:pt idx="36">
                  <c:v>9.8630136986301506E-2</c:v>
                </c:pt>
                <c:pt idx="37">
                  <c:v>0.101369863013699</c:v>
                </c:pt>
                <c:pt idx="38">
                  <c:v>0.104109589041096</c:v>
                </c:pt>
                <c:pt idx="39">
                  <c:v>0.106849315068493</c:v>
                </c:pt>
                <c:pt idx="40">
                  <c:v>0.10958904109589</c:v>
                </c:pt>
                <c:pt idx="41">
                  <c:v>0.112328767123288</c:v>
                </c:pt>
                <c:pt idx="42">
                  <c:v>0.115068493150685</c:v>
                </c:pt>
                <c:pt idx="43">
                  <c:v>0.117808219178082</c:v>
                </c:pt>
                <c:pt idx="44">
                  <c:v>0.120547945205479</c:v>
                </c:pt>
                <c:pt idx="45">
                  <c:v>0.123287671232877</c:v>
                </c:pt>
                <c:pt idx="46">
                  <c:v>0.12876712328767101</c:v>
                </c:pt>
                <c:pt idx="47">
                  <c:v>0.13150684931506801</c:v>
                </c:pt>
                <c:pt idx="48">
                  <c:v>0.13424657534246801</c:v>
                </c:pt>
                <c:pt idx="49">
                  <c:v>0.136986301369865</c:v>
                </c:pt>
                <c:pt idx="50">
                  <c:v>0.139726027397262</c:v>
                </c:pt>
                <c:pt idx="51">
                  <c:v>0.142465753424658</c:v>
                </c:pt>
                <c:pt idx="52">
                  <c:v>0.145205479452056</c:v>
                </c:pt>
                <c:pt idx="53">
                  <c:v>0.147945205479456</c:v>
                </c:pt>
                <c:pt idx="54">
                  <c:v>0.15068493150685</c:v>
                </c:pt>
                <c:pt idx="55">
                  <c:v>0.156164383561647</c:v>
                </c:pt>
                <c:pt idx="56">
                  <c:v>0.158904109589044</c:v>
                </c:pt>
                <c:pt idx="57">
                  <c:v>0.161643835616438</c:v>
                </c:pt>
                <c:pt idx="58">
                  <c:v>0.164383561643835</c:v>
                </c:pt>
                <c:pt idx="59">
                  <c:v>0.167123287671233</c:v>
                </c:pt>
                <c:pt idx="60">
                  <c:v>0.16986301369862999</c:v>
                </c:pt>
                <c:pt idx="61">
                  <c:v>0.17260273972602699</c:v>
                </c:pt>
                <c:pt idx="62">
                  <c:v>0.17534246575342799</c:v>
                </c:pt>
                <c:pt idx="63">
                  <c:v>0.17808219178082499</c:v>
                </c:pt>
                <c:pt idx="64">
                  <c:v>0.18082191780821899</c:v>
                </c:pt>
                <c:pt idx="65">
                  <c:v>0.18356164383561599</c:v>
                </c:pt>
                <c:pt idx="66">
                  <c:v>0.18630136986301399</c:v>
                </c:pt>
                <c:pt idx="67">
                  <c:v>0.18904109589041501</c:v>
                </c:pt>
                <c:pt idx="68">
                  <c:v>0.19178082191780799</c:v>
                </c:pt>
                <c:pt idx="69">
                  <c:v>0.19452054794520501</c:v>
                </c:pt>
                <c:pt idx="70">
                  <c:v>0.19726027397260301</c:v>
                </c:pt>
                <c:pt idx="71">
                  <c:v>0.2</c:v>
                </c:pt>
                <c:pt idx="72">
                  <c:v>0.20273972602739901</c:v>
                </c:pt>
                <c:pt idx="73">
                  <c:v>0.20547945205479601</c:v>
                </c:pt>
                <c:pt idx="74">
                  <c:v>0.208219178082196</c:v>
                </c:pt>
                <c:pt idx="75">
                  <c:v>0.21095890410958901</c:v>
                </c:pt>
                <c:pt idx="76">
                  <c:v>0.219178082191782</c:v>
                </c:pt>
                <c:pt idx="77">
                  <c:v>0.224657534246575</c:v>
                </c:pt>
                <c:pt idx="78">
                  <c:v>0.227397260273973</c:v>
                </c:pt>
                <c:pt idx="79">
                  <c:v>0.23013698630137</c:v>
                </c:pt>
                <c:pt idx="80">
                  <c:v>0.232876712328767</c:v>
                </c:pt>
                <c:pt idx="81">
                  <c:v>0.235616438356167</c:v>
                </c:pt>
                <c:pt idx="82">
                  <c:v>0.238356164383562</c:v>
                </c:pt>
                <c:pt idx="83">
                  <c:v>0.241095890410959</c:v>
                </c:pt>
                <c:pt idx="84">
                  <c:v>0.243835616438356</c:v>
                </c:pt>
                <c:pt idx="85">
                  <c:v>0.24657534246575299</c:v>
                </c:pt>
                <c:pt idx="86">
                  <c:v>0.24931506849315099</c:v>
                </c:pt>
                <c:pt idx="87">
                  <c:v>0.25205479452054802</c:v>
                </c:pt>
                <c:pt idx="88">
                  <c:v>0.25479452054794499</c:v>
                </c:pt>
                <c:pt idx="89">
                  <c:v>0.25753424657534202</c:v>
                </c:pt>
                <c:pt idx="90">
                  <c:v>0.26027397260273999</c:v>
                </c:pt>
                <c:pt idx="91">
                  <c:v>0.26301369863013702</c:v>
                </c:pt>
                <c:pt idx="92">
                  <c:v>0.26575342465752999</c:v>
                </c:pt>
                <c:pt idx="93">
                  <c:v>0.26849315068493101</c:v>
                </c:pt>
                <c:pt idx="94">
                  <c:v>0.27397260273973001</c:v>
                </c:pt>
                <c:pt idx="95">
                  <c:v>0.27671232876712298</c:v>
                </c:pt>
                <c:pt idx="96">
                  <c:v>0.28219178082191798</c:v>
                </c:pt>
                <c:pt idx="97">
                  <c:v>0.28767123287671198</c:v>
                </c:pt>
                <c:pt idx="98">
                  <c:v>0.290410958904114</c:v>
                </c:pt>
                <c:pt idx="99">
                  <c:v>0.29315068493150698</c:v>
                </c:pt>
                <c:pt idx="100">
                  <c:v>0.295890410958908</c:v>
                </c:pt>
                <c:pt idx="101">
                  <c:v>0.29863013698630098</c:v>
                </c:pt>
                <c:pt idx="102">
                  <c:v>0.30410958904109597</c:v>
                </c:pt>
                <c:pt idx="103">
                  <c:v>0.306849315068497</c:v>
                </c:pt>
                <c:pt idx="104">
                  <c:v>0.30958904109589502</c:v>
                </c:pt>
                <c:pt idx="105">
                  <c:v>0.31232876712329999</c:v>
                </c:pt>
                <c:pt idx="106">
                  <c:v>0.31506849315069402</c:v>
                </c:pt>
                <c:pt idx="107">
                  <c:v>0.32054794520548302</c:v>
                </c:pt>
                <c:pt idx="108">
                  <c:v>0.32602739726028301</c:v>
                </c:pt>
                <c:pt idx="109">
                  <c:v>0.32876712328767799</c:v>
                </c:pt>
                <c:pt idx="110">
                  <c:v>0.33150684931507701</c:v>
                </c:pt>
                <c:pt idx="111">
                  <c:v>0.33424657534247798</c:v>
                </c:pt>
                <c:pt idx="112">
                  <c:v>0.33698630136988</c:v>
                </c:pt>
                <c:pt idx="113">
                  <c:v>0.33972602739727098</c:v>
                </c:pt>
                <c:pt idx="114">
                  <c:v>0.34246575342466201</c:v>
                </c:pt>
                <c:pt idx="115">
                  <c:v>0.35068493150685398</c:v>
                </c:pt>
                <c:pt idx="116">
                  <c:v>0.353424657534256</c:v>
                </c:pt>
                <c:pt idx="117">
                  <c:v>0.35616438356164898</c:v>
                </c:pt>
                <c:pt idx="118">
                  <c:v>0.35890410958905</c:v>
                </c:pt>
                <c:pt idx="119">
                  <c:v>0.36164383561643798</c:v>
                </c:pt>
                <c:pt idx="120">
                  <c:v>0.364383561643846</c:v>
                </c:pt>
                <c:pt idx="121">
                  <c:v>0.37260273972602698</c:v>
                </c:pt>
                <c:pt idx="122">
                  <c:v>0.37808219178083102</c:v>
                </c:pt>
                <c:pt idx="123">
                  <c:v>0.380821917808226</c:v>
                </c:pt>
                <c:pt idx="124">
                  <c:v>0.38356164383562102</c:v>
                </c:pt>
                <c:pt idx="125">
                  <c:v>0.39178082191781999</c:v>
                </c:pt>
                <c:pt idx="126">
                  <c:v>0.39452054794521402</c:v>
                </c:pt>
                <c:pt idx="127">
                  <c:v>0.39726027397261499</c:v>
                </c:pt>
                <c:pt idx="128">
                  <c:v>0.4</c:v>
                </c:pt>
                <c:pt idx="129">
                  <c:v>0.402739726027393</c:v>
                </c:pt>
                <c:pt idx="130">
                  <c:v>0.40547945205479402</c:v>
                </c:pt>
                <c:pt idx="131">
                  <c:v>0.40821917808219199</c:v>
                </c:pt>
                <c:pt idx="132">
                  <c:v>0.41095890410959302</c:v>
                </c:pt>
                <c:pt idx="133">
                  <c:v>0.41369863013698599</c:v>
                </c:pt>
                <c:pt idx="134">
                  <c:v>0.41643835616438402</c:v>
                </c:pt>
                <c:pt idx="135">
                  <c:v>0.41917808219178099</c:v>
                </c:pt>
                <c:pt idx="136">
                  <c:v>0.42191780821918201</c:v>
                </c:pt>
                <c:pt idx="137">
                  <c:v>0.42465753424657499</c:v>
                </c:pt>
                <c:pt idx="138">
                  <c:v>0.42739726027397701</c:v>
                </c:pt>
                <c:pt idx="139">
                  <c:v>0.43013698630136998</c:v>
                </c:pt>
                <c:pt idx="140">
                  <c:v>0.432876712328776</c:v>
                </c:pt>
                <c:pt idx="141">
                  <c:v>0.43561643835616398</c:v>
                </c:pt>
                <c:pt idx="142">
                  <c:v>0.438356164383571</c:v>
                </c:pt>
                <c:pt idx="143">
                  <c:v>0.44109589041095898</c:v>
                </c:pt>
                <c:pt idx="144">
                  <c:v>0.44657534246575298</c:v>
                </c:pt>
                <c:pt idx="145">
                  <c:v>0.449315068493151</c:v>
                </c:pt>
                <c:pt idx="146">
                  <c:v>0.45205479452054798</c:v>
                </c:pt>
                <c:pt idx="147">
                  <c:v>0.454794520547945</c:v>
                </c:pt>
                <c:pt idx="148">
                  <c:v>0.45753424657534197</c:v>
                </c:pt>
                <c:pt idx="149">
                  <c:v>0.460273972602744</c:v>
                </c:pt>
                <c:pt idx="150">
                  <c:v>0.46301369863013703</c:v>
                </c:pt>
                <c:pt idx="151">
                  <c:v>0.471232876712329</c:v>
                </c:pt>
                <c:pt idx="152">
                  <c:v>0.47397260273973002</c:v>
                </c:pt>
                <c:pt idx="153">
                  <c:v>0.48219178082191799</c:v>
                </c:pt>
                <c:pt idx="154">
                  <c:v>0.48493150684931502</c:v>
                </c:pt>
                <c:pt idx="155">
                  <c:v>0.48767123287671199</c:v>
                </c:pt>
                <c:pt idx="156">
                  <c:v>0.49041095890411401</c:v>
                </c:pt>
                <c:pt idx="157">
                  <c:v>0.49315068493150699</c:v>
                </c:pt>
                <c:pt idx="158">
                  <c:v>0.49589041095890801</c:v>
                </c:pt>
                <c:pt idx="159">
                  <c:v>0.49863013698630099</c:v>
                </c:pt>
                <c:pt idx="160">
                  <c:v>0.50136986301369901</c:v>
                </c:pt>
                <c:pt idx="161">
                  <c:v>0.50410958904109304</c:v>
                </c:pt>
                <c:pt idx="162">
                  <c:v>0.50684931506850495</c:v>
                </c:pt>
                <c:pt idx="163">
                  <c:v>0.50958904109588998</c:v>
                </c:pt>
                <c:pt idx="164">
                  <c:v>0.51232876712328801</c:v>
                </c:pt>
                <c:pt idx="165">
                  <c:v>0.51506849315068504</c:v>
                </c:pt>
                <c:pt idx="166">
                  <c:v>0.52054794520547898</c:v>
                </c:pt>
                <c:pt idx="167">
                  <c:v>0.52328767123287701</c:v>
                </c:pt>
                <c:pt idx="168">
                  <c:v>0.52602739726027403</c:v>
                </c:pt>
                <c:pt idx="169">
                  <c:v>0.52876712328765996</c:v>
                </c:pt>
                <c:pt idx="170">
                  <c:v>0.53150684931505898</c:v>
                </c:pt>
                <c:pt idx="171">
                  <c:v>0.534246575342466</c:v>
                </c:pt>
                <c:pt idx="172">
                  <c:v>0.53698630136986303</c:v>
                </c:pt>
                <c:pt idx="173">
                  <c:v>0.545205479452055</c:v>
                </c:pt>
                <c:pt idx="174">
                  <c:v>0.54794520547946202</c:v>
                </c:pt>
                <c:pt idx="175">
                  <c:v>0.55068493150684905</c:v>
                </c:pt>
                <c:pt idx="176">
                  <c:v>0.556164383561637</c:v>
                </c:pt>
                <c:pt idx="177">
                  <c:v>0.55890410958904102</c:v>
                </c:pt>
                <c:pt idx="178">
                  <c:v>0.56164383561644904</c:v>
                </c:pt>
                <c:pt idx="179">
                  <c:v>0.56438356164383596</c:v>
                </c:pt>
                <c:pt idx="180">
                  <c:v>0.57260273972602405</c:v>
                </c:pt>
                <c:pt idx="181">
                  <c:v>0.57534246575342496</c:v>
                </c:pt>
                <c:pt idx="182">
                  <c:v>0.57808219178081299</c:v>
                </c:pt>
                <c:pt idx="183">
                  <c:v>0.58082191780822001</c:v>
                </c:pt>
                <c:pt idx="184">
                  <c:v>0.58356164383560405</c:v>
                </c:pt>
                <c:pt idx="185">
                  <c:v>0.58630136986300296</c:v>
                </c:pt>
                <c:pt idx="186">
                  <c:v>0.58904109589041198</c:v>
                </c:pt>
                <c:pt idx="187">
                  <c:v>0.59178082191780801</c:v>
                </c:pt>
                <c:pt idx="188">
                  <c:v>0.59726027397259995</c:v>
                </c:pt>
                <c:pt idx="189">
                  <c:v>0.60547945205481102</c:v>
                </c:pt>
                <c:pt idx="190">
                  <c:v>0.61095890410960096</c:v>
                </c:pt>
                <c:pt idx="191">
                  <c:v>0.61643835616439202</c:v>
                </c:pt>
                <c:pt idx="192">
                  <c:v>0.61917808219179205</c:v>
                </c:pt>
                <c:pt idx="193">
                  <c:v>0.62465753424658998</c:v>
                </c:pt>
                <c:pt idx="194">
                  <c:v>0.62739726027398102</c:v>
                </c:pt>
                <c:pt idx="195">
                  <c:v>0.63013698630137005</c:v>
                </c:pt>
                <c:pt idx="196">
                  <c:v>0.63287671232878495</c:v>
                </c:pt>
                <c:pt idx="197">
                  <c:v>0.63561643835617199</c:v>
                </c:pt>
                <c:pt idx="198">
                  <c:v>0.63835616438356202</c:v>
                </c:pt>
                <c:pt idx="199">
                  <c:v>0.64109589041097004</c:v>
                </c:pt>
                <c:pt idx="200">
                  <c:v>0.64383561643837905</c:v>
                </c:pt>
                <c:pt idx="201">
                  <c:v>0.64657534246575599</c:v>
                </c:pt>
                <c:pt idx="202">
                  <c:v>0.64931506849316001</c:v>
                </c:pt>
                <c:pt idx="203">
                  <c:v>0.65479452054794796</c:v>
                </c:pt>
                <c:pt idx="204">
                  <c:v>0.65753424657534498</c:v>
                </c:pt>
                <c:pt idx="205">
                  <c:v>0.660273972602748</c:v>
                </c:pt>
                <c:pt idx="206">
                  <c:v>0.66575342465754594</c:v>
                </c:pt>
                <c:pt idx="207">
                  <c:v>0.66849315068493398</c:v>
                </c:pt>
                <c:pt idx="208">
                  <c:v>0.67945205479452297</c:v>
                </c:pt>
                <c:pt idx="209">
                  <c:v>0.68767123287672405</c:v>
                </c:pt>
                <c:pt idx="210">
                  <c:v>0.69041095890410997</c:v>
                </c:pt>
                <c:pt idx="211">
                  <c:v>0.704109589041096</c:v>
                </c:pt>
                <c:pt idx="212">
                  <c:v>0.70684931506850901</c:v>
                </c:pt>
                <c:pt idx="213">
                  <c:v>0.70958904109589005</c:v>
                </c:pt>
                <c:pt idx="214">
                  <c:v>0.71232876712329096</c:v>
                </c:pt>
                <c:pt idx="215">
                  <c:v>0.71506849315068999</c:v>
                </c:pt>
                <c:pt idx="216">
                  <c:v>0.71780821917809801</c:v>
                </c:pt>
                <c:pt idx="217">
                  <c:v>0.72328767123287996</c:v>
                </c:pt>
                <c:pt idx="218">
                  <c:v>0.72602739726027699</c:v>
                </c:pt>
                <c:pt idx="219">
                  <c:v>0.73150684931506504</c:v>
                </c:pt>
                <c:pt idx="220">
                  <c:v>0.73424657534246596</c:v>
                </c:pt>
                <c:pt idx="221">
                  <c:v>0.73698630136986298</c:v>
                </c:pt>
                <c:pt idx="222">
                  <c:v>0.73972602739726001</c:v>
                </c:pt>
                <c:pt idx="223">
                  <c:v>0.74246575342465704</c:v>
                </c:pt>
                <c:pt idx="224">
                  <c:v>0.74520547945205595</c:v>
                </c:pt>
                <c:pt idx="225">
                  <c:v>0.74794520547946497</c:v>
                </c:pt>
                <c:pt idx="226">
                  <c:v>0.75616438356164095</c:v>
                </c:pt>
                <c:pt idx="227">
                  <c:v>0.75890410958904397</c:v>
                </c:pt>
                <c:pt idx="228">
                  <c:v>0.76438356164383603</c:v>
                </c:pt>
                <c:pt idx="229">
                  <c:v>0.76712328767123505</c:v>
                </c:pt>
                <c:pt idx="230">
                  <c:v>0.76986301369864196</c:v>
                </c:pt>
                <c:pt idx="231">
                  <c:v>0.772602739726026</c:v>
                </c:pt>
                <c:pt idx="232">
                  <c:v>0.77534246575342503</c:v>
                </c:pt>
                <c:pt idx="233">
                  <c:v>0.77808219178081806</c:v>
                </c:pt>
                <c:pt idx="234">
                  <c:v>0.78082191780822197</c:v>
                </c:pt>
                <c:pt idx="235">
                  <c:v>0.78630136986301002</c:v>
                </c:pt>
                <c:pt idx="236">
                  <c:v>0.7945205479452</c:v>
                </c:pt>
                <c:pt idx="237">
                  <c:v>0.79726027397260002</c:v>
                </c:pt>
                <c:pt idx="238">
                  <c:v>0.8</c:v>
                </c:pt>
                <c:pt idx="239">
                  <c:v>0.80821917808219201</c:v>
                </c:pt>
                <c:pt idx="240">
                  <c:v>0.81095890410960003</c:v>
                </c:pt>
                <c:pt idx="241">
                  <c:v>0.81369863013699795</c:v>
                </c:pt>
                <c:pt idx="242">
                  <c:v>0.81643835616438598</c:v>
                </c:pt>
                <c:pt idx="243">
                  <c:v>0.82191780821918903</c:v>
                </c:pt>
                <c:pt idx="244">
                  <c:v>0.83013698630137001</c:v>
                </c:pt>
                <c:pt idx="245">
                  <c:v>0.83835616438356197</c:v>
                </c:pt>
                <c:pt idx="246">
                  <c:v>0.84383561643837401</c:v>
                </c:pt>
                <c:pt idx="247">
                  <c:v>0.84657534246575405</c:v>
                </c:pt>
                <c:pt idx="248">
                  <c:v>0.85205479452055499</c:v>
                </c:pt>
                <c:pt idx="249">
                  <c:v>0.85479452054794502</c:v>
                </c:pt>
                <c:pt idx="250">
                  <c:v>0.86027397260274296</c:v>
                </c:pt>
                <c:pt idx="251">
                  <c:v>0.86575342465754301</c:v>
                </c:pt>
                <c:pt idx="252">
                  <c:v>0.86849315068493105</c:v>
                </c:pt>
                <c:pt idx="253">
                  <c:v>0.87123287671232896</c:v>
                </c:pt>
                <c:pt idx="254">
                  <c:v>0.87671232876712302</c:v>
                </c:pt>
                <c:pt idx="255">
                  <c:v>0.87945205479452104</c:v>
                </c:pt>
                <c:pt idx="256">
                  <c:v>0.88219178082190797</c:v>
                </c:pt>
                <c:pt idx="257">
                  <c:v>0.88493150684931499</c:v>
                </c:pt>
                <c:pt idx="258">
                  <c:v>0.89863013698630101</c:v>
                </c:pt>
                <c:pt idx="259">
                  <c:v>0.90136986301369904</c:v>
                </c:pt>
                <c:pt idx="260">
                  <c:v>0.90410958904109295</c:v>
                </c:pt>
                <c:pt idx="261">
                  <c:v>0.90684931506850697</c:v>
                </c:pt>
                <c:pt idx="262">
                  <c:v>0.90958904109589001</c:v>
                </c:pt>
                <c:pt idx="263">
                  <c:v>0.91232876712328803</c:v>
                </c:pt>
                <c:pt idx="264">
                  <c:v>0.920547945205479</c:v>
                </c:pt>
                <c:pt idx="265">
                  <c:v>0.92602739726027405</c:v>
                </c:pt>
                <c:pt idx="266">
                  <c:v>0.92876712328767097</c:v>
                </c:pt>
                <c:pt idx="267">
                  <c:v>0.93424657534246602</c:v>
                </c:pt>
                <c:pt idx="268">
                  <c:v>0.94246575342465799</c:v>
                </c:pt>
                <c:pt idx="269">
                  <c:v>0.94520547945205502</c:v>
                </c:pt>
                <c:pt idx="270">
                  <c:v>0.95068493150685196</c:v>
                </c:pt>
                <c:pt idx="271">
                  <c:v>0.95616438356164402</c:v>
                </c:pt>
                <c:pt idx="272">
                  <c:v>0.95890410958904104</c:v>
                </c:pt>
                <c:pt idx="273">
                  <c:v>0.96986301369864103</c:v>
                </c:pt>
                <c:pt idx="274">
                  <c:v>0.97808219178081801</c:v>
                </c:pt>
                <c:pt idx="275">
                  <c:v>0.98082191780821903</c:v>
                </c:pt>
                <c:pt idx="276">
                  <c:v>0.98356164383560496</c:v>
                </c:pt>
                <c:pt idx="277">
                  <c:v>0.99452054794519895</c:v>
                </c:pt>
                <c:pt idx="278">
                  <c:v>0.99726027397259998</c:v>
                </c:pt>
                <c:pt idx="279">
                  <c:v>1.002739726027396</c:v>
                </c:pt>
                <c:pt idx="280">
                  <c:v>1.005479452054773</c:v>
                </c:pt>
                <c:pt idx="281">
                  <c:v>1.0082191780821921</c:v>
                </c:pt>
                <c:pt idx="282">
                  <c:v>1.016438356164368</c:v>
                </c:pt>
                <c:pt idx="283">
                  <c:v>1.021917808219178</c:v>
                </c:pt>
                <c:pt idx="284">
                  <c:v>1.02465753424661</c:v>
                </c:pt>
                <c:pt idx="285">
                  <c:v>1.0301369863013701</c:v>
                </c:pt>
                <c:pt idx="286">
                  <c:v>1.032876712328767</c:v>
                </c:pt>
                <c:pt idx="287">
                  <c:v>1.0356164383561639</c:v>
                </c:pt>
                <c:pt idx="288">
                  <c:v>1.038356164383591</c:v>
                </c:pt>
                <c:pt idx="289">
                  <c:v>1.043835616438356</c:v>
                </c:pt>
                <c:pt idx="290">
                  <c:v>1.0493150684931509</c:v>
                </c:pt>
                <c:pt idx="291">
                  <c:v>1.0520547945205481</c:v>
                </c:pt>
                <c:pt idx="292">
                  <c:v>1.057534246575325</c:v>
                </c:pt>
                <c:pt idx="293">
                  <c:v>1.0602739726027399</c:v>
                </c:pt>
                <c:pt idx="294">
                  <c:v>1.063013698630122</c:v>
                </c:pt>
                <c:pt idx="295">
                  <c:v>1.07123287671233</c:v>
                </c:pt>
                <c:pt idx="296">
                  <c:v>1.087671232876712</c:v>
                </c:pt>
                <c:pt idx="297">
                  <c:v>1.0931506849315269</c:v>
                </c:pt>
                <c:pt idx="298">
                  <c:v>1.1041095890410959</c:v>
                </c:pt>
                <c:pt idx="299">
                  <c:v>1.1068493150684771</c:v>
                </c:pt>
                <c:pt idx="300">
                  <c:v>1.10958904109589</c:v>
                </c:pt>
                <c:pt idx="301">
                  <c:v>1.112328767123288</c:v>
                </c:pt>
                <c:pt idx="302">
                  <c:v>1.115068493150684</c:v>
                </c:pt>
                <c:pt idx="303">
                  <c:v>1.117808219178082</c:v>
                </c:pt>
                <c:pt idx="304">
                  <c:v>1.1205479452054801</c:v>
                </c:pt>
                <c:pt idx="305">
                  <c:v>1.1232876712328781</c:v>
                </c:pt>
                <c:pt idx="306">
                  <c:v>1.134246575342466</c:v>
                </c:pt>
                <c:pt idx="307">
                  <c:v>1.13972602739726</c:v>
                </c:pt>
                <c:pt idx="308">
                  <c:v>1.1424657534246581</c:v>
                </c:pt>
                <c:pt idx="309">
                  <c:v>1.147945205479435</c:v>
                </c:pt>
                <c:pt idx="310">
                  <c:v>1.1589041095890411</c:v>
                </c:pt>
                <c:pt idx="311">
                  <c:v>1.16438356164387</c:v>
                </c:pt>
                <c:pt idx="312">
                  <c:v>1.167123287671233</c:v>
                </c:pt>
                <c:pt idx="313">
                  <c:v>1.1698630136986301</c:v>
                </c:pt>
                <c:pt idx="314">
                  <c:v>1.1726027397260561</c:v>
                </c:pt>
                <c:pt idx="315">
                  <c:v>1.1780821917808539</c:v>
                </c:pt>
                <c:pt idx="316">
                  <c:v>1.186301369863034</c:v>
                </c:pt>
                <c:pt idx="317">
                  <c:v>1.191780821917831</c:v>
                </c:pt>
                <c:pt idx="318">
                  <c:v>1.1945205479452059</c:v>
                </c:pt>
                <c:pt idx="319">
                  <c:v>1.197260273972603</c:v>
                </c:pt>
                <c:pt idx="320">
                  <c:v>1.2</c:v>
                </c:pt>
                <c:pt idx="321">
                  <c:v>1.202739726027396</c:v>
                </c:pt>
                <c:pt idx="322">
                  <c:v>1.2054794520547689</c:v>
                </c:pt>
                <c:pt idx="323">
                  <c:v>1.208219178082192</c:v>
                </c:pt>
                <c:pt idx="324">
                  <c:v>1.2109589041095901</c:v>
                </c:pt>
                <c:pt idx="325">
                  <c:v>1.216438356164367</c:v>
                </c:pt>
                <c:pt idx="326">
                  <c:v>1.219178082191781</c:v>
                </c:pt>
                <c:pt idx="327">
                  <c:v>1.2246575342466071</c:v>
                </c:pt>
                <c:pt idx="328">
                  <c:v>1.2328767123287661</c:v>
                </c:pt>
                <c:pt idx="329">
                  <c:v>1.2356164383561641</c:v>
                </c:pt>
                <c:pt idx="330">
                  <c:v>1.2438356164383411</c:v>
                </c:pt>
                <c:pt idx="331">
                  <c:v>1.257534246575321</c:v>
                </c:pt>
                <c:pt idx="332">
                  <c:v>1.2657534246575399</c:v>
                </c:pt>
                <c:pt idx="333">
                  <c:v>1.27123287671233</c:v>
                </c:pt>
                <c:pt idx="334">
                  <c:v>1.276712328767124</c:v>
                </c:pt>
                <c:pt idx="335">
                  <c:v>1.2794520547945201</c:v>
                </c:pt>
                <c:pt idx="336">
                  <c:v>1.2821917808219181</c:v>
                </c:pt>
                <c:pt idx="337">
                  <c:v>1.284931506849315</c:v>
                </c:pt>
                <c:pt idx="338">
                  <c:v>1.29041095890411</c:v>
                </c:pt>
                <c:pt idx="339">
                  <c:v>1.29863013698632</c:v>
                </c:pt>
                <c:pt idx="340">
                  <c:v>1.3041095890410961</c:v>
                </c:pt>
                <c:pt idx="341">
                  <c:v>1.3095890410958899</c:v>
                </c:pt>
                <c:pt idx="342">
                  <c:v>1.317808219178082</c:v>
                </c:pt>
                <c:pt idx="343">
                  <c:v>1.32054794520548</c:v>
                </c:pt>
                <c:pt idx="344">
                  <c:v>1.323287671232878</c:v>
                </c:pt>
                <c:pt idx="345">
                  <c:v>1.3260273972602741</c:v>
                </c:pt>
                <c:pt idx="346">
                  <c:v>1.3287671232876721</c:v>
                </c:pt>
                <c:pt idx="347">
                  <c:v>1.331506849315069</c:v>
                </c:pt>
                <c:pt idx="348">
                  <c:v>1.3342465753424659</c:v>
                </c:pt>
                <c:pt idx="349">
                  <c:v>1.3369863013698631</c:v>
                </c:pt>
                <c:pt idx="350">
                  <c:v>1.345205479452056</c:v>
                </c:pt>
                <c:pt idx="351">
                  <c:v>1.347945205479431</c:v>
                </c:pt>
                <c:pt idx="352">
                  <c:v>1.350684931506873</c:v>
                </c:pt>
                <c:pt idx="353">
                  <c:v>1.3561643835616439</c:v>
                </c:pt>
                <c:pt idx="354">
                  <c:v>1.3589041095890411</c:v>
                </c:pt>
                <c:pt idx="355">
                  <c:v>1.361643835616438</c:v>
                </c:pt>
                <c:pt idx="356">
                  <c:v>1.3780821917808499</c:v>
                </c:pt>
                <c:pt idx="357">
                  <c:v>1.3808219178082191</c:v>
                </c:pt>
                <c:pt idx="358">
                  <c:v>1.383561643835616</c:v>
                </c:pt>
                <c:pt idx="359">
                  <c:v>1.3863013698630311</c:v>
                </c:pt>
                <c:pt idx="360">
                  <c:v>1.391780821917828</c:v>
                </c:pt>
                <c:pt idx="361">
                  <c:v>1.397260273972603</c:v>
                </c:pt>
                <c:pt idx="362">
                  <c:v>1.4</c:v>
                </c:pt>
                <c:pt idx="363">
                  <c:v>1.4054794520547651</c:v>
                </c:pt>
                <c:pt idx="364">
                  <c:v>1.41095890410959</c:v>
                </c:pt>
                <c:pt idx="365">
                  <c:v>1.416438356164363</c:v>
                </c:pt>
                <c:pt idx="366">
                  <c:v>1.419178082191781</c:v>
                </c:pt>
                <c:pt idx="367">
                  <c:v>1.4273972602739571</c:v>
                </c:pt>
                <c:pt idx="368">
                  <c:v>1.43013698630137</c:v>
                </c:pt>
                <c:pt idx="369">
                  <c:v>1.432876712328766</c:v>
                </c:pt>
                <c:pt idx="370">
                  <c:v>1.435616438356164</c:v>
                </c:pt>
                <c:pt idx="371">
                  <c:v>1.446575342465753</c:v>
                </c:pt>
                <c:pt idx="372">
                  <c:v>1.4493150684931511</c:v>
                </c:pt>
                <c:pt idx="373">
                  <c:v>1.452054794520548</c:v>
                </c:pt>
                <c:pt idx="374">
                  <c:v>1.4602739726027401</c:v>
                </c:pt>
                <c:pt idx="375">
                  <c:v>1.4657534246575341</c:v>
                </c:pt>
                <c:pt idx="376">
                  <c:v>1.47397260273972</c:v>
                </c:pt>
                <c:pt idx="377">
                  <c:v>1.484931506849315</c:v>
                </c:pt>
                <c:pt idx="378">
                  <c:v>1.4931506849315139</c:v>
                </c:pt>
                <c:pt idx="379">
                  <c:v>1.4958904109588891</c:v>
                </c:pt>
                <c:pt idx="380">
                  <c:v>1.506849315068473</c:v>
                </c:pt>
                <c:pt idx="381">
                  <c:v>1.5095890410958901</c:v>
                </c:pt>
                <c:pt idx="382">
                  <c:v>1.5123287671232879</c:v>
                </c:pt>
                <c:pt idx="383">
                  <c:v>1.5178082191780671</c:v>
                </c:pt>
                <c:pt idx="384">
                  <c:v>1.5232876712328769</c:v>
                </c:pt>
                <c:pt idx="385">
                  <c:v>1.526027397260274</c:v>
                </c:pt>
                <c:pt idx="386">
                  <c:v>1.531506849315069</c:v>
                </c:pt>
                <c:pt idx="387">
                  <c:v>1.536986301369863</c:v>
                </c:pt>
                <c:pt idx="388">
                  <c:v>1.5397260273972451</c:v>
                </c:pt>
                <c:pt idx="389">
                  <c:v>1.542465753424654</c:v>
                </c:pt>
                <c:pt idx="390">
                  <c:v>1.553424657534211</c:v>
                </c:pt>
                <c:pt idx="391">
                  <c:v>1.5561643835616441</c:v>
                </c:pt>
                <c:pt idx="392">
                  <c:v>1.5616438356164379</c:v>
                </c:pt>
                <c:pt idx="393">
                  <c:v>1.564383561643867</c:v>
                </c:pt>
                <c:pt idx="394">
                  <c:v>1.567123287671232</c:v>
                </c:pt>
                <c:pt idx="395">
                  <c:v>1.578082191780845</c:v>
                </c:pt>
                <c:pt idx="396">
                  <c:v>1.580821917808219</c:v>
                </c:pt>
                <c:pt idx="397">
                  <c:v>1.5863013698630291</c:v>
                </c:pt>
                <c:pt idx="398">
                  <c:v>1.591780821917826</c:v>
                </c:pt>
                <c:pt idx="399">
                  <c:v>1.6</c:v>
                </c:pt>
                <c:pt idx="400">
                  <c:v>1.6082191780821919</c:v>
                </c:pt>
                <c:pt idx="401">
                  <c:v>1.613698630136986</c:v>
                </c:pt>
                <c:pt idx="402">
                  <c:v>1.6219178082191781</c:v>
                </c:pt>
                <c:pt idx="403">
                  <c:v>1.6273972602739719</c:v>
                </c:pt>
                <c:pt idx="404">
                  <c:v>1.641095890410958</c:v>
                </c:pt>
                <c:pt idx="405">
                  <c:v>1.6465753424657541</c:v>
                </c:pt>
                <c:pt idx="406">
                  <c:v>1.6493150684931519</c:v>
                </c:pt>
                <c:pt idx="407">
                  <c:v>1.6520547945205539</c:v>
                </c:pt>
                <c:pt idx="408">
                  <c:v>1.6547945205479451</c:v>
                </c:pt>
                <c:pt idx="409">
                  <c:v>1.6602739726027571</c:v>
                </c:pt>
                <c:pt idx="410">
                  <c:v>1.663013698630136</c:v>
                </c:pt>
                <c:pt idx="411">
                  <c:v>1.665753424657554</c:v>
                </c:pt>
                <c:pt idx="412">
                  <c:v>1.668493150684931</c:v>
                </c:pt>
                <c:pt idx="413">
                  <c:v>1.6712328767123299</c:v>
                </c:pt>
                <c:pt idx="414">
                  <c:v>1.6767123287671379</c:v>
                </c:pt>
                <c:pt idx="415">
                  <c:v>1.6794520547945371</c:v>
                </c:pt>
                <c:pt idx="416">
                  <c:v>1.682191780821918</c:v>
                </c:pt>
                <c:pt idx="417">
                  <c:v>1.6876712328767121</c:v>
                </c:pt>
                <c:pt idx="418">
                  <c:v>1.6904109589041101</c:v>
                </c:pt>
                <c:pt idx="419">
                  <c:v>1.6931506849315321</c:v>
                </c:pt>
                <c:pt idx="420">
                  <c:v>1.6986301369863319</c:v>
                </c:pt>
                <c:pt idx="421">
                  <c:v>1.7068493150684709</c:v>
                </c:pt>
                <c:pt idx="422">
                  <c:v>1.70958904109589</c:v>
                </c:pt>
                <c:pt idx="423">
                  <c:v>1.7123287671232881</c:v>
                </c:pt>
                <c:pt idx="424">
                  <c:v>1.720547945205481</c:v>
                </c:pt>
                <c:pt idx="425">
                  <c:v>1.728767123287672</c:v>
                </c:pt>
                <c:pt idx="426">
                  <c:v>1.7342465753424661</c:v>
                </c:pt>
                <c:pt idx="427">
                  <c:v>1.7424657534246439</c:v>
                </c:pt>
                <c:pt idx="428">
                  <c:v>1.745205479452056</c:v>
                </c:pt>
                <c:pt idx="429">
                  <c:v>1.7479452054794271</c:v>
                </c:pt>
                <c:pt idx="430">
                  <c:v>1.7643835616438639</c:v>
                </c:pt>
                <c:pt idx="431">
                  <c:v>1.76986301369863</c:v>
                </c:pt>
                <c:pt idx="432">
                  <c:v>1.7780821917808449</c:v>
                </c:pt>
                <c:pt idx="433">
                  <c:v>1.7808219178082201</c:v>
                </c:pt>
                <c:pt idx="434">
                  <c:v>1.7835616438355999</c:v>
                </c:pt>
                <c:pt idx="435">
                  <c:v>1.7890410958903979</c:v>
                </c:pt>
                <c:pt idx="436">
                  <c:v>1.7917808219178251</c:v>
                </c:pt>
                <c:pt idx="437">
                  <c:v>1.802739726027397</c:v>
                </c:pt>
                <c:pt idx="438">
                  <c:v>1.8109589041095919</c:v>
                </c:pt>
                <c:pt idx="439">
                  <c:v>1.816438356164382</c:v>
                </c:pt>
                <c:pt idx="440">
                  <c:v>1.8191780821917809</c:v>
                </c:pt>
                <c:pt idx="441">
                  <c:v>1.821917808219178</c:v>
                </c:pt>
                <c:pt idx="442">
                  <c:v>1.82465753424661</c:v>
                </c:pt>
                <c:pt idx="443">
                  <c:v>1.8273972602739721</c:v>
                </c:pt>
                <c:pt idx="444">
                  <c:v>1.8301369863013699</c:v>
                </c:pt>
                <c:pt idx="445">
                  <c:v>1.832876712328767</c:v>
                </c:pt>
                <c:pt idx="446">
                  <c:v>1.8356164383561639</c:v>
                </c:pt>
                <c:pt idx="447">
                  <c:v>1.841095890410958</c:v>
                </c:pt>
                <c:pt idx="448">
                  <c:v>1.8465753424657541</c:v>
                </c:pt>
                <c:pt idx="449">
                  <c:v>1.8520547945205481</c:v>
                </c:pt>
                <c:pt idx="450">
                  <c:v>1.8575342465753271</c:v>
                </c:pt>
                <c:pt idx="451">
                  <c:v>1.865753424657552</c:v>
                </c:pt>
                <c:pt idx="452">
                  <c:v>1.8739726027397261</c:v>
                </c:pt>
                <c:pt idx="453">
                  <c:v>1.8849315068493151</c:v>
                </c:pt>
                <c:pt idx="454">
                  <c:v>1.887671232876712</c:v>
                </c:pt>
                <c:pt idx="455">
                  <c:v>1.893150684931528</c:v>
                </c:pt>
                <c:pt idx="456">
                  <c:v>1.8958904109589041</c:v>
                </c:pt>
                <c:pt idx="457">
                  <c:v>1.8986301369863261</c:v>
                </c:pt>
                <c:pt idx="458">
                  <c:v>1.9041095890411091</c:v>
                </c:pt>
                <c:pt idx="459">
                  <c:v>1.90684931506849</c:v>
                </c:pt>
                <c:pt idx="460">
                  <c:v>1.912328767123288</c:v>
                </c:pt>
                <c:pt idx="461">
                  <c:v>1.917808219178081</c:v>
                </c:pt>
                <c:pt idx="462">
                  <c:v>1.928767123287684</c:v>
                </c:pt>
                <c:pt idx="463">
                  <c:v>1.9369863013698621</c:v>
                </c:pt>
                <c:pt idx="464">
                  <c:v>1.9534246575342069</c:v>
                </c:pt>
                <c:pt idx="465">
                  <c:v>1.95890410958904</c:v>
                </c:pt>
                <c:pt idx="466">
                  <c:v>1.9616438356164381</c:v>
                </c:pt>
                <c:pt idx="467">
                  <c:v>1.9643835616438741</c:v>
                </c:pt>
                <c:pt idx="468">
                  <c:v>1.967123287671231</c:v>
                </c:pt>
                <c:pt idx="469">
                  <c:v>1.969863013698629</c:v>
                </c:pt>
                <c:pt idx="470">
                  <c:v>1.980821917808218</c:v>
                </c:pt>
                <c:pt idx="471">
                  <c:v>1.986301369863033</c:v>
                </c:pt>
                <c:pt idx="472">
                  <c:v>1.989041095890409</c:v>
                </c:pt>
                <c:pt idx="473">
                  <c:v>2</c:v>
                </c:pt>
                <c:pt idx="474">
                  <c:v>2.0109589041095361</c:v>
                </c:pt>
                <c:pt idx="475">
                  <c:v>2.0136986301369841</c:v>
                </c:pt>
                <c:pt idx="476">
                  <c:v>2.0164383561643842</c:v>
                </c:pt>
                <c:pt idx="477">
                  <c:v>2.0191780821917802</c:v>
                </c:pt>
                <c:pt idx="478">
                  <c:v>2.0219178082191802</c:v>
                </c:pt>
                <c:pt idx="479">
                  <c:v>2.0246575342465749</c:v>
                </c:pt>
                <c:pt idx="480">
                  <c:v>2.0273972602740322</c:v>
                </c:pt>
                <c:pt idx="481">
                  <c:v>2.0301369863013812</c:v>
                </c:pt>
                <c:pt idx="482">
                  <c:v>2.0356164383561581</c:v>
                </c:pt>
                <c:pt idx="483">
                  <c:v>2.0383561643835582</c:v>
                </c:pt>
                <c:pt idx="484">
                  <c:v>2.0493150684931511</c:v>
                </c:pt>
                <c:pt idx="485">
                  <c:v>2.0712328767123398</c:v>
                </c:pt>
                <c:pt idx="486">
                  <c:v>2.0849315068493781</c:v>
                </c:pt>
                <c:pt idx="487">
                  <c:v>2.1095890410959299</c:v>
                </c:pt>
                <c:pt idx="488">
                  <c:v>2.1150684931506092</c:v>
                </c:pt>
                <c:pt idx="489">
                  <c:v>2.1178082191780772</c:v>
                </c:pt>
                <c:pt idx="490">
                  <c:v>2.1205479452054812</c:v>
                </c:pt>
                <c:pt idx="491">
                  <c:v>2.131506849315068</c:v>
                </c:pt>
                <c:pt idx="492">
                  <c:v>2.1342465753424662</c:v>
                </c:pt>
                <c:pt idx="493">
                  <c:v>2.13972602739726</c:v>
                </c:pt>
                <c:pt idx="494">
                  <c:v>2.1424657534246569</c:v>
                </c:pt>
                <c:pt idx="495">
                  <c:v>2.1561643835616442</c:v>
                </c:pt>
                <c:pt idx="496">
                  <c:v>2.1589041095890411</c:v>
                </c:pt>
                <c:pt idx="497">
                  <c:v>2.1671232876712918</c:v>
                </c:pt>
                <c:pt idx="498">
                  <c:v>2.1753424657534182</c:v>
                </c:pt>
                <c:pt idx="499">
                  <c:v>2.18082191780822</c:v>
                </c:pt>
                <c:pt idx="500">
                  <c:v>2.1835616438356569</c:v>
                </c:pt>
                <c:pt idx="501">
                  <c:v>2.1863013698630152</c:v>
                </c:pt>
                <c:pt idx="502">
                  <c:v>2.1917808219178081</c:v>
                </c:pt>
                <c:pt idx="503">
                  <c:v>2.1945205479452481</c:v>
                </c:pt>
                <c:pt idx="504">
                  <c:v>2.2000000000000002</c:v>
                </c:pt>
                <c:pt idx="505">
                  <c:v>2.205479452054794</c:v>
                </c:pt>
                <c:pt idx="506">
                  <c:v>2.2109589041095772</c:v>
                </c:pt>
                <c:pt idx="507">
                  <c:v>2.2219178082192101</c:v>
                </c:pt>
                <c:pt idx="508">
                  <c:v>2.2328767123287672</c:v>
                </c:pt>
                <c:pt idx="509">
                  <c:v>2.2410958904109601</c:v>
                </c:pt>
                <c:pt idx="510">
                  <c:v>2.2520547945205478</c:v>
                </c:pt>
                <c:pt idx="511">
                  <c:v>2.2547945205480011</c:v>
                </c:pt>
                <c:pt idx="512">
                  <c:v>2.2575342465754442</c:v>
                </c:pt>
                <c:pt idx="513">
                  <c:v>2.2602739726027412</c:v>
                </c:pt>
                <c:pt idx="514">
                  <c:v>2.2630136986301408</c:v>
                </c:pt>
                <c:pt idx="515">
                  <c:v>2.2657534246575342</c:v>
                </c:pt>
                <c:pt idx="516">
                  <c:v>2.2821917808219929</c:v>
                </c:pt>
                <c:pt idx="517">
                  <c:v>2.2904109589041202</c:v>
                </c:pt>
                <c:pt idx="518">
                  <c:v>2.2931506849315082</c:v>
                </c:pt>
                <c:pt idx="519">
                  <c:v>2.3041095890410972</c:v>
                </c:pt>
                <c:pt idx="520">
                  <c:v>2.3068493150684239</c:v>
                </c:pt>
                <c:pt idx="521">
                  <c:v>2.3123287671232782</c:v>
                </c:pt>
                <c:pt idx="522">
                  <c:v>2.3178082191780258</c:v>
                </c:pt>
                <c:pt idx="523">
                  <c:v>2.32054794520548</c:v>
                </c:pt>
                <c:pt idx="524">
                  <c:v>2.32328767123288</c:v>
                </c:pt>
                <c:pt idx="525">
                  <c:v>2.3342465753424642</c:v>
                </c:pt>
                <c:pt idx="526">
                  <c:v>2.3424657534246571</c:v>
                </c:pt>
                <c:pt idx="527">
                  <c:v>2.3479452054794532</c:v>
                </c:pt>
                <c:pt idx="528">
                  <c:v>2.3506849315068381</c:v>
                </c:pt>
                <c:pt idx="529">
                  <c:v>2.3589041095890382</c:v>
                </c:pt>
                <c:pt idx="530">
                  <c:v>2.367123287671272</c:v>
                </c:pt>
                <c:pt idx="531">
                  <c:v>2.3698630136985721</c:v>
                </c:pt>
                <c:pt idx="532">
                  <c:v>2.3753424657533762</c:v>
                </c:pt>
                <c:pt idx="533">
                  <c:v>2.3835616438356202</c:v>
                </c:pt>
                <c:pt idx="534">
                  <c:v>2.3863013698630131</c:v>
                </c:pt>
                <c:pt idx="535">
                  <c:v>2.3890410958904109</c:v>
                </c:pt>
                <c:pt idx="536">
                  <c:v>2.3972602739726021</c:v>
                </c:pt>
                <c:pt idx="537">
                  <c:v>2.4136986301369832</c:v>
                </c:pt>
                <c:pt idx="538">
                  <c:v>2.4191780821917801</c:v>
                </c:pt>
                <c:pt idx="539">
                  <c:v>2.4246575342465748</c:v>
                </c:pt>
                <c:pt idx="540">
                  <c:v>2.4438356164383568</c:v>
                </c:pt>
                <c:pt idx="541">
                  <c:v>2.4465753424657541</c:v>
                </c:pt>
                <c:pt idx="542">
                  <c:v>2.4520547945205382</c:v>
                </c:pt>
                <c:pt idx="543">
                  <c:v>2.4575342465754151</c:v>
                </c:pt>
                <c:pt idx="544">
                  <c:v>2.4602739726027401</c:v>
                </c:pt>
                <c:pt idx="545">
                  <c:v>2.4630136986301401</c:v>
                </c:pt>
                <c:pt idx="546">
                  <c:v>2.4712328767123402</c:v>
                </c:pt>
                <c:pt idx="547">
                  <c:v>2.4821917808219749</c:v>
                </c:pt>
                <c:pt idx="548">
                  <c:v>2.4849315068493718</c:v>
                </c:pt>
                <c:pt idx="549">
                  <c:v>2.4904109589041101</c:v>
                </c:pt>
                <c:pt idx="550">
                  <c:v>2.5068493150684419</c:v>
                </c:pt>
                <c:pt idx="551">
                  <c:v>2.5123287671232881</c:v>
                </c:pt>
                <c:pt idx="552">
                  <c:v>2.5232876712328798</c:v>
                </c:pt>
                <c:pt idx="553">
                  <c:v>2.526027397260274</c:v>
                </c:pt>
                <c:pt idx="554">
                  <c:v>2.5506849315068472</c:v>
                </c:pt>
                <c:pt idx="555">
                  <c:v>2.5753424657534172</c:v>
                </c:pt>
                <c:pt idx="556">
                  <c:v>2.5780821917808181</c:v>
                </c:pt>
                <c:pt idx="557">
                  <c:v>2.580821917808219</c:v>
                </c:pt>
                <c:pt idx="558">
                  <c:v>2.5972602739726032</c:v>
                </c:pt>
                <c:pt idx="559">
                  <c:v>2.6</c:v>
                </c:pt>
                <c:pt idx="560">
                  <c:v>2.6027397260274401</c:v>
                </c:pt>
                <c:pt idx="561">
                  <c:v>2.613698630136986</c:v>
                </c:pt>
                <c:pt idx="562">
                  <c:v>2.6164383561643829</c:v>
                </c:pt>
                <c:pt idx="563">
                  <c:v>2.6191780821917812</c:v>
                </c:pt>
                <c:pt idx="564">
                  <c:v>2.6356164383561631</c:v>
                </c:pt>
                <c:pt idx="565">
                  <c:v>2.64109589041096</c:v>
                </c:pt>
                <c:pt idx="566">
                  <c:v>2.6438356164383601</c:v>
                </c:pt>
                <c:pt idx="567">
                  <c:v>2.6465753424657552</c:v>
                </c:pt>
                <c:pt idx="568">
                  <c:v>2.6712328767123412</c:v>
                </c:pt>
                <c:pt idx="569">
                  <c:v>2.6794520547945182</c:v>
                </c:pt>
                <c:pt idx="570">
                  <c:v>2.6849315068493862</c:v>
                </c:pt>
                <c:pt idx="571">
                  <c:v>2.6958904109589041</c:v>
                </c:pt>
                <c:pt idx="572">
                  <c:v>2.7095890410959411</c:v>
                </c:pt>
                <c:pt idx="573">
                  <c:v>2.715068493150615</c:v>
                </c:pt>
                <c:pt idx="574">
                  <c:v>2.7205479452055048</c:v>
                </c:pt>
                <c:pt idx="575">
                  <c:v>2.7232876712329208</c:v>
                </c:pt>
                <c:pt idx="576">
                  <c:v>2.7260273972602742</c:v>
                </c:pt>
                <c:pt idx="577">
                  <c:v>2.7342465753424672</c:v>
                </c:pt>
                <c:pt idx="578">
                  <c:v>2.7369863013698632</c:v>
                </c:pt>
                <c:pt idx="579">
                  <c:v>2.742465753424657</c:v>
                </c:pt>
                <c:pt idx="580">
                  <c:v>2.7452054794520548</c:v>
                </c:pt>
                <c:pt idx="581">
                  <c:v>2.7506849315068491</c:v>
                </c:pt>
                <c:pt idx="582">
                  <c:v>2.7534246575342598</c:v>
                </c:pt>
                <c:pt idx="583">
                  <c:v>2.7561643835616438</c:v>
                </c:pt>
                <c:pt idx="584">
                  <c:v>2.7589041095890412</c:v>
                </c:pt>
                <c:pt idx="585">
                  <c:v>2.7643835616438408</c:v>
                </c:pt>
                <c:pt idx="586">
                  <c:v>2.7671232876712981</c:v>
                </c:pt>
                <c:pt idx="587">
                  <c:v>2.7726027397260271</c:v>
                </c:pt>
                <c:pt idx="588">
                  <c:v>2.7753424657534231</c:v>
                </c:pt>
                <c:pt idx="589">
                  <c:v>2.7780821917808192</c:v>
                </c:pt>
                <c:pt idx="590">
                  <c:v>2.7808219178082201</c:v>
                </c:pt>
                <c:pt idx="591">
                  <c:v>2.7835616438356601</c:v>
                </c:pt>
                <c:pt idx="592">
                  <c:v>2.7890410958904202</c:v>
                </c:pt>
                <c:pt idx="593">
                  <c:v>2.8</c:v>
                </c:pt>
                <c:pt idx="594">
                  <c:v>2.8027397260274012</c:v>
                </c:pt>
                <c:pt idx="595">
                  <c:v>2.8054794520547941</c:v>
                </c:pt>
                <c:pt idx="596">
                  <c:v>2.8164383561643831</c:v>
                </c:pt>
                <c:pt idx="597">
                  <c:v>2.8191780821917791</c:v>
                </c:pt>
                <c:pt idx="598">
                  <c:v>2.8246575342465752</c:v>
                </c:pt>
                <c:pt idx="599">
                  <c:v>2.8383561643835371</c:v>
                </c:pt>
                <c:pt idx="600">
                  <c:v>2.8410958904109589</c:v>
                </c:pt>
                <c:pt idx="601">
                  <c:v>2.8520547945205381</c:v>
                </c:pt>
                <c:pt idx="602">
                  <c:v>2.8547945205479448</c:v>
                </c:pt>
                <c:pt idx="603">
                  <c:v>2.8575342465754048</c:v>
                </c:pt>
                <c:pt idx="604">
                  <c:v>2.8630136986301382</c:v>
                </c:pt>
                <c:pt idx="605">
                  <c:v>2.8767123287671228</c:v>
                </c:pt>
                <c:pt idx="606">
                  <c:v>2.8876712328767198</c:v>
                </c:pt>
                <c:pt idx="607">
                  <c:v>2.9013698630136981</c:v>
                </c:pt>
                <c:pt idx="608">
                  <c:v>2.906849315068436</c:v>
                </c:pt>
                <c:pt idx="609">
                  <c:v>2.9287671232876709</c:v>
                </c:pt>
                <c:pt idx="610">
                  <c:v>2.9397260273972599</c:v>
                </c:pt>
                <c:pt idx="611">
                  <c:v>2.9479452054794542</c:v>
                </c:pt>
                <c:pt idx="612">
                  <c:v>2.9506849315068382</c:v>
                </c:pt>
                <c:pt idx="613">
                  <c:v>2.9616438356164378</c:v>
                </c:pt>
                <c:pt idx="614">
                  <c:v>2.989041095890411</c:v>
                </c:pt>
                <c:pt idx="615">
                  <c:v>2.9917808219178079</c:v>
                </c:pt>
                <c:pt idx="616">
                  <c:v>2.9945205479452399</c:v>
                </c:pt>
                <c:pt idx="617">
                  <c:v>3.0027397260274369</c:v>
                </c:pt>
                <c:pt idx="618">
                  <c:v>3.0054794520547952</c:v>
                </c:pt>
                <c:pt idx="619">
                  <c:v>3.0219178082191802</c:v>
                </c:pt>
                <c:pt idx="620">
                  <c:v>3.0273972602740322</c:v>
                </c:pt>
                <c:pt idx="621">
                  <c:v>3.0328767123287581</c:v>
                </c:pt>
                <c:pt idx="622">
                  <c:v>3.0383561643835582</c:v>
                </c:pt>
                <c:pt idx="623">
                  <c:v>3.0465753424657538</c:v>
                </c:pt>
                <c:pt idx="624">
                  <c:v>3.0520547945205472</c:v>
                </c:pt>
                <c:pt idx="625">
                  <c:v>3.0602739726027401</c:v>
                </c:pt>
                <c:pt idx="626">
                  <c:v>3.0630136986301402</c:v>
                </c:pt>
                <c:pt idx="627">
                  <c:v>3.065753424657534</c:v>
                </c:pt>
                <c:pt idx="628">
                  <c:v>3.0684931506849402</c:v>
                </c:pt>
                <c:pt idx="629">
                  <c:v>3.076712328767123</c:v>
                </c:pt>
                <c:pt idx="630">
                  <c:v>3.0876712328767502</c:v>
                </c:pt>
                <c:pt idx="631">
                  <c:v>3.0958904109589032</c:v>
                </c:pt>
                <c:pt idx="632">
                  <c:v>3.1013698630136992</c:v>
                </c:pt>
                <c:pt idx="633">
                  <c:v>3.1041095890411001</c:v>
                </c:pt>
                <c:pt idx="634">
                  <c:v>3.1178082191780772</c:v>
                </c:pt>
                <c:pt idx="635">
                  <c:v>3.1260273972602741</c:v>
                </c:pt>
                <c:pt idx="636">
                  <c:v>3.128767123287671</c:v>
                </c:pt>
                <c:pt idx="637">
                  <c:v>3.1342465753424662</c:v>
                </c:pt>
                <c:pt idx="638">
                  <c:v>3.13972602739726</c:v>
                </c:pt>
                <c:pt idx="639">
                  <c:v>3.1452054794520552</c:v>
                </c:pt>
                <c:pt idx="640">
                  <c:v>3.1561643835616442</c:v>
                </c:pt>
                <c:pt idx="641">
                  <c:v>3.161643835616438</c:v>
                </c:pt>
                <c:pt idx="642">
                  <c:v>3.1671232876712918</c:v>
                </c:pt>
                <c:pt idx="643">
                  <c:v>3.1698630136986181</c:v>
                </c:pt>
                <c:pt idx="644">
                  <c:v>3.18082191780822</c:v>
                </c:pt>
                <c:pt idx="645">
                  <c:v>3.1835616438356569</c:v>
                </c:pt>
                <c:pt idx="646">
                  <c:v>3.1863013698630152</c:v>
                </c:pt>
                <c:pt idx="647">
                  <c:v>3.1917808219178081</c:v>
                </c:pt>
                <c:pt idx="648">
                  <c:v>3.1945205479452481</c:v>
                </c:pt>
                <c:pt idx="649">
                  <c:v>3.1972602739726041</c:v>
                </c:pt>
                <c:pt idx="650">
                  <c:v>3.2</c:v>
                </c:pt>
                <c:pt idx="651">
                  <c:v>3.2027397260274451</c:v>
                </c:pt>
                <c:pt idx="652">
                  <c:v>3.205479452054794</c:v>
                </c:pt>
                <c:pt idx="653">
                  <c:v>3.2328767123287672</c:v>
                </c:pt>
                <c:pt idx="654">
                  <c:v>3.2356164383561632</c:v>
                </c:pt>
                <c:pt idx="655">
                  <c:v>3.2383561643835601</c:v>
                </c:pt>
                <c:pt idx="656">
                  <c:v>3.2520547945205478</c:v>
                </c:pt>
                <c:pt idx="657">
                  <c:v>3.2657534246575342</c:v>
                </c:pt>
                <c:pt idx="658">
                  <c:v>3.2684931506849662</c:v>
                </c:pt>
                <c:pt idx="659">
                  <c:v>3.2739726027397258</c:v>
                </c:pt>
                <c:pt idx="660">
                  <c:v>3.2794520547945192</c:v>
                </c:pt>
                <c:pt idx="661">
                  <c:v>3.2904109589041202</c:v>
                </c:pt>
                <c:pt idx="662">
                  <c:v>3.2958904109589038</c:v>
                </c:pt>
                <c:pt idx="663">
                  <c:v>3.2986301369863051</c:v>
                </c:pt>
                <c:pt idx="664">
                  <c:v>3.3013698630136972</c:v>
                </c:pt>
                <c:pt idx="665">
                  <c:v>3.3068493150684239</c:v>
                </c:pt>
                <c:pt idx="666">
                  <c:v>3.315068493150588</c:v>
                </c:pt>
                <c:pt idx="667">
                  <c:v>3.3178082191780258</c:v>
                </c:pt>
                <c:pt idx="668">
                  <c:v>3.3342465753424642</c:v>
                </c:pt>
                <c:pt idx="669">
                  <c:v>3.3369863013698331</c:v>
                </c:pt>
                <c:pt idx="670">
                  <c:v>3.3397260273972602</c:v>
                </c:pt>
                <c:pt idx="671">
                  <c:v>3.3452054794520532</c:v>
                </c:pt>
                <c:pt idx="672">
                  <c:v>3.3479452054794532</c:v>
                </c:pt>
                <c:pt idx="673">
                  <c:v>3.353424657534247</c:v>
                </c:pt>
                <c:pt idx="674">
                  <c:v>3.3561643835616382</c:v>
                </c:pt>
                <c:pt idx="675">
                  <c:v>3.3616438356164382</c:v>
                </c:pt>
                <c:pt idx="676">
                  <c:v>3.3698630136985721</c:v>
                </c:pt>
                <c:pt idx="677">
                  <c:v>3.3753424657533762</c:v>
                </c:pt>
                <c:pt idx="678">
                  <c:v>3.3780821917807731</c:v>
                </c:pt>
                <c:pt idx="679">
                  <c:v>3.3917808219178078</c:v>
                </c:pt>
                <c:pt idx="680">
                  <c:v>3.3945205479452212</c:v>
                </c:pt>
                <c:pt idx="681">
                  <c:v>3.3972602739726021</c:v>
                </c:pt>
                <c:pt idx="682">
                  <c:v>3.4027397260274248</c:v>
                </c:pt>
                <c:pt idx="683">
                  <c:v>3.4164383561643832</c:v>
                </c:pt>
                <c:pt idx="684">
                  <c:v>3.4219178082191801</c:v>
                </c:pt>
                <c:pt idx="685">
                  <c:v>3.4246575342465748</c:v>
                </c:pt>
                <c:pt idx="686">
                  <c:v>3.4328767123287571</c:v>
                </c:pt>
                <c:pt idx="687">
                  <c:v>3.4383561643835572</c:v>
                </c:pt>
                <c:pt idx="688">
                  <c:v>3.4657534246575339</c:v>
                </c:pt>
                <c:pt idx="689">
                  <c:v>3.4684931506849348</c:v>
                </c:pt>
                <c:pt idx="690">
                  <c:v>3.4794520547945171</c:v>
                </c:pt>
                <c:pt idx="691">
                  <c:v>3.4821917808219749</c:v>
                </c:pt>
                <c:pt idx="692">
                  <c:v>3.4876712328767212</c:v>
                </c:pt>
                <c:pt idx="693">
                  <c:v>3.5013698630136991</c:v>
                </c:pt>
                <c:pt idx="694">
                  <c:v>3.5041095890411</c:v>
                </c:pt>
                <c:pt idx="695">
                  <c:v>3.5095890410958912</c:v>
                </c:pt>
                <c:pt idx="696">
                  <c:v>3.5150684931506051</c:v>
                </c:pt>
                <c:pt idx="697">
                  <c:v>3.5205479452054802</c:v>
                </c:pt>
                <c:pt idx="698">
                  <c:v>3.526027397260274</c:v>
                </c:pt>
                <c:pt idx="699">
                  <c:v>3.5315068493150679</c:v>
                </c:pt>
                <c:pt idx="700">
                  <c:v>3.5424657534246582</c:v>
                </c:pt>
                <c:pt idx="701">
                  <c:v>3.5452054794520551</c:v>
                </c:pt>
                <c:pt idx="702">
                  <c:v>3.5616438356164379</c:v>
                </c:pt>
                <c:pt idx="703">
                  <c:v>3.5671232876712851</c:v>
                </c:pt>
                <c:pt idx="704">
                  <c:v>3.5698630136986171</c:v>
                </c:pt>
                <c:pt idx="705">
                  <c:v>3.5753424657534172</c:v>
                </c:pt>
                <c:pt idx="706">
                  <c:v>3.580821917808219</c:v>
                </c:pt>
                <c:pt idx="707">
                  <c:v>3.5835616438356408</c:v>
                </c:pt>
                <c:pt idx="708">
                  <c:v>3.5863013698630142</c:v>
                </c:pt>
                <c:pt idx="709">
                  <c:v>3.5890410958904111</c:v>
                </c:pt>
                <c:pt idx="710">
                  <c:v>3.6</c:v>
                </c:pt>
                <c:pt idx="711">
                  <c:v>3.6027397260274401</c:v>
                </c:pt>
                <c:pt idx="712">
                  <c:v>3.6054794520547939</c:v>
                </c:pt>
                <c:pt idx="713">
                  <c:v>3.6082191780822002</c:v>
                </c:pt>
                <c:pt idx="714">
                  <c:v>3.6164383561643829</c:v>
                </c:pt>
                <c:pt idx="715">
                  <c:v>3.6383561643835591</c:v>
                </c:pt>
                <c:pt idx="716">
                  <c:v>3.64109589041096</c:v>
                </c:pt>
                <c:pt idx="717">
                  <c:v>3.6575342465754281</c:v>
                </c:pt>
                <c:pt idx="718">
                  <c:v>3.6684931506849412</c:v>
                </c:pt>
                <c:pt idx="719">
                  <c:v>3.6767123287671231</c:v>
                </c:pt>
                <c:pt idx="720">
                  <c:v>3.6794520547945182</c:v>
                </c:pt>
                <c:pt idx="721">
                  <c:v>3.6849315068493862</c:v>
                </c:pt>
                <c:pt idx="722">
                  <c:v>3.6931506849315072</c:v>
                </c:pt>
                <c:pt idx="723">
                  <c:v>3.6958904109589041</c:v>
                </c:pt>
                <c:pt idx="724">
                  <c:v>3.6986301369863011</c:v>
                </c:pt>
                <c:pt idx="725">
                  <c:v>3.7041095890411002</c:v>
                </c:pt>
                <c:pt idx="726">
                  <c:v>3.7479452054794602</c:v>
                </c:pt>
                <c:pt idx="727">
                  <c:v>3.7506849315068491</c:v>
                </c:pt>
                <c:pt idx="728">
                  <c:v>3.7561643835616438</c:v>
                </c:pt>
                <c:pt idx="729">
                  <c:v>3.7589041095890412</c:v>
                </c:pt>
                <c:pt idx="730">
                  <c:v>3.7616438356164381</c:v>
                </c:pt>
                <c:pt idx="731">
                  <c:v>3.7808219178082201</c:v>
                </c:pt>
                <c:pt idx="732">
                  <c:v>3.7835616438356601</c:v>
                </c:pt>
                <c:pt idx="733">
                  <c:v>3.7917808219178082</c:v>
                </c:pt>
                <c:pt idx="734">
                  <c:v>3.8027397260274012</c:v>
                </c:pt>
                <c:pt idx="735">
                  <c:v>3.8082191780821928</c:v>
                </c:pt>
                <c:pt idx="736">
                  <c:v>3.8136986301369782</c:v>
                </c:pt>
                <c:pt idx="737">
                  <c:v>3.8246575342465752</c:v>
                </c:pt>
                <c:pt idx="738">
                  <c:v>3.8273972602740121</c:v>
                </c:pt>
                <c:pt idx="739">
                  <c:v>3.8301369863013708</c:v>
                </c:pt>
                <c:pt idx="740">
                  <c:v>3.8328767123287202</c:v>
                </c:pt>
                <c:pt idx="741">
                  <c:v>3.8383561643835371</c:v>
                </c:pt>
                <c:pt idx="742">
                  <c:v>3.8410958904109589</c:v>
                </c:pt>
                <c:pt idx="743">
                  <c:v>3.8438356164383571</c:v>
                </c:pt>
                <c:pt idx="744">
                  <c:v>3.8493150684931501</c:v>
                </c:pt>
                <c:pt idx="745">
                  <c:v>3.8575342465754048</c:v>
                </c:pt>
                <c:pt idx="746">
                  <c:v>3.8767123287671228</c:v>
                </c:pt>
                <c:pt idx="747">
                  <c:v>3.8821917808219641</c:v>
                </c:pt>
                <c:pt idx="748">
                  <c:v>3.8849315068493651</c:v>
                </c:pt>
                <c:pt idx="749">
                  <c:v>3.8876712328767198</c:v>
                </c:pt>
                <c:pt idx="750">
                  <c:v>3.89041095890411</c:v>
                </c:pt>
                <c:pt idx="751">
                  <c:v>3.893150684931507</c:v>
                </c:pt>
                <c:pt idx="752">
                  <c:v>3.895890410958835</c:v>
                </c:pt>
                <c:pt idx="753">
                  <c:v>3.8986301369863008</c:v>
                </c:pt>
                <c:pt idx="754">
                  <c:v>3.906849315068436</c:v>
                </c:pt>
                <c:pt idx="755">
                  <c:v>3.9178082191780281</c:v>
                </c:pt>
                <c:pt idx="756">
                  <c:v>3.9205479452054801</c:v>
                </c:pt>
                <c:pt idx="757">
                  <c:v>3.934246575342466</c:v>
                </c:pt>
                <c:pt idx="758">
                  <c:v>3.9369863013698572</c:v>
                </c:pt>
                <c:pt idx="759">
                  <c:v>3.9397260273972599</c:v>
                </c:pt>
                <c:pt idx="760">
                  <c:v>3.9424657534246581</c:v>
                </c:pt>
                <c:pt idx="761">
                  <c:v>3.9452054794520541</c:v>
                </c:pt>
                <c:pt idx="762">
                  <c:v>3.9534246575342471</c:v>
                </c:pt>
                <c:pt idx="763">
                  <c:v>3.9589041095890392</c:v>
                </c:pt>
                <c:pt idx="764">
                  <c:v>3.967123287671277</c:v>
                </c:pt>
                <c:pt idx="765">
                  <c:v>3.9753424657534171</c:v>
                </c:pt>
                <c:pt idx="766">
                  <c:v>3.9780821917808171</c:v>
                </c:pt>
                <c:pt idx="767">
                  <c:v>3.9808219178082189</c:v>
                </c:pt>
                <c:pt idx="768">
                  <c:v>3.9863013698630141</c:v>
                </c:pt>
                <c:pt idx="769">
                  <c:v>3.9972602739726031</c:v>
                </c:pt>
                <c:pt idx="770">
                  <c:v>4.0082191780821921</c:v>
                </c:pt>
                <c:pt idx="771">
                  <c:v>4.0109589041095894</c:v>
                </c:pt>
                <c:pt idx="772">
                  <c:v>4.0410958904109586</c:v>
                </c:pt>
                <c:pt idx="773">
                  <c:v>4.0575342465751332</c:v>
                </c:pt>
                <c:pt idx="774">
                  <c:v>4.0602739726027401</c:v>
                </c:pt>
                <c:pt idx="775">
                  <c:v>4.0684931506849313</c:v>
                </c:pt>
                <c:pt idx="776">
                  <c:v>4.0739726027397314</c:v>
                </c:pt>
                <c:pt idx="777">
                  <c:v>4.095890410958904</c:v>
                </c:pt>
                <c:pt idx="778">
                  <c:v>4.1041095890410846</c:v>
                </c:pt>
                <c:pt idx="779">
                  <c:v>4.1205479452053817</c:v>
                </c:pt>
                <c:pt idx="780">
                  <c:v>4.1315068493149836</c:v>
                </c:pt>
                <c:pt idx="781">
                  <c:v>4.1369863013698627</c:v>
                </c:pt>
                <c:pt idx="782">
                  <c:v>4.13972602739726</c:v>
                </c:pt>
                <c:pt idx="783">
                  <c:v>4.1452054794520548</c:v>
                </c:pt>
                <c:pt idx="784">
                  <c:v>4.1534246575342264</c:v>
                </c:pt>
                <c:pt idx="785">
                  <c:v>4.1589041095890256</c:v>
                </c:pt>
                <c:pt idx="786">
                  <c:v>4.161643835616438</c:v>
                </c:pt>
                <c:pt idx="787">
                  <c:v>4.1698630136986434</c:v>
                </c:pt>
                <c:pt idx="788">
                  <c:v>4.183561643835616</c:v>
                </c:pt>
                <c:pt idx="789">
                  <c:v>4.2</c:v>
                </c:pt>
                <c:pt idx="790">
                  <c:v>4.2082191780821914</c:v>
                </c:pt>
                <c:pt idx="791">
                  <c:v>4.2164383561643826</c:v>
                </c:pt>
                <c:pt idx="792">
                  <c:v>4.2219178082191746</c:v>
                </c:pt>
                <c:pt idx="793">
                  <c:v>4.2328767123287703</c:v>
                </c:pt>
                <c:pt idx="794">
                  <c:v>4.2356164383561703</c:v>
                </c:pt>
                <c:pt idx="795">
                  <c:v>4.2383561643835934</c:v>
                </c:pt>
                <c:pt idx="796">
                  <c:v>4.2410958904109588</c:v>
                </c:pt>
                <c:pt idx="797">
                  <c:v>4.2465753424657464</c:v>
                </c:pt>
                <c:pt idx="798">
                  <c:v>4.2520547945205482</c:v>
                </c:pt>
                <c:pt idx="799">
                  <c:v>4.2602739726027403</c:v>
                </c:pt>
                <c:pt idx="800">
                  <c:v>4.2630136986301403</c:v>
                </c:pt>
                <c:pt idx="801">
                  <c:v>4.2657534246575404</c:v>
                </c:pt>
                <c:pt idx="802">
                  <c:v>4.2739726027397333</c:v>
                </c:pt>
                <c:pt idx="803">
                  <c:v>4.2904109589041086</c:v>
                </c:pt>
                <c:pt idx="804">
                  <c:v>4.2986301369863016</c:v>
                </c:pt>
                <c:pt idx="805">
                  <c:v>4.3041095890410856</c:v>
                </c:pt>
                <c:pt idx="806">
                  <c:v>4.3150684931507124</c:v>
                </c:pt>
                <c:pt idx="807">
                  <c:v>4.3205479452054236</c:v>
                </c:pt>
                <c:pt idx="808">
                  <c:v>4.3342465753424664</c:v>
                </c:pt>
                <c:pt idx="809">
                  <c:v>4.3397260273972602</c:v>
                </c:pt>
                <c:pt idx="810">
                  <c:v>4.3424657534246824</c:v>
                </c:pt>
                <c:pt idx="811">
                  <c:v>4.3452054794520549</c:v>
                </c:pt>
                <c:pt idx="812">
                  <c:v>4.3506849315068266</c:v>
                </c:pt>
                <c:pt idx="813">
                  <c:v>4.3534246575342346</c:v>
                </c:pt>
                <c:pt idx="814">
                  <c:v>4.3561643835616524</c:v>
                </c:pt>
                <c:pt idx="815">
                  <c:v>4.3616438356164382</c:v>
                </c:pt>
                <c:pt idx="816">
                  <c:v>4.3643835616438356</c:v>
                </c:pt>
                <c:pt idx="817">
                  <c:v>4.3698630136986534</c:v>
                </c:pt>
                <c:pt idx="818">
                  <c:v>4.3753424657534534</c:v>
                </c:pt>
                <c:pt idx="819">
                  <c:v>4.3780821917808526</c:v>
                </c:pt>
                <c:pt idx="820">
                  <c:v>4.3835616438356162</c:v>
                </c:pt>
                <c:pt idx="821">
                  <c:v>4.3917808219178056</c:v>
                </c:pt>
                <c:pt idx="822">
                  <c:v>4.4000000000000004</c:v>
                </c:pt>
                <c:pt idx="823">
                  <c:v>4.4054794520548821</c:v>
                </c:pt>
                <c:pt idx="824">
                  <c:v>4.4082191780821924</c:v>
                </c:pt>
                <c:pt idx="825">
                  <c:v>4.4136986301369863</c:v>
                </c:pt>
                <c:pt idx="826">
                  <c:v>4.4164383561643854</c:v>
                </c:pt>
                <c:pt idx="827">
                  <c:v>4.4219178082191766</c:v>
                </c:pt>
                <c:pt idx="828">
                  <c:v>4.4246575342465757</c:v>
                </c:pt>
                <c:pt idx="829">
                  <c:v>4.4301369863013704</c:v>
                </c:pt>
                <c:pt idx="830">
                  <c:v>4.4328767123287713</c:v>
                </c:pt>
                <c:pt idx="831">
                  <c:v>4.4356164383561714</c:v>
                </c:pt>
                <c:pt idx="832">
                  <c:v>4.4383561643836602</c:v>
                </c:pt>
                <c:pt idx="833">
                  <c:v>4.441095890410959</c:v>
                </c:pt>
                <c:pt idx="834">
                  <c:v>4.4438356164383546</c:v>
                </c:pt>
                <c:pt idx="835">
                  <c:v>4.4465753424657466</c:v>
                </c:pt>
                <c:pt idx="836">
                  <c:v>4.457534246575162</c:v>
                </c:pt>
                <c:pt idx="837">
                  <c:v>4.4684931506849423</c:v>
                </c:pt>
                <c:pt idx="838">
                  <c:v>4.4821917808219434</c:v>
                </c:pt>
                <c:pt idx="839">
                  <c:v>4.4849315068492164</c:v>
                </c:pt>
                <c:pt idx="840">
                  <c:v>4.5041095890410956</c:v>
                </c:pt>
                <c:pt idx="841">
                  <c:v>4.5095890410958894</c:v>
                </c:pt>
                <c:pt idx="842">
                  <c:v>4.5123287671232877</c:v>
                </c:pt>
                <c:pt idx="843">
                  <c:v>4.5150684931507534</c:v>
                </c:pt>
                <c:pt idx="844">
                  <c:v>4.5315068493150674</c:v>
                </c:pt>
                <c:pt idx="845">
                  <c:v>4.5397260273972604</c:v>
                </c:pt>
                <c:pt idx="846">
                  <c:v>4.5452054794520551</c:v>
                </c:pt>
                <c:pt idx="847">
                  <c:v>4.5506849315068356</c:v>
                </c:pt>
                <c:pt idx="848">
                  <c:v>4.5534246575342454</c:v>
                </c:pt>
                <c:pt idx="849">
                  <c:v>4.5616438356164384</c:v>
                </c:pt>
                <c:pt idx="850">
                  <c:v>4.5698630136987024</c:v>
                </c:pt>
                <c:pt idx="851">
                  <c:v>4.5863013698630164</c:v>
                </c:pt>
                <c:pt idx="852">
                  <c:v>4.5890410958905044</c:v>
                </c:pt>
                <c:pt idx="853">
                  <c:v>4.5945205479450717</c:v>
                </c:pt>
                <c:pt idx="854">
                  <c:v>4.5999999999999996</c:v>
                </c:pt>
                <c:pt idx="855">
                  <c:v>4.6027397260273757</c:v>
                </c:pt>
                <c:pt idx="856">
                  <c:v>4.6082191780821917</c:v>
                </c:pt>
                <c:pt idx="857">
                  <c:v>4.6109589041095846</c:v>
                </c:pt>
                <c:pt idx="858">
                  <c:v>4.6219178082190666</c:v>
                </c:pt>
                <c:pt idx="859">
                  <c:v>4.6301369863013697</c:v>
                </c:pt>
                <c:pt idx="860">
                  <c:v>4.6575342465751017</c:v>
                </c:pt>
                <c:pt idx="861">
                  <c:v>4.6657534246575354</c:v>
                </c:pt>
                <c:pt idx="862">
                  <c:v>4.6684931506849319</c:v>
                </c:pt>
                <c:pt idx="863">
                  <c:v>4.6712328767123283</c:v>
                </c:pt>
                <c:pt idx="864">
                  <c:v>4.6876712328766956</c:v>
                </c:pt>
                <c:pt idx="865">
                  <c:v>4.6958904109588957</c:v>
                </c:pt>
                <c:pt idx="866">
                  <c:v>4.7013698630137757</c:v>
                </c:pt>
                <c:pt idx="867">
                  <c:v>4.7150684931507749</c:v>
                </c:pt>
                <c:pt idx="868">
                  <c:v>4.7178082191780746</c:v>
                </c:pt>
                <c:pt idx="869">
                  <c:v>4.7205479452054746</c:v>
                </c:pt>
                <c:pt idx="870">
                  <c:v>4.7260273972602764</c:v>
                </c:pt>
                <c:pt idx="871">
                  <c:v>4.7287671232876924</c:v>
                </c:pt>
                <c:pt idx="872">
                  <c:v>4.7342465753424703</c:v>
                </c:pt>
                <c:pt idx="873">
                  <c:v>4.7479452054794447</c:v>
                </c:pt>
                <c:pt idx="874">
                  <c:v>4.7753424657535239</c:v>
                </c:pt>
                <c:pt idx="875">
                  <c:v>4.7835616438356174</c:v>
                </c:pt>
                <c:pt idx="876">
                  <c:v>4.8054794520547954</c:v>
                </c:pt>
                <c:pt idx="877">
                  <c:v>4.816438356164384</c:v>
                </c:pt>
                <c:pt idx="878">
                  <c:v>4.8191780821917813</c:v>
                </c:pt>
                <c:pt idx="879">
                  <c:v>4.8219178082191236</c:v>
                </c:pt>
                <c:pt idx="880">
                  <c:v>4.8246575342465237</c:v>
                </c:pt>
                <c:pt idx="881">
                  <c:v>4.8301369863013699</c:v>
                </c:pt>
                <c:pt idx="882">
                  <c:v>4.8383561643835824</c:v>
                </c:pt>
                <c:pt idx="883">
                  <c:v>4.8438356164383256</c:v>
                </c:pt>
                <c:pt idx="884">
                  <c:v>4.8465753424657256</c:v>
                </c:pt>
                <c:pt idx="885">
                  <c:v>4.8575342465751223</c:v>
                </c:pt>
                <c:pt idx="886">
                  <c:v>4.8684931506849312</c:v>
                </c:pt>
                <c:pt idx="887">
                  <c:v>4.8712328767123303</c:v>
                </c:pt>
                <c:pt idx="888">
                  <c:v>4.8739726027397303</c:v>
                </c:pt>
                <c:pt idx="889">
                  <c:v>4.8986301369862746</c:v>
                </c:pt>
                <c:pt idx="890">
                  <c:v>4.904109589041096</c:v>
                </c:pt>
                <c:pt idx="891">
                  <c:v>4.9095890410958907</c:v>
                </c:pt>
                <c:pt idx="892">
                  <c:v>4.9232876712328784</c:v>
                </c:pt>
                <c:pt idx="893">
                  <c:v>4.9287671232877024</c:v>
                </c:pt>
                <c:pt idx="894">
                  <c:v>4.9452054794520564</c:v>
                </c:pt>
                <c:pt idx="895">
                  <c:v>4.9479452054794466</c:v>
                </c:pt>
                <c:pt idx="896">
                  <c:v>4.9616438356164414</c:v>
                </c:pt>
                <c:pt idx="897">
                  <c:v>4.9780821917809197</c:v>
                </c:pt>
                <c:pt idx="898">
                  <c:v>4.9835616438356434</c:v>
                </c:pt>
                <c:pt idx="899">
                  <c:v>4.9863013698630434</c:v>
                </c:pt>
                <c:pt idx="900">
                  <c:v>4.9917808219178079</c:v>
                </c:pt>
                <c:pt idx="901">
                  <c:v>5</c:v>
                </c:pt>
                <c:pt idx="902">
                  <c:v>5.0027397260273956</c:v>
                </c:pt>
                <c:pt idx="903">
                  <c:v>5.0219178082191656</c:v>
                </c:pt>
                <c:pt idx="904">
                  <c:v>5.0356164383561683</c:v>
                </c:pt>
                <c:pt idx="905">
                  <c:v>5.0465753424657356</c:v>
                </c:pt>
                <c:pt idx="906">
                  <c:v>5.0520547945205481</c:v>
                </c:pt>
                <c:pt idx="907">
                  <c:v>5.0547945205478646</c:v>
                </c:pt>
                <c:pt idx="908">
                  <c:v>5.0575342465751332</c:v>
                </c:pt>
                <c:pt idx="909">
                  <c:v>5.0657534246575384</c:v>
                </c:pt>
                <c:pt idx="910">
                  <c:v>5.0712328767123314</c:v>
                </c:pt>
                <c:pt idx="911">
                  <c:v>5.0739726027397314</c:v>
                </c:pt>
                <c:pt idx="912">
                  <c:v>5.0904109589041084</c:v>
                </c:pt>
                <c:pt idx="913">
                  <c:v>5.1150684931507016</c:v>
                </c:pt>
                <c:pt idx="914">
                  <c:v>5.1205479452053817</c:v>
                </c:pt>
                <c:pt idx="915">
                  <c:v>5.1315068493149836</c:v>
                </c:pt>
                <c:pt idx="916">
                  <c:v>5.1561643835616504</c:v>
                </c:pt>
                <c:pt idx="917">
                  <c:v>5.1589041095890256</c:v>
                </c:pt>
                <c:pt idx="918">
                  <c:v>5.1643835616438256</c:v>
                </c:pt>
                <c:pt idx="919">
                  <c:v>5.1726027397260284</c:v>
                </c:pt>
                <c:pt idx="920">
                  <c:v>5.1780821917808524</c:v>
                </c:pt>
                <c:pt idx="921">
                  <c:v>5.1808219178081956</c:v>
                </c:pt>
                <c:pt idx="922">
                  <c:v>5.1890410958904134</c:v>
                </c:pt>
                <c:pt idx="923">
                  <c:v>5.1972602739726028</c:v>
                </c:pt>
                <c:pt idx="924">
                  <c:v>5.2136986301369861</c:v>
                </c:pt>
                <c:pt idx="925">
                  <c:v>5.2219178082191746</c:v>
                </c:pt>
                <c:pt idx="926">
                  <c:v>5.2273972602739676</c:v>
                </c:pt>
                <c:pt idx="927">
                  <c:v>5.2410958904109588</c:v>
                </c:pt>
                <c:pt idx="928">
                  <c:v>5.2465753424657464</c:v>
                </c:pt>
                <c:pt idx="929">
                  <c:v>5.2493150684931509</c:v>
                </c:pt>
                <c:pt idx="930">
                  <c:v>5.2575342465751449</c:v>
                </c:pt>
                <c:pt idx="931">
                  <c:v>5.2630136986301403</c:v>
                </c:pt>
                <c:pt idx="932">
                  <c:v>5.2684931506849324</c:v>
                </c:pt>
                <c:pt idx="933">
                  <c:v>5.2712328767123324</c:v>
                </c:pt>
                <c:pt idx="934">
                  <c:v>5.2767123287671334</c:v>
                </c:pt>
                <c:pt idx="935">
                  <c:v>5.2821917808219174</c:v>
                </c:pt>
                <c:pt idx="936">
                  <c:v>5.2876712328767086</c:v>
                </c:pt>
                <c:pt idx="937">
                  <c:v>5.2958904109589042</c:v>
                </c:pt>
                <c:pt idx="938">
                  <c:v>5.2986301369863016</c:v>
                </c:pt>
                <c:pt idx="939">
                  <c:v>5.3123287671232866</c:v>
                </c:pt>
                <c:pt idx="940">
                  <c:v>5.3205479452054236</c:v>
                </c:pt>
                <c:pt idx="941">
                  <c:v>5.3315068493150646</c:v>
                </c:pt>
                <c:pt idx="942">
                  <c:v>5.3342465753424664</c:v>
                </c:pt>
                <c:pt idx="943">
                  <c:v>5.3369863013698629</c:v>
                </c:pt>
                <c:pt idx="944">
                  <c:v>5.3424657534246824</c:v>
                </c:pt>
                <c:pt idx="945">
                  <c:v>5.3479452054794256</c:v>
                </c:pt>
                <c:pt idx="946">
                  <c:v>5.3534246575342346</c:v>
                </c:pt>
                <c:pt idx="947">
                  <c:v>5.3561643835616524</c:v>
                </c:pt>
                <c:pt idx="948">
                  <c:v>5.3589041095890346</c:v>
                </c:pt>
                <c:pt idx="949">
                  <c:v>5.3698630136986534</c:v>
                </c:pt>
                <c:pt idx="950">
                  <c:v>5.3753424657534534</c:v>
                </c:pt>
                <c:pt idx="951">
                  <c:v>5.3780821917808526</c:v>
                </c:pt>
                <c:pt idx="952">
                  <c:v>5.3835616438356162</c:v>
                </c:pt>
                <c:pt idx="953">
                  <c:v>5.3863013698630127</c:v>
                </c:pt>
                <c:pt idx="954">
                  <c:v>5.4</c:v>
                </c:pt>
                <c:pt idx="955">
                  <c:v>5.4027397260273968</c:v>
                </c:pt>
                <c:pt idx="956">
                  <c:v>5.4082191780821924</c:v>
                </c:pt>
                <c:pt idx="957">
                  <c:v>5.4136986301369863</c:v>
                </c:pt>
                <c:pt idx="958">
                  <c:v>5.4219178082191766</c:v>
                </c:pt>
                <c:pt idx="959">
                  <c:v>5.4246575342465757</c:v>
                </c:pt>
                <c:pt idx="960">
                  <c:v>5.4301369863013704</c:v>
                </c:pt>
                <c:pt idx="961">
                  <c:v>5.4328767123287713</c:v>
                </c:pt>
                <c:pt idx="962">
                  <c:v>5.4356164383561714</c:v>
                </c:pt>
                <c:pt idx="963">
                  <c:v>5.441095890410959</c:v>
                </c:pt>
                <c:pt idx="964">
                  <c:v>5.4438356164383546</c:v>
                </c:pt>
                <c:pt idx="965">
                  <c:v>5.4465753424657466</c:v>
                </c:pt>
                <c:pt idx="966">
                  <c:v>5.4493150684931511</c:v>
                </c:pt>
                <c:pt idx="967">
                  <c:v>5.457534246575162</c:v>
                </c:pt>
                <c:pt idx="968">
                  <c:v>5.4657534246575414</c:v>
                </c:pt>
                <c:pt idx="969">
                  <c:v>5.4684931506849423</c:v>
                </c:pt>
                <c:pt idx="970">
                  <c:v>5.4931506849315124</c:v>
                </c:pt>
                <c:pt idx="971">
                  <c:v>5.506849315068493</c:v>
                </c:pt>
                <c:pt idx="972">
                  <c:v>5.5150684931507534</c:v>
                </c:pt>
                <c:pt idx="973">
                  <c:v>5.5205479452054664</c:v>
                </c:pt>
                <c:pt idx="974">
                  <c:v>5.5232876712328771</c:v>
                </c:pt>
                <c:pt idx="975">
                  <c:v>5.5260273972602754</c:v>
                </c:pt>
                <c:pt idx="976">
                  <c:v>5.5287671232876834</c:v>
                </c:pt>
                <c:pt idx="977">
                  <c:v>5.5315068493150674</c:v>
                </c:pt>
                <c:pt idx="978">
                  <c:v>5.5342465753424666</c:v>
                </c:pt>
                <c:pt idx="979">
                  <c:v>5.5479452054794356</c:v>
                </c:pt>
                <c:pt idx="980">
                  <c:v>5.5589041095890366</c:v>
                </c:pt>
                <c:pt idx="981">
                  <c:v>5.5698630136987024</c:v>
                </c:pt>
                <c:pt idx="982">
                  <c:v>5.5863013698630164</c:v>
                </c:pt>
                <c:pt idx="983">
                  <c:v>5.5917808219178076</c:v>
                </c:pt>
                <c:pt idx="984">
                  <c:v>5.6027397260273757</c:v>
                </c:pt>
                <c:pt idx="985">
                  <c:v>5.6054794520547944</c:v>
                </c:pt>
                <c:pt idx="986">
                  <c:v>5.6136986301369847</c:v>
                </c:pt>
                <c:pt idx="987">
                  <c:v>5.6191780821917812</c:v>
                </c:pt>
                <c:pt idx="988">
                  <c:v>5.6219178082190666</c:v>
                </c:pt>
                <c:pt idx="989">
                  <c:v>5.624657534246464</c:v>
                </c:pt>
                <c:pt idx="990">
                  <c:v>5.6273972602738809</c:v>
                </c:pt>
                <c:pt idx="991">
                  <c:v>5.6465753424657237</c:v>
                </c:pt>
                <c:pt idx="992">
                  <c:v>5.6520547945205477</c:v>
                </c:pt>
                <c:pt idx="993">
                  <c:v>5.6547945205478252</c:v>
                </c:pt>
                <c:pt idx="994">
                  <c:v>5.6575342465751017</c:v>
                </c:pt>
                <c:pt idx="995">
                  <c:v>5.6602739726027398</c:v>
                </c:pt>
                <c:pt idx="996">
                  <c:v>5.6739726027397284</c:v>
                </c:pt>
                <c:pt idx="997">
                  <c:v>5.6767123287671231</c:v>
                </c:pt>
                <c:pt idx="998">
                  <c:v>5.6794520547945524</c:v>
                </c:pt>
                <c:pt idx="999">
                  <c:v>5.6849315068491642</c:v>
                </c:pt>
                <c:pt idx="1000">
                  <c:v>5.6876712328766956</c:v>
                </c:pt>
                <c:pt idx="1001">
                  <c:v>5.6958904109588957</c:v>
                </c:pt>
                <c:pt idx="1002">
                  <c:v>5.7013698630137757</c:v>
                </c:pt>
                <c:pt idx="1003">
                  <c:v>5.7041095890410958</c:v>
                </c:pt>
                <c:pt idx="1004">
                  <c:v>5.7287671232876924</c:v>
                </c:pt>
                <c:pt idx="1005">
                  <c:v>5.7315068493150676</c:v>
                </c:pt>
                <c:pt idx="1006">
                  <c:v>5.7397260273972623</c:v>
                </c:pt>
                <c:pt idx="1007">
                  <c:v>5.7534246575342456</c:v>
                </c:pt>
                <c:pt idx="1008">
                  <c:v>5.7561643835617033</c:v>
                </c:pt>
                <c:pt idx="1009">
                  <c:v>5.7671232876712306</c:v>
                </c:pt>
                <c:pt idx="1010">
                  <c:v>5.7698630136987124</c:v>
                </c:pt>
                <c:pt idx="1011">
                  <c:v>5.7726027397260324</c:v>
                </c:pt>
                <c:pt idx="1012">
                  <c:v>5.7863013698630184</c:v>
                </c:pt>
                <c:pt idx="1013">
                  <c:v>5.7917808219178086</c:v>
                </c:pt>
                <c:pt idx="1014">
                  <c:v>5.7945205479450932</c:v>
                </c:pt>
                <c:pt idx="1015">
                  <c:v>5.8109589041095866</c:v>
                </c:pt>
                <c:pt idx="1016">
                  <c:v>5.816438356164384</c:v>
                </c:pt>
                <c:pt idx="1017">
                  <c:v>5.8246575342465237</c:v>
                </c:pt>
                <c:pt idx="1018">
                  <c:v>5.8438356164383256</c:v>
                </c:pt>
                <c:pt idx="1019">
                  <c:v>5.8465753424657256</c:v>
                </c:pt>
                <c:pt idx="1020">
                  <c:v>5.8547945205478351</c:v>
                </c:pt>
                <c:pt idx="1021">
                  <c:v>5.8657534246575374</c:v>
                </c:pt>
                <c:pt idx="1022">
                  <c:v>5.8712328767123303</c:v>
                </c:pt>
                <c:pt idx="1023">
                  <c:v>5.8767123287671232</c:v>
                </c:pt>
                <c:pt idx="1024">
                  <c:v>5.8904109589041056</c:v>
                </c:pt>
                <c:pt idx="1025">
                  <c:v>5.8931506849315074</c:v>
                </c:pt>
                <c:pt idx="1026">
                  <c:v>5.9013698630137839</c:v>
                </c:pt>
                <c:pt idx="1027">
                  <c:v>5.9068493150684933</c:v>
                </c:pt>
                <c:pt idx="1028">
                  <c:v>5.9205479452054766</c:v>
                </c:pt>
                <c:pt idx="1029">
                  <c:v>5.9260273972602784</c:v>
                </c:pt>
                <c:pt idx="1030">
                  <c:v>5.9287671232877024</c:v>
                </c:pt>
                <c:pt idx="1031">
                  <c:v>5.9315068493150687</c:v>
                </c:pt>
                <c:pt idx="1032">
                  <c:v>5.9342465753424714</c:v>
                </c:pt>
                <c:pt idx="1033">
                  <c:v>5.9397260273972634</c:v>
                </c:pt>
                <c:pt idx="1034">
                  <c:v>5.9479452054794466</c:v>
                </c:pt>
                <c:pt idx="1035">
                  <c:v>5.9643835616438352</c:v>
                </c:pt>
                <c:pt idx="1036">
                  <c:v>5.9671232876712326</c:v>
                </c:pt>
                <c:pt idx="1037">
                  <c:v>5.9698630136987134</c:v>
                </c:pt>
                <c:pt idx="1038">
                  <c:v>5.9726027397260424</c:v>
                </c:pt>
                <c:pt idx="1039">
                  <c:v>5.9808219178082176</c:v>
                </c:pt>
                <c:pt idx="1040">
                  <c:v>5.989041095890534</c:v>
                </c:pt>
                <c:pt idx="1041">
                  <c:v>5.9945205479451236</c:v>
                </c:pt>
                <c:pt idx="1042">
                  <c:v>6.0027397260273956</c:v>
                </c:pt>
                <c:pt idx="1043">
                  <c:v>6.0219178082191656</c:v>
                </c:pt>
                <c:pt idx="1044">
                  <c:v>6.0246575342465656</c:v>
                </c:pt>
                <c:pt idx="1045">
                  <c:v>6.0273972602739656</c:v>
                </c:pt>
                <c:pt idx="1046">
                  <c:v>6.0301369863013701</c:v>
                </c:pt>
                <c:pt idx="1047">
                  <c:v>6.0383561643835924</c:v>
                </c:pt>
                <c:pt idx="1048">
                  <c:v>6.0410958904109586</c:v>
                </c:pt>
                <c:pt idx="1049">
                  <c:v>6.0465753424657356</c:v>
                </c:pt>
                <c:pt idx="1050">
                  <c:v>6.0630136986301384</c:v>
                </c:pt>
                <c:pt idx="1051">
                  <c:v>6.0767123287671234</c:v>
                </c:pt>
                <c:pt idx="1052">
                  <c:v>6.0904109589041084</c:v>
                </c:pt>
                <c:pt idx="1053">
                  <c:v>6.1041095890410846</c:v>
                </c:pt>
                <c:pt idx="1054">
                  <c:v>6.1095890410958864</c:v>
                </c:pt>
                <c:pt idx="1055">
                  <c:v>6.1123287671232864</c:v>
                </c:pt>
                <c:pt idx="1056">
                  <c:v>6.1178082191779684</c:v>
                </c:pt>
                <c:pt idx="1057">
                  <c:v>6.1260273972602741</c:v>
                </c:pt>
                <c:pt idx="1058">
                  <c:v>6.1479452054794246</c:v>
                </c:pt>
                <c:pt idx="1059">
                  <c:v>6.1561643835616504</c:v>
                </c:pt>
                <c:pt idx="1060">
                  <c:v>6.161643835616438</c:v>
                </c:pt>
                <c:pt idx="1061">
                  <c:v>6.1643835616438256</c:v>
                </c:pt>
                <c:pt idx="1062">
                  <c:v>6.1698630136986434</c:v>
                </c:pt>
                <c:pt idx="1063">
                  <c:v>6.1753424657534524</c:v>
                </c:pt>
                <c:pt idx="1064">
                  <c:v>6.1780821917808524</c:v>
                </c:pt>
                <c:pt idx="1065">
                  <c:v>6.1863013698630116</c:v>
                </c:pt>
                <c:pt idx="1066">
                  <c:v>6.1890410958904134</c:v>
                </c:pt>
                <c:pt idx="1067">
                  <c:v>6.1917808219178054</c:v>
                </c:pt>
                <c:pt idx="1068">
                  <c:v>6.1945205479450349</c:v>
                </c:pt>
                <c:pt idx="1069">
                  <c:v>6.2</c:v>
                </c:pt>
                <c:pt idx="1070">
                  <c:v>6.2054794520548668</c:v>
                </c:pt>
                <c:pt idx="1071">
                  <c:v>6.2109589041095887</c:v>
                </c:pt>
                <c:pt idx="1072">
                  <c:v>6.2356164383561703</c:v>
                </c:pt>
                <c:pt idx="1073">
                  <c:v>6.2438356164383446</c:v>
                </c:pt>
                <c:pt idx="1074">
                  <c:v>6.2465753424657464</c:v>
                </c:pt>
                <c:pt idx="1075">
                  <c:v>6.2520547945205482</c:v>
                </c:pt>
                <c:pt idx="1076">
                  <c:v>6.2630136986301403</c:v>
                </c:pt>
                <c:pt idx="1077">
                  <c:v>6.2657534246575404</c:v>
                </c:pt>
                <c:pt idx="1078">
                  <c:v>6.2684931506849324</c:v>
                </c:pt>
                <c:pt idx="1079">
                  <c:v>6.2739726027397333</c:v>
                </c:pt>
                <c:pt idx="1080">
                  <c:v>6.2849315068492038</c:v>
                </c:pt>
                <c:pt idx="1081">
                  <c:v>6.2904109589041086</c:v>
                </c:pt>
                <c:pt idx="1082">
                  <c:v>6.2931506849315104</c:v>
                </c:pt>
                <c:pt idx="1083">
                  <c:v>6.3123287671232866</c:v>
                </c:pt>
                <c:pt idx="1084">
                  <c:v>6.3232876712328769</c:v>
                </c:pt>
                <c:pt idx="1085">
                  <c:v>6.3287671232876734</c:v>
                </c:pt>
                <c:pt idx="1086">
                  <c:v>6.3342465753424664</c:v>
                </c:pt>
                <c:pt idx="1087">
                  <c:v>6.3452054794520549</c:v>
                </c:pt>
                <c:pt idx="1088">
                  <c:v>6.3479452054794256</c:v>
                </c:pt>
                <c:pt idx="1089">
                  <c:v>6.3698630136986534</c:v>
                </c:pt>
                <c:pt idx="1090">
                  <c:v>6.3863013698630127</c:v>
                </c:pt>
                <c:pt idx="1091">
                  <c:v>6.38904109589049</c:v>
                </c:pt>
                <c:pt idx="1092">
                  <c:v>6.3917808219178056</c:v>
                </c:pt>
                <c:pt idx="1093">
                  <c:v>6.397260273972603</c:v>
                </c:pt>
                <c:pt idx="1094">
                  <c:v>6.4</c:v>
                </c:pt>
                <c:pt idx="1095">
                  <c:v>6.4027397260273968</c:v>
                </c:pt>
                <c:pt idx="1096">
                  <c:v>6.4109589041095889</c:v>
                </c:pt>
                <c:pt idx="1097">
                  <c:v>6.4356164383561714</c:v>
                </c:pt>
                <c:pt idx="1098">
                  <c:v>6.441095890410959</c:v>
                </c:pt>
                <c:pt idx="1099">
                  <c:v>6.4438356164383546</c:v>
                </c:pt>
                <c:pt idx="1100">
                  <c:v>6.4465753424657466</c:v>
                </c:pt>
                <c:pt idx="1101">
                  <c:v>6.4493150684931511</c:v>
                </c:pt>
                <c:pt idx="1102">
                  <c:v>6.4547945205478836</c:v>
                </c:pt>
                <c:pt idx="1103">
                  <c:v>6.4602739726027414</c:v>
                </c:pt>
                <c:pt idx="1104">
                  <c:v>6.4630136986301414</c:v>
                </c:pt>
                <c:pt idx="1105">
                  <c:v>6.4657534246575414</c:v>
                </c:pt>
                <c:pt idx="1106">
                  <c:v>6.4931506849315124</c:v>
                </c:pt>
                <c:pt idx="1107">
                  <c:v>6.5013698630137116</c:v>
                </c:pt>
                <c:pt idx="1108">
                  <c:v>6.5178082191780664</c:v>
                </c:pt>
                <c:pt idx="1109">
                  <c:v>6.536986301369863</c:v>
                </c:pt>
                <c:pt idx="1110">
                  <c:v>6.5424657534246924</c:v>
                </c:pt>
                <c:pt idx="1111">
                  <c:v>6.5506849315068356</c:v>
                </c:pt>
                <c:pt idx="1112">
                  <c:v>6.5589041095890366</c:v>
                </c:pt>
                <c:pt idx="1113">
                  <c:v>6.5643835616438357</c:v>
                </c:pt>
                <c:pt idx="1114">
                  <c:v>6.5780821917809034</c:v>
                </c:pt>
                <c:pt idx="1115">
                  <c:v>6.5808219178082146</c:v>
                </c:pt>
                <c:pt idx="1116">
                  <c:v>6.5863013698630164</c:v>
                </c:pt>
                <c:pt idx="1117">
                  <c:v>6.6164383561643767</c:v>
                </c:pt>
                <c:pt idx="1118">
                  <c:v>6.624657534246464</c:v>
                </c:pt>
                <c:pt idx="1119">
                  <c:v>6.6410958904109556</c:v>
                </c:pt>
                <c:pt idx="1120">
                  <c:v>6.6465753424657237</c:v>
                </c:pt>
                <c:pt idx="1121">
                  <c:v>6.6493150684931477</c:v>
                </c:pt>
                <c:pt idx="1122">
                  <c:v>6.6657534246575354</c:v>
                </c:pt>
                <c:pt idx="1123">
                  <c:v>6.6794520547945524</c:v>
                </c:pt>
                <c:pt idx="1124">
                  <c:v>6.6849315068491642</c:v>
                </c:pt>
                <c:pt idx="1125">
                  <c:v>6.6904109589040646</c:v>
                </c:pt>
                <c:pt idx="1126">
                  <c:v>6.6958904109588957</c:v>
                </c:pt>
                <c:pt idx="1127">
                  <c:v>6.7013698630137757</c:v>
                </c:pt>
                <c:pt idx="1128">
                  <c:v>6.7068493150684931</c:v>
                </c:pt>
                <c:pt idx="1129">
                  <c:v>6.7232876712328764</c:v>
                </c:pt>
                <c:pt idx="1130">
                  <c:v>6.7260273972602764</c:v>
                </c:pt>
                <c:pt idx="1131">
                  <c:v>6.7342465753424703</c:v>
                </c:pt>
                <c:pt idx="1132">
                  <c:v>6.7369863013698632</c:v>
                </c:pt>
                <c:pt idx="1133">
                  <c:v>6.7452054794520544</c:v>
                </c:pt>
                <c:pt idx="1134">
                  <c:v>6.7561643835617033</c:v>
                </c:pt>
                <c:pt idx="1135">
                  <c:v>6.7616438356164403</c:v>
                </c:pt>
                <c:pt idx="1136">
                  <c:v>6.7972602739726034</c:v>
                </c:pt>
                <c:pt idx="1137">
                  <c:v>6.8054794520547954</c:v>
                </c:pt>
                <c:pt idx="1138">
                  <c:v>6.8191780821917813</c:v>
                </c:pt>
                <c:pt idx="1139">
                  <c:v>6.8219178082191236</c:v>
                </c:pt>
                <c:pt idx="1140">
                  <c:v>6.8273972602739246</c:v>
                </c:pt>
                <c:pt idx="1141">
                  <c:v>6.8410958904109576</c:v>
                </c:pt>
                <c:pt idx="1142">
                  <c:v>6.8547945205478351</c:v>
                </c:pt>
                <c:pt idx="1143">
                  <c:v>6.86027397260274</c:v>
                </c:pt>
                <c:pt idx="1144">
                  <c:v>6.8657534246575374</c:v>
                </c:pt>
                <c:pt idx="1145">
                  <c:v>6.8684931506849312</c:v>
                </c:pt>
                <c:pt idx="1146">
                  <c:v>6.8712328767123303</c:v>
                </c:pt>
                <c:pt idx="1147">
                  <c:v>6.8739726027397303</c:v>
                </c:pt>
                <c:pt idx="1148">
                  <c:v>6.8767123287671232</c:v>
                </c:pt>
                <c:pt idx="1149">
                  <c:v>6.882191780821918</c:v>
                </c:pt>
                <c:pt idx="1150">
                  <c:v>6.884931506849175</c:v>
                </c:pt>
                <c:pt idx="1151">
                  <c:v>6.8876712328767056</c:v>
                </c:pt>
                <c:pt idx="1152">
                  <c:v>6.904109589041096</c:v>
                </c:pt>
                <c:pt idx="1153">
                  <c:v>6.912328767123288</c:v>
                </c:pt>
                <c:pt idx="1154">
                  <c:v>6.9178082191780774</c:v>
                </c:pt>
                <c:pt idx="1155">
                  <c:v>6.9315068493150687</c:v>
                </c:pt>
                <c:pt idx="1156">
                  <c:v>6.9397260273972634</c:v>
                </c:pt>
                <c:pt idx="1157">
                  <c:v>6.9424657534247034</c:v>
                </c:pt>
                <c:pt idx="1158">
                  <c:v>6.9479452054794466</c:v>
                </c:pt>
                <c:pt idx="1159">
                  <c:v>6.9561643835617124</c:v>
                </c:pt>
                <c:pt idx="1160">
                  <c:v>6.9780821917809197</c:v>
                </c:pt>
                <c:pt idx="1161">
                  <c:v>6.9972602739726124</c:v>
                </c:pt>
                <c:pt idx="1162">
                  <c:v>7.0027397260273956</c:v>
                </c:pt>
                <c:pt idx="1163">
                  <c:v>7.0109589041095894</c:v>
                </c:pt>
                <c:pt idx="1164">
                  <c:v>7.0356164383561683</c:v>
                </c:pt>
                <c:pt idx="1165">
                  <c:v>7.0712328767123314</c:v>
                </c:pt>
                <c:pt idx="1166">
                  <c:v>7.0821917808219181</c:v>
                </c:pt>
                <c:pt idx="1167">
                  <c:v>7.1068493150684926</c:v>
                </c:pt>
                <c:pt idx="1168">
                  <c:v>7.1178082191779684</c:v>
                </c:pt>
                <c:pt idx="1169">
                  <c:v>7.1369863013698627</c:v>
                </c:pt>
                <c:pt idx="1170">
                  <c:v>7.13972602739726</c:v>
                </c:pt>
                <c:pt idx="1171">
                  <c:v>7.1452054794520548</c:v>
                </c:pt>
                <c:pt idx="1172">
                  <c:v>7.161643835616438</c:v>
                </c:pt>
                <c:pt idx="1173">
                  <c:v>7.1726027397260284</c:v>
                </c:pt>
                <c:pt idx="1174">
                  <c:v>7.1753424657534524</c:v>
                </c:pt>
                <c:pt idx="1175">
                  <c:v>7.1863013698630116</c:v>
                </c:pt>
                <c:pt idx="1176">
                  <c:v>7.1917808219178054</c:v>
                </c:pt>
                <c:pt idx="1177">
                  <c:v>7.2082191780821914</c:v>
                </c:pt>
                <c:pt idx="1178">
                  <c:v>7.2109589041095887</c:v>
                </c:pt>
                <c:pt idx="1179">
                  <c:v>7.2164383561643826</c:v>
                </c:pt>
                <c:pt idx="1180">
                  <c:v>7.2356164383561703</c:v>
                </c:pt>
                <c:pt idx="1181">
                  <c:v>7.2493150684931509</c:v>
                </c:pt>
                <c:pt idx="1182">
                  <c:v>7.2520547945205482</c:v>
                </c:pt>
                <c:pt idx="1183">
                  <c:v>7.2602739726027403</c:v>
                </c:pt>
                <c:pt idx="1184">
                  <c:v>7.2657534246575404</c:v>
                </c:pt>
                <c:pt idx="1185">
                  <c:v>7.2684931506849324</c:v>
                </c:pt>
                <c:pt idx="1186">
                  <c:v>7.2821917808219174</c:v>
                </c:pt>
                <c:pt idx="1187">
                  <c:v>7.2958904109589042</c:v>
                </c:pt>
                <c:pt idx="1188">
                  <c:v>7.3095890410958866</c:v>
                </c:pt>
                <c:pt idx="1189">
                  <c:v>7.3123287671232866</c:v>
                </c:pt>
                <c:pt idx="1190">
                  <c:v>7.3178082191780236</c:v>
                </c:pt>
                <c:pt idx="1191">
                  <c:v>7.3232876712328769</c:v>
                </c:pt>
                <c:pt idx="1192">
                  <c:v>7.3342465753424664</c:v>
                </c:pt>
                <c:pt idx="1193">
                  <c:v>7.3424657534246824</c:v>
                </c:pt>
                <c:pt idx="1194">
                  <c:v>7.3534246575342346</c:v>
                </c:pt>
                <c:pt idx="1195">
                  <c:v>7.3643835616438356</c:v>
                </c:pt>
                <c:pt idx="1196">
                  <c:v>7.3863013698630127</c:v>
                </c:pt>
                <c:pt idx="1197">
                  <c:v>7.3917808219178056</c:v>
                </c:pt>
                <c:pt idx="1198">
                  <c:v>7.4054794520548821</c:v>
                </c:pt>
                <c:pt idx="1199">
                  <c:v>7.4136986301369863</c:v>
                </c:pt>
                <c:pt idx="1200">
                  <c:v>7.4164383561643854</c:v>
                </c:pt>
                <c:pt idx="1201">
                  <c:v>7.4191780821917934</c:v>
                </c:pt>
                <c:pt idx="1202">
                  <c:v>7.4493150684931511</c:v>
                </c:pt>
                <c:pt idx="1203">
                  <c:v>7.4602739726027414</c:v>
                </c:pt>
                <c:pt idx="1204">
                  <c:v>7.4630136986301414</c:v>
                </c:pt>
                <c:pt idx="1205">
                  <c:v>7.5041095890410956</c:v>
                </c:pt>
                <c:pt idx="1206">
                  <c:v>7.5123287671232877</c:v>
                </c:pt>
                <c:pt idx="1207">
                  <c:v>7.5205479452054664</c:v>
                </c:pt>
                <c:pt idx="1208">
                  <c:v>7.5287671232876834</c:v>
                </c:pt>
                <c:pt idx="1209">
                  <c:v>7.5315068493150674</c:v>
                </c:pt>
                <c:pt idx="1210">
                  <c:v>7.5452054794520551</c:v>
                </c:pt>
                <c:pt idx="1211">
                  <c:v>7.5808219178082146</c:v>
                </c:pt>
                <c:pt idx="1212">
                  <c:v>7.5863013698630164</c:v>
                </c:pt>
                <c:pt idx="1213">
                  <c:v>7.6</c:v>
                </c:pt>
                <c:pt idx="1214">
                  <c:v>7.6027397260273757</c:v>
                </c:pt>
                <c:pt idx="1215">
                  <c:v>7.6219178082190666</c:v>
                </c:pt>
                <c:pt idx="1216">
                  <c:v>7.6383561643835733</c:v>
                </c:pt>
                <c:pt idx="1217">
                  <c:v>7.6438356164382633</c:v>
                </c:pt>
                <c:pt idx="1218">
                  <c:v>7.6712328767123283</c:v>
                </c:pt>
                <c:pt idx="1219">
                  <c:v>7.6876712328766956</c:v>
                </c:pt>
                <c:pt idx="1220">
                  <c:v>7.7123287671232879</c:v>
                </c:pt>
                <c:pt idx="1221">
                  <c:v>7.7232876712328764</c:v>
                </c:pt>
                <c:pt idx="1222">
                  <c:v>7.7260273972602764</c:v>
                </c:pt>
                <c:pt idx="1223">
                  <c:v>7.7287671232876924</c:v>
                </c:pt>
                <c:pt idx="1224">
                  <c:v>7.7342465753424703</c:v>
                </c:pt>
                <c:pt idx="1225">
                  <c:v>7.7561643835617033</c:v>
                </c:pt>
                <c:pt idx="1226">
                  <c:v>7.7589041095890376</c:v>
                </c:pt>
                <c:pt idx="1227">
                  <c:v>7.7671232876712306</c:v>
                </c:pt>
                <c:pt idx="1228">
                  <c:v>7.7780821917809106</c:v>
                </c:pt>
                <c:pt idx="1229">
                  <c:v>7.7808219178082156</c:v>
                </c:pt>
                <c:pt idx="1230">
                  <c:v>7.7835616438356174</c:v>
                </c:pt>
                <c:pt idx="1231">
                  <c:v>7.7863013698630184</c:v>
                </c:pt>
                <c:pt idx="1232">
                  <c:v>7.789041095890517</c:v>
                </c:pt>
                <c:pt idx="1233">
                  <c:v>7.7945205479450932</c:v>
                </c:pt>
                <c:pt idx="1234">
                  <c:v>7.8</c:v>
                </c:pt>
                <c:pt idx="1235">
                  <c:v>7.8082191780821919</c:v>
                </c:pt>
                <c:pt idx="1236">
                  <c:v>7.816438356164384</c:v>
                </c:pt>
                <c:pt idx="1237">
                  <c:v>7.8301369863013699</c:v>
                </c:pt>
                <c:pt idx="1238">
                  <c:v>7.8410958904109576</c:v>
                </c:pt>
                <c:pt idx="1239">
                  <c:v>7.8438356164383256</c:v>
                </c:pt>
                <c:pt idx="1240">
                  <c:v>7.8465753424657256</c:v>
                </c:pt>
                <c:pt idx="1241">
                  <c:v>7.8520547945205479</c:v>
                </c:pt>
                <c:pt idx="1242">
                  <c:v>7.8739726027397303</c:v>
                </c:pt>
                <c:pt idx="1243">
                  <c:v>7.8794520547945934</c:v>
                </c:pt>
                <c:pt idx="1244">
                  <c:v>7.8876712328767056</c:v>
                </c:pt>
                <c:pt idx="1245">
                  <c:v>7.904109589041096</c:v>
                </c:pt>
                <c:pt idx="1246">
                  <c:v>7.9205479452054766</c:v>
                </c:pt>
                <c:pt idx="1247">
                  <c:v>7.9232876712328784</c:v>
                </c:pt>
                <c:pt idx="1248">
                  <c:v>7.9287671232877024</c:v>
                </c:pt>
                <c:pt idx="1249">
                  <c:v>7.9369863013698634</c:v>
                </c:pt>
                <c:pt idx="1250">
                  <c:v>7.9534246575342467</c:v>
                </c:pt>
                <c:pt idx="1251">
                  <c:v>7.9671232876712326</c:v>
                </c:pt>
                <c:pt idx="1252">
                  <c:v>7.9780821917809197</c:v>
                </c:pt>
                <c:pt idx="1253">
                  <c:v>7.9808219178082176</c:v>
                </c:pt>
                <c:pt idx="1254">
                  <c:v>7.9972602739726124</c:v>
                </c:pt>
                <c:pt idx="1255">
                  <c:v>8</c:v>
                </c:pt>
                <c:pt idx="1256">
                  <c:v>8.0027397260274267</c:v>
                </c:pt>
                <c:pt idx="1257">
                  <c:v>8.0191780821916989</c:v>
                </c:pt>
                <c:pt idx="1258">
                  <c:v>8.0328767123287665</c:v>
                </c:pt>
                <c:pt idx="1259">
                  <c:v>8.0410958904109489</c:v>
                </c:pt>
                <c:pt idx="1260">
                  <c:v>8.0438356164383542</c:v>
                </c:pt>
                <c:pt idx="1261">
                  <c:v>8.0493150684930939</c:v>
                </c:pt>
                <c:pt idx="1262">
                  <c:v>8.0602739726027401</c:v>
                </c:pt>
                <c:pt idx="1263">
                  <c:v>8.0630136986301331</c:v>
                </c:pt>
                <c:pt idx="1264">
                  <c:v>8.0739726027397172</c:v>
                </c:pt>
                <c:pt idx="1265">
                  <c:v>8.0904109589041227</c:v>
                </c:pt>
                <c:pt idx="1266">
                  <c:v>8.0931506849314481</c:v>
                </c:pt>
                <c:pt idx="1267">
                  <c:v>8.0958904109589067</c:v>
                </c:pt>
                <c:pt idx="1268">
                  <c:v>8.1013698630136979</c:v>
                </c:pt>
                <c:pt idx="1269">
                  <c:v>8.1068493150685068</c:v>
                </c:pt>
                <c:pt idx="1270">
                  <c:v>8.1095890410958908</c:v>
                </c:pt>
                <c:pt idx="1271">
                  <c:v>8.1123287671232482</c:v>
                </c:pt>
                <c:pt idx="1272">
                  <c:v>8.1205479452054803</c:v>
                </c:pt>
                <c:pt idx="1273">
                  <c:v>8.1315068493150662</c:v>
                </c:pt>
                <c:pt idx="1274">
                  <c:v>8.1369863013698627</c:v>
                </c:pt>
                <c:pt idx="1275">
                  <c:v>8.1397260273972627</c:v>
                </c:pt>
                <c:pt idx="1276">
                  <c:v>8.1589041095890504</c:v>
                </c:pt>
                <c:pt idx="1277">
                  <c:v>8.1835616438356169</c:v>
                </c:pt>
                <c:pt idx="1278">
                  <c:v>8.2000000000000011</c:v>
                </c:pt>
                <c:pt idx="1279">
                  <c:v>8.213698630136987</c:v>
                </c:pt>
                <c:pt idx="1280">
                  <c:v>8.2164383561644048</c:v>
                </c:pt>
                <c:pt idx="1281">
                  <c:v>8.2246575342465729</c:v>
                </c:pt>
                <c:pt idx="1282">
                  <c:v>8.2383561643833989</c:v>
                </c:pt>
                <c:pt idx="1283">
                  <c:v>8.2410958904109481</c:v>
                </c:pt>
                <c:pt idx="1284">
                  <c:v>8.2438356164383571</c:v>
                </c:pt>
                <c:pt idx="1285">
                  <c:v>8.2465753424657482</c:v>
                </c:pt>
                <c:pt idx="1286">
                  <c:v>8.25205479452055</c:v>
                </c:pt>
                <c:pt idx="1287">
                  <c:v>8.2602739726027181</c:v>
                </c:pt>
                <c:pt idx="1288">
                  <c:v>8.2630136986301181</c:v>
                </c:pt>
                <c:pt idx="1289">
                  <c:v>8.2821917808219183</c:v>
                </c:pt>
                <c:pt idx="1290">
                  <c:v>8.287671232876713</c:v>
                </c:pt>
                <c:pt idx="1291">
                  <c:v>8.2931506849314189</c:v>
                </c:pt>
                <c:pt idx="1292">
                  <c:v>8.3123287671232884</c:v>
                </c:pt>
                <c:pt idx="1293">
                  <c:v>8.3232876712328672</c:v>
                </c:pt>
                <c:pt idx="1294">
                  <c:v>8.3342465753424708</c:v>
                </c:pt>
                <c:pt idx="1295">
                  <c:v>8.3424657534246567</c:v>
                </c:pt>
                <c:pt idx="1296">
                  <c:v>8.3561643835616568</c:v>
                </c:pt>
                <c:pt idx="1297">
                  <c:v>8.3643835616438356</c:v>
                </c:pt>
                <c:pt idx="1298">
                  <c:v>8.3671232876712303</c:v>
                </c:pt>
                <c:pt idx="1299">
                  <c:v>8.3698630136986747</c:v>
                </c:pt>
                <c:pt idx="1300">
                  <c:v>8.3835616438356162</c:v>
                </c:pt>
                <c:pt idx="1301">
                  <c:v>8.3945205479452767</c:v>
                </c:pt>
                <c:pt idx="1302">
                  <c:v>8.410958904109588</c:v>
                </c:pt>
                <c:pt idx="1303">
                  <c:v>8.4136986301369863</c:v>
                </c:pt>
                <c:pt idx="1304">
                  <c:v>8.4191780821916939</c:v>
                </c:pt>
                <c:pt idx="1305">
                  <c:v>8.4493150684930889</c:v>
                </c:pt>
                <c:pt idx="1306">
                  <c:v>8.4575342465755234</c:v>
                </c:pt>
                <c:pt idx="1307">
                  <c:v>8.4684931506849548</c:v>
                </c:pt>
                <c:pt idx="1308">
                  <c:v>8.5095890410958948</c:v>
                </c:pt>
                <c:pt idx="1309">
                  <c:v>8.5123287671232681</c:v>
                </c:pt>
                <c:pt idx="1310">
                  <c:v>8.5150684931506682</c:v>
                </c:pt>
                <c:pt idx="1311">
                  <c:v>8.5205479452054806</c:v>
                </c:pt>
                <c:pt idx="1312">
                  <c:v>8.5232876712328682</c:v>
                </c:pt>
                <c:pt idx="1313">
                  <c:v>8.5260273972602736</c:v>
                </c:pt>
                <c:pt idx="1314">
                  <c:v>8.5452054794520471</c:v>
                </c:pt>
                <c:pt idx="1315">
                  <c:v>8.5534246575344</c:v>
                </c:pt>
                <c:pt idx="1316">
                  <c:v>8.5561643835616508</c:v>
                </c:pt>
                <c:pt idx="1317">
                  <c:v>8.5589041095890508</c:v>
                </c:pt>
                <c:pt idx="1318">
                  <c:v>8.5643835616438349</c:v>
                </c:pt>
                <c:pt idx="1319">
                  <c:v>8.5726027397262001</c:v>
                </c:pt>
                <c:pt idx="1320">
                  <c:v>8.5753424657534172</c:v>
                </c:pt>
                <c:pt idx="1321">
                  <c:v>8.6082191780821589</c:v>
                </c:pt>
                <c:pt idx="1322">
                  <c:v>8.6191780821915245</c:v>
                </c:pt>
                <c:pt idx="1323">
                  <c:v>8.6465753424657485</c:v>
                </c:pt>
                <c:pt idx="1324">
                  <c:v>8.6493150684930189</c:v>
                </c:pt>
                <c:pt idx="1325">
                  <c:v>8.6684931506849328</c:v>
                </c:pt>
                <c:pt idx="1326">
                  <c:v>8.6876712328767116</c:v>
                </c:pt>
                <c:pt idx="1327">
                  <c:v>8.6904109589041205</c:v>
                </c:pt>
                <c:pt idx="1328">
                  <c:v>8.7095890410958905</c:v>
                </c:pt>
                <c:pt idx="1329">
                  <c:v>8.7123287671232479</c:v>
                </c:pt>
                <c:pt idx="1330">
                  <c:v>8.7205479452054799</c:v>
                </c:pt>
                <c:pt idx="1331">
                  <c:v>8.723287671232848</c:v>
                </c:pt>
                <c:pt idx="1332">
                  <c:v>8.7397260273972606</c:v>
                </c:pt>
                <c:pt idx="1333">
                  <c:v>8.7479452054794482</c:v>
                </c:pt>
                <c:pt idx="1334">
                  <c:v>8.7616438356164377</c:v>
                </c:pt>
                <c:pt idx="1335">
                  <c:v>8.7726027397260768</c:v>
                </c:pt>
                <c:pt idx="1336">
                  <c:v>8.7780821917808183</c:v>
                </c:pt>
                <c:pt idx="1337">
                  <c:v>8.783561643835613</c:v>
                </c:pt>
                <c:pt idx="1338">
                  <c:v>8.7972602739725119</c:v>
                </c:pt>
                <c:pt idx="1339">
                  <c:v>8.8164383561645536</c:v>
                </c:pt>
                <c:pt idx="1340">
                  <c:v>8.838356164383498</c:v>
                </c:pt>
                <c:pt idx="1341">
                  <c:v>8.8520547945205568</c:v>
                </c:pt>
                <c:pt idx="1342">
                  <c:v>8.8602739726027426</c:v>
                </c:pt>
                <c:pt idx="1343">
                  <c:v>8.8684931506849747</c:v>
                </c:pt>
                <c:pt idx="1344">
                  <c:v>8.8794520547945268</c:v>
                </c:pt>
                <c:pt idx="1345">
                  <c:v>8.8821917808219162</c:v>
                </c:pt>
                <c:pt idx="1346">
                  <c:v>8.8904109589041767</c:v>
                </c:pt>
                <c:pt idx="1347">
                  <c:v>8.9041095890410968</c:v>
                </c:pt>
                <c:pt idx="1348">
                  <c:v>8.9205479452054828</c:v>
                </c:pt>
                <c:pt idx="1349">
                  <c:v>8.9315068493150704</c:v>
                </c:pt>
                <c:pt idx="1350">
                  <c:v>8.9424657534246705</c:v>
                </c:pt>
                <c:pt idx="1351">
                  <c:v>8.9726027397262307</c:v>
                </c:pt>
                <c:pt idx="1352">
                  <c:v>8.9780821917808211</c:v>
                </c:pt>
                <c:pt idx="1353">
                  <c:v>8.9972602739726035</c:v>
                </c:pt>
                <c:pt idx="1354">
                  <c:v>9.0082191780821912</c:v>
                </c:pt>
                <c:pt idx="1355">
                  <c:v>9.0246575342465754</c:v>
                </c:pt>
                <c:pt idx="1356">
                  <c:v>9.0273972602739683</c:v>
                </c:pt>
                <c:pt idx="1357">
                  <c:v>9.0328767123287665</c:v>
                </c:pt>
                <c:pt idx="1358">
                  <c:v>9.0739726027397172</c:v>
                </c:pt>
                <c:pt idx="1359">
                  <c:v>9.0794520547945208</c:v>
                </c:pt>
                <c:pt idx="1360">
                  <c:v>9.0931506849314481</c:v>
                </c:pt>
                <c:pt idx="1361">
                  <c:v>9.1232876712328679</c:v>
                </c:pt>
                <c:pt idx="1362">
                  <c:v>9.1506849315070653</c:v>
                </c:pt>
                <c:pt idx="1363">
                  <c:v>9.1698630136986328</c:v>
                </c:pt>
                <c:pt idx="1364">
                  <c:v>9.1835616438356169</c:v>
                </c:pt>
                <c:pt idx="1365">
                  <c:v>9.1945205479452063</c:v>
                </c:pt>
                <c:pt idx="1366">
                  <c:v>9.2027397260274046</c:v>
                </c:pt>
                <c:pt idx="1367">
                  <c:v>9.2054794520547922</c:v>
                </c:pt>
                <c:pt idx="1368">
                  <c:v>9.221917808219148</c:v>
                </c:pt>
                <c:pt idx="1369">
                  <c:v>9.2246575342465729</c:v>
                </c:pt>
                <c:pt idx="1370">
                  <c:v>9.2301369863013694</c:v>
                </c:pt>
                <c:pt idx="1371">
                  <c:v>9.2356164383561641</c:v>
                </c:pt>
                <c:pt idx="1372">
                  <c:v>9.2465753424657482</c:v>
                </c:pt>
                <c:pt idx="1373">
                  <c:v>9.2547945205479767</c:v>
                </c:pt>
                <c:pt idx="1374">
                  <c:v>9.2904109589041148</c:v>
                </c:pt>
                <c:pt idx="1375">
                  <c:v>9.2931506849314189</c:v>
                </c:pt>
                <c:pt idx="1376">
                  <c:v>9.2958904109589042</c:v>
                </c:pt>
                <c:pt idx="1377">
                  <c:v>9.3150684931506849</c:v>
                </c:pt>
                <c:pt idx="1378">
                  <c:v>9.3205479452054867</c:v>
                </c:pt>
                <c:pt idx="1379">
                  <c:v>9.3260273972602743</c:v>
                </c:pt>
                <c:pt idx="1380">
                  <c:v>9.3315068493150708</c:v>
                </c:pt>
                <c:pt idx="1381">
                  <c:v>9.3671232876712303</c:v>
                </c:pt>
                <c:pt idx="1382">
                  <c:v>9.3698630136986747</c:v>
                </c:pt>
                <c:pt idx="1383">
                  <c:v>9.375342465753425</c:v>
                </c:pt>
                <c:pt idx="1384">
                  <c:v>9.3780821917808215</c:v>
                </c:pt>
                <c:pt idx="1385">
                  <c:v>9.3917808219178074</c:v>
                </c:pt>
                <c:pt idx="1386">
                  <c:v>9.3945205479452767</c:v>
                </c:pt>
                <c:pt idx="1387">
                  <c:v>9.3972602739726021</c:v>
                </c:pt>
                <c:pt idx="1388">
                  <c:v>9.4</c:v>
                </c:pt>
                <c:pt idx="1389">
                  <c:v>9.4191780821916939</c:v>
                </c:pt>
                <c:pt idx="1390">
                  <c:v>9.4520547945205546</c:v>
                </c:pt>
                <c:pt idx="1391">
                  <c:v>9.4602739726027405</c:v>
                </c:pt>
                <c:pt idx="1392">
                  <c:v>9.463013698630137</c:v>
                </c:pt>
                <c:pt idx="1393">
                  <c:v>9.4739726027397229</c:v>
                </c:pt>
                <c:pt idx="1394">
                  <c:v>9.4794520547945247</c:v>
                </c:pt>
                <c:pt idx="1395">
                  <c:v>9.4849315068493247</c:v>
                </c:pt>
                <c:pt idx="1396">
                  <c:v>9.4986301369863266</c:v>
                </c:pt>
                <c:pt idx="1397">
                  <c:v>9.5041095890410965</c:v>
                </c:pt>
                <c:pt idx="1398">
                  <c:v>9.5095890410958948</c:v>
                </c:pt>
                <c:pt idx="1399">
                  <c:v>9.5123287671232681</c:v>
                </c:pt>
                <c:pt idx="1400">
                  <c:v>9.5589041095890508</c:v>
                </c:pt>
                <c:pt idx="1401">
                  <c:v>9.5643835616438349</c:v>
                </c:pt>
                <c:pt idx="1402">
                  <c:v>9.5808219178082208</c:v>
                </c:pt>
                <c:pt idx="1403">
                  <c:v>9.5890410958904102</c:v>
                </c:pt>
                <c:pt idx="1404">
                  <c:v>9.5917808219178085</c:v>
                </c:pt>
                <c:pt idx="1405">
                  <c:v>9.6</c:v>
                </c:pt>
                <c:pt idx="1406">
                  <c:v>9.6082191780821589</c:v>
                </c:pt>
                <c:pt idx="1407">
                  <c:v>9.6109589041095482</c:v>
                </c:pt>
                <c:pt idx="1408">
                  <c:v>9.6136986301369856</c:v>
                </c:pt>
                <c:pt idx="1409">
                  <c:v>9.6219178082191679</c:v>
                </c:pt>
                <c:pt idx="1410">
                  <c:v>9.6547945205480268</c:v>
                </c:pt>
                <c:pt idx="1411">
                  <c:v>9.6739726027397186</c:v>
                </c:pt>
                <c:pt idx="1412">
                  <c:v>9.6767123287671222</c:v>
                </c:pt>
                <c:pt idx="1413">
                  <c:v>9.6849315068493205</c:v>
                </c:pt>
                <c:pt idx="1414">
                  <c:v>9.6931506849314619</c:v>
                </c:pt>
                <c:pt idx="1415">
                  <c:v>9.6986301369863028</c:v>
                </c:pt>
                <c:pt idx="1416">
                  <c:v>9.7123287671232479</c:v>
                </c:pt>
                <c:pt idx="1417">
                  <c:v>9.7178082191780817</c:v>
                </c:pt>
                <c:pt idx="1418">
                  <c:v>9.723287671232848</c:v>
                </c:pt>
                <c:pt idx="1419">
                  <c:v>9.7260273972602729</c:v>
                </c:pt>
                <c:pt idx="1420">
                  <c:v>9.7315068493150694</c:v>
                </c:pt>
                <c:pt idx="1421">
                  <c:v>9.7479452054794482</c:v>
                </c:pt>
                <c:pt idx="1422">
                  <c:v>9.7561643835616447</c:v>
                </c:pt>
                <c:pt idx="1423">
                  <c:v>9.8054794520548008</c:v>
                </c:pt>
                <c:pt idx="1424">
                  <c:v>9.8219178082191672</c:v>
                </c:pt>
                <c:pt idx="1425">
                  <c:v>9.8602739726027426</c:v>
                </c:pt>
                <c:pt idx="1426">
                  <c:v>9.8684931506849747</c:v>
                </c:pt>
                <c:pt idx="1427">
                  <c:v>9.8712328767123747</c:v>
                </c:pt>
                <c:pt idx="1428">
                  <c:v>9.873972602739725</c:v>
                </c:pt>
                <c:pt idx="1429">
                  <c:v>9.8958904109589767</c:v>
                </c:pt>
                <c:pt idx="1430">
                  <c:v>9.9095890410959768</c:v>
                </c:pt>
                <c:pt idx="1431">
                  <c:v>9.9232876712328686</c:v>
                </c:pt>
                <c:pt idx="1432">
                  <c:v>9.9260273972602722</c:v>
                </c:pt>
                <c:pt idx="1433">
                  <c:v>9.9315068493150704</c:v>
                </c:pt>
                <c:pt idx="1434">
                  <c:v>9.9342465753424705</c:v>
                </c:pt>
                <c:pt idx="1435">
                  <c:v>9.9397260273972705</c:v>
                </c:pt>
                <c:pt idx="1436">
                  <c:v>9.9561643835616547</c:v>
                </c:pt>
                <c:pt idx="1437">
                  <c:v>9.9616438356164547</c:v>
                </c:pt>
                <c:pt idx="1438">
                  <c:v>9.9671232876712335</c:v>
                </c:pt>
                <c:pt idx="1439">
                  <c:v>9.9808219178082247</c:v>
                </c:pt>
                <c:pt idx="1440">
                  <c:v>9.9890410958904106</c:v>
                </c:pt>
                <c:pt idx="1441">
                  <c:v>9.9945205479452248</c:v>
                </c:pt>
                <c:pt idx="1442">
                  <c:v>10.00273972602748</c:v>
                </c:pt>
                <c:pt idx="1443">
                  <c:v>10.010958904109589</c:v>
                </c:pt>
                <c:pt idx="1444">
                  <c:v>10.013698630137</c:v>
                </c:pt>
                <c:pt idx="1445">
                  <c:v>10.02191780821917</c:v>
                </c:pt>
                <c:pt idx="1446">
                  <c:v>10.02739726027397</c:v>
                </c:pt>
                <c:pt idx="1447">
                  <c:v>10.046575342465751</c:v>
                </c:pt>
                <c:pt idx="1448">
                  <c:v>10.049315068493049</c:v>
                </c:pt>
                <c:pt idx="1449">
                  <c:v>10.052054794520551</c:v>
                </c:pt>
                <c:pt idx="1450">
                  <c:v>10.06575342465753</c:v>
                </c:pt>
                <c:pt idx="1451">
                  <c:v>10.082191780821921</c:v>
                </c:pt>
                <c:pt idx="1452">
                  <c:v>10.084931506849321</c:v>
                </c:pt>
                <c:pt idx="1453">
                  <c:v>10.0931506849315</c:v>
                </c:pt>
                <c:pt idx="1454">
                  <c:v>10.1041095890411</c:v>
                </c:pt>
                <c:pt idx="1455">
                  <c:v>10.11232876712327</c:v>
                </c:pt>
                <c:pt idx="1456">
                  <c:v>10.11780821917808</c:v>
                </c:pt>
                <c:pt idx="1457">
                  <c:v>10.12602739726027</c:v>
                </c:pt>
                <c:pt idx="1458">
                  <c:v>10.13150684931507</c:v>
                </c:pt>
                <c:pt idx="1459">
                  <c:v>10.13424657534247</c:v>
                </c:pt>
                <c:pt idx="1460">
                  <c:v>10.15890410958905</c:v>
                </c:pt>
                <c:pt idx="1461">
                  <c:v>10.16712328767122</c:v>
                </c:pt>
                <c:pt idx="1462">
                  <c:v>10.17534246575342</c:v>
                </c:pt>
                <c:pt idx="1463">
                  <c:v>10.18082191780822</c:v>
                </c:pt>
                <c:pt idx="1464">
                  <c:v>10.18630136986301</c:v>
                </c:pt>
                <c:pt idx="1465">
                  <c:v>10.202739726027421</c:v>
                </c:pt>
                <c:pt idx="1466">
                  <c:v>10.20821917808215</c:v>
                </c:pt>
                <c:pt idx="1467">
                  <c:v>10.21917808219157</c:v>
                </c:pt>
                <c:pt idx="1468">
                  <c:v>10.227397260273969</c:v>
                </c:pt>
                <c:pt idx="1469">
                  <c:v>10.232876712328769</c:v>
                </c:pt>
                <c:pt idx="1470">
                  <c:v>10.243835616438361</c:v>
                </c:pt>
                <c:pt idx="1471">
                  <c:v>10.263013698630139</c:v>
                </c:pt>
                <c:pt idx="1472">
                  <c:v>10.27397260273972</c:v>
                </c:pt>
                <c:pt idx="1473">
                  <c:v>10.28219178082192</c:v>
                </c:pt>
                <c:pt idx="1474">
                  <c:v>10.28493150684932</c:v>
                </c:pt>
                <c:pt idx="1475">
                  <c:v>10.29041095890412</c:v>
                </c:pt>
                <c:pt idx="1476">
                  <c:v>10.298630136986301</c:v>
                </c:pt>
                <c:pt idx="1477">
                  <c:v>10.317808219178101</c:v>
                </c:pt>
                <c:pt idx="1478">
                  <c:v>10.326027397260271</c:v>
                </c:pt>
                <c:pt idx="1479">
                  <c:v>10.331506849315071</c:v>
                </c:pt>
                <c:pt idx="1480">
                  <c:v>10.34520547945205</c:v>
                </c:pt>
                <c:pt idx="1481">
                  <c:v>10.34794520547945</c:v>
                </c:pt>
                <c:pt idx="1482">
                  <c:v>10.353424657534459</c:v>
                </c:pt>
                <c:pt idx="1483">
                  <c:v>10.356164383561721</c:v>
                </c:pt>
                <c:pt idx="1484">
                  <c:v>10.37260273972629</c:v>
                </c:pt>
                <c:pt idx="1485">
                  <c:v>10.37808219178082</c:v>
                </c:pt>
                <c:pt idx="1486">
                  <c:v>10.38082191780833</c:v>
                </c:pt>
                <c:pt idx="1487">
                  <c:v>10.391780821917809</c:v>
                </c:pt>
                <c:pt idx="1488">
                  <c:v>10.40821917808219</c:v>
                </c:pt>
                <c:pt idx="1489">
                  <c:v>10.416438356164541</c:v>
                </c:pt>
                <c:pt idx="1490">
                  <c:v>10.42739726027397</c:v>
                </c:pt>
                <c:pt idx="1491">
                  <c:v>10.43561643835617</c:v>
                </c:pt>
                <c:pt idx="1492">
                  <c:v>10.438356164383499</c:v>
                </c:pt>
                <c:pt idx="1493">
                  <c:v>10.452054794520571</c:v>
                </c:pt>
                <c:pt idx="1494">
                  <c:v>10.457534246575531</c:v>
                </c:pt>
                <c:pt idx="1495">
                  <c:v>10.471232876712371</c:v>
                </c:pt>
                <c:pt idx="1496">
                  <c:v>10.484931506849369</c:v>
                </c:pt>
                <c:pt idx="1497">
                  <c:v>10.49041095890418</c:v>
                </c:pt>
                <c:pt idx="1498">
                  <c:v>10.49863013698638</c:v>
                </c:pt>
                <c:pt idx="1499">
                  <c:v>10.520547945205481</c:v>
                </c:pt>
                <c:pt idx="1500">
                  <c:v>10.52602739726027</c:v>
                </c:pt>
                <c:pt idx="1501">
                  <c:v>10.54246575342467</c:v>
                </c:pt>
                <c:pt idx="1502">
                  <c:v>10.547945205479451</c:v>
                </c:pt>
                <c:pt idx="1503">
                  <c:v>10.556164383561651</c:v>
                </c:pt>
                <c:pt idx="1504">
                  <c:v>10.578082191780821</c:v>
                </c:pt>
                <c:pt idx="1505">
                  <c:v>10.613698630137</c:v>
                </c:pt>
                <c:pt idx="1506">
                  <c:v>10.62465753424657</c:v>
                </c:pt>
                <c:pt idx="1507">
                  <c:v>10.649315068492999</c:v>
                </c:pt>
                <c:pt idx="1508">
                  <c:v>10.66575342465752</c:v>
                </c:pt>
                <c:pt idx="1509">
                  <c:v>10.668493150684951</c:v>
                </c:pt>
                <c:pt idx="1510">
                  <c:v>10.68219178082192</c:v>
                </c:pt>
                <c:pt idx="1511">
                  <c:v>10.690410958904121</c:v>
                </c:pt>
                <c:pt idx="1512">
                  <c:v>10.693150684931449</c:v>
                </c:pt>
                <c:pt idx="1513">
                  <c:v>10.704109589041099</c:v>
                </c:pt>
                <c:pt idx="1514">
                  <c:v>10.709589041095921</c:v>
                </c:pt>
                <c:pt idx="1515">
                  <c:v>10.71780821917808</c:v>
                </c:pt>
                <c:pt idx="1516">
                  <c:v>10.731506849315069</c:v>
                </c:pt>
                <c:pt idx="1517">
                  <c:v>10.742465753424661</c:v>
                </c:pt>
                <c:pt idx="1518">
                  <c:v>10.75616438356165</c:v>
                </c:pt>
                <c:pt idx="1519">
                  <c:v>10.75890410958905</c:v>
                </c:pt>
                <c:pt idx="1520">
                  <c:v>10.76164383561645</c:v>
                </c:pt>
                <c:pt idx="1521">
                  <c:v>10.769863013698631</c:v>
                </c:pt>
                <c:pt idx="1522">
                  <c:v>10.77260273972618</c:v>
                </c:pt>
                <c:pt idx="1523">
                  <c:v>10.79178082191781</c:v>
                </c:pt>
                <c:pt idx="1524">
                  <c:v>10.810958904109601</c:v>
                </c:pt>
                <c:pt idx="1525">
                  <c:v>10.813698630137001</c:v>
                </c:pt>
                <c:pt idx="1526">
                  <c:v>10.81643835616457</c:v>
                </c:pt>
                <c:pt idx="1527">
                  <c:v>10.819178082191749</c:v>
                </c:pt>
                <c:pt idx="1528">
                  <c:v>10.82191780821918</c:v>
                </c:pt>
                <c:pt idx="1529">
                  <c:v>10.84109589041096</c:v>
                </c:pt>
                <c:pt idx="1530">
                  <c:v>10.84657534246575</c:v>
                </c:pt>
                <c:pt idx="1531">
                  <c:v>10.87123287671238</c:v>
                </c:pt>
                <c:pt idx="1532">
                  <c:v>10.879452054794699</c:v>
                </c:pt>
                <c:pt idx="1533">
                  <c:v>10.887671232876709</c:v>
                </c:pt>
                <c:pt idx="1534">
                  <c:v>10.89589041095903</c:v>
                </c:pt>
                <c:pt idx="1535">
                  <c:v>10.91506849315067</c:v>
                </c:pt>
                <c:pt idx="1536">
                  <c:v>10.920547945205501</c:v>
                </c:pt>
                <c:pt idx="1537">
                  <c:v>10.93424657534247</c:v>
                </c:pt>
                <c:pt idx="1538">
                  <c:v>10.93698630136987</c:v>
                </c:pt>
                <c:pt idx="1539">
                  <c:v>10.939726027397271</c:v>
                </c:pt>
                <c:pt idx="1540">
                  <c:v>10.97260273972625</c:v>
                </c:pt>
                <c:pt idx="1541">
                  <c:v>10.980821917808271</c:v>
                </c:pt>
                <c:pt idx="1542">
                  <c:v>10.989041095890411</c:v>
                </c:pt>
                <c:pt idx="1543">
                  <c:v>10.991780821917811</c:v>
                </c:pt>
                <c:pt idx="1544">
                  <c:v>10.99452054794528</c:v>
                </c:pt>
                <c:pt idx="1545">
                  <c:v>11</c:v>
                </c:pt>
                <c:pt idx="1546">
                  <c:v>11.013698630137</c:v>
                </c:pt>
                <c:pt idx="1547">
                  <c:v>11.06027397260274</c:v>
                </c:pt>
                <c:pt idx="1548">
                  <c:v>11.06301369863014</c:v>
                </c:pt>
                <c:pt idx="1549">
                  <c:v>11.07397260273973</c:v>
                </c:pt>
                <c:pt idx="1550">
                  <c:v>11.079452054794521</c:v>
                </c:pt>
                <c:pt idx="1551">
                  <c:v>11.082191780821921</c:v>
                </c:pt>
                <c:pt idx="1552">
                  <c:v>11.084931506849321</c:v>
                </c:pt>
                <c:pt idx="1553">
                  <c:v>11.1041095890411</c:v>
                </c:pt>
                <c:pt idx="1554">
                  <c:v>11.106849315068571</c:v>
                </c:pt>
                <c:pt idx="1555">
                  <c:v>11.11232876712327</c:v>
                </c:pt>
                <c:pt idx="1556">
                  <c:v>11.12602739726027</c:v>
                </c:pt>
                <c:pt idx="1557">
                  <c:v>11.14520547945205</c:v>
                </c:pt>
                <c:pt idx="1558">
                  <c:v>11.14794520547945</c:v>
                </c:pt>
                <c:pt idx="1559">
                  <c:v>11.15616438356165</c:v>
                </c:pt>
                <c:pt idx="1560">
                  <c:v>11.169863013698651</c:v>
                </c:pt>
                <c:pt idx="1561">
                  <c:v>11.18356164383562</c:v>
                </c:pt>
                <c:pt idx="1562">
                  <c:v>11.205479452054799</c:v>
                </c:pt>
                <c:pt idx="1563">
                  <c:v>11.216438356164421</c:v>
                </c:pt>
                <c:pt idx="1564">
                  <c:v>11.221917808219169</c:v>
                </c:pt>
                <c:pt idx="1565">
                  <c:v>11.224657534246569</c:v>
                </c:pt>
                <c:pt idx="1566">
                  <c:v>11.227397260273969</c:v>
                </c:pt>
                <c:pt idx="1567">
                  <c:v>11.235616438356161</c:v>
                </c:pt>
                <c:pt idx="1568">
                  <c:v>11.24657534246575</c:v>
                </c:pt>
                <c:pt idx="1569">
                  <c:v>11.260273972602739</c:v>
                </c:pt>
                <c:pt idx="1570">
                  <c:v>11.271232876712331</c:v>
                </c:pt>
                <c:pt idx="1571">
                  <c:v>11.298630136986301</c:v>
                </c:pt>
                <c:pt idx="1572">
                  <c:v>11.301369863013701</c:v>
                </c:pt>
                <c:pt idx="1573">
                  <c:v>11.317808219178101</c:v>
                </c:pt>
                <c:pt idx="1574">
                  <c:v>11.331506849315071</c:v>
                </c:pt>
                <c:pt idx="1575">
                  <c:v>11.361643835616521</c:v>
                </c:pt>
                <c:pt idx="1576">
                  <c:v>11.37260273972629</c:v>
                </c:pt>
                <c:pt idx="1577">
                  <c:v>11.38082191780833</c:v>
                </c:pt>
                <c:pt idx="1578">
                  <c:v>11.389041095890409</c:v>
                </c:pt>
                <c:pt idx="1579">
                  <c:v>11.4054794520548</c:v>
                </c:pt>
                <c:pt idx="1580">
                  <c:v>11.41917808219165</c:v>
                </c:pt>
                <c:pt idx="1581">
                  <c:v>11.42191780821917</c:v>
                </c:pt>
                <c:pt idx="1582">
                  <c:v>11.42739726027397</c:v>
                </c:pt>
                <c:pt idx="1583">
                  <c:v>11.43287671232877</c:v>
                </c:pt>
                <c:pt idx="1584">
                  <c:v>11.438356164383499</c:v>
                </c:pt>
                <c:pt idx="1585">
                  <c:v>11.44109589041096</c:v>
                </c:pt>
                <c:pt idx="1586">
                  <c:v>11.443835616438371</c:v>
                </c:pt>
                <c:pt idx="1587">
                  <c:v>11.46575342465753</c:v>
                </c:pt>
                <c:pt idx="1588">
                  <c:v>11.471232876712371</c:v>
                </c:pt>
                <c:pt idx="1589">
                  <c:v>11.487671232876711</c:v>
                </c:pt>
                <c:pt idx="1590">
                  <c:v>11.49041095890418</c:v>
                </c:pt>
                <c:pt idx="1591">
                  <c:v>11.4931506849315</c:v>
                </c:pt>
                <c:pt idx="1592">
                  <c:v>11.5041095890411</c:v>
                </c:pt>
                <c:pt idx="1593">
                  <c:v>11.52328767123287</c:v>
                </c:pt>
                <c:pt idx="1594">
                  <c:v>11.54246575342467</c:v>
                </c:pt>
                <c:pt idx="1595">
                  <c:v>11.556164383561651</c:v>
                </c:pt>
                <c:pt idx="1596">
                  <c:v>11.558904109589051</c:v>
                </c:pt>
                <c:pt idx="1597">
                  <c:v>11.561643835616451</c:v>
                </c:pt>
                <c:pt idx="1598">
                  <c:v>11.569863013698649</c:v>
                </c:pt>
                <c:pt idx="1599">
                  <c:v>11.580821917808221</c:v>
                </c:pt>
                <c:pt idx="1600">
                  <c:v>11.6</c:v>
                </c:pt>
                <c:pt idx="1601">
                  <c:v>11.635616438356161</c:v>
                </c:pt>
                <c:pt idx="1602">
                  <c:v>11.638356164383399</c:v>
                </c:pt>
                <c:pt idx="1603">
                  <c:v>11.64383561643837</c:v>
                </c:pt>
                <c:pt idx="1604">
                  <c:v>11.64657534246575</c:v>
                </c:pt>
                <c:pt idx="1605">
                  <c:v>11.649315068492999</c:v>
                </c:pt>
                <c:pt idx="1606">
                  <c:v>11.690410958904121</c:v>
                </c:pt>
                <c:pt idx="1607">
                  <c:v>11.693150684931449</c:v>
                </c:pt>
                <c:pt idx="1608">
                  <c:v>11.701369863013699</c:v>
                </c:pt>
                <c:pt idx="1609">
                  <c:v>11.71232876712325</c:v>
                </c:pt>
                <c:pt idx="1610">
                  <c:v>11.734246575342469</c:v>
                </c:pt>
                <c:pt idx="1611">
                  <c:v>11.736986301369861</c:v>
                </c:pt>
                <c:pt idx="1612">
                  <c:v>11.75068493150704</c:v>
                </c:pt>
                <c:pt idx="1613">
                  <c:v>11.76164383561645</c:v>
                </c:pt>
                <c:pt idx="1614">
                  <c:v>11.764383561643839</c:v>
                </c:pt>
                <c:pt idx="1615">
                  <c:v>11.769863013698631</c:v>
                </c:pt>
                <c:pt idx="1616">
                  <c:v>11.77808219178082</c:v>
                </c:pt>
                <c:pt idx="1617">
                  <c:v>11.786301369863009</c:v>
                </c:pt>
                <c:pt idx="1618">
                  <c:v>11.789041095890409</c:v>
                </c:pt>
                <c:pt idx="1619">
                  <c:v>11.797260273972499</c:v>
                </c:pt>
                <c:pt idx="1620">
                  <c:v>11.80273972602758</c:v>
                </c:pt>
                <c:pt idx="1621">
                  <c:v>11.810958904109601</c:v>
                </c:pt>
                <c:pt idx="1622">
                  <c:v>11.83835616438355</c:v>
                </c:pt>
                <c:pt idx="1623">
                  <c:v>11.863013698630141</c:v>
                </c:pt>
                <c:pt idx="1624">
                  <c:v>11.87123287671238</c:v>
                </c:pt>
                <c:pt idx="1625">
                  <c:v>11.87397260273973</c:v>
                </c:pt>
                <c:pt idx="1626">
                  <c:v>11.8931506849315</c:v>
                </c:pt>
                <c:pt idx="1627">
                  <c:v>11.9013698630137</c:v>
                </c:pt>
                <c:pt idx="1628">
                  <c:v>11.9041095890411</c:v>
                </c:pt>
                <c:pt idx="1629">
                  <c:v>11.917808219178101</c:v>
                </c:pt>
                <c:pt idx="1630">
                  <c:v>11.93698630136987</c:v>
                </c:pt>
                <c:pt idx="1631">
                  <c:v>11.96712328767123</c:v>
                </c:pt>
                <c:pt idx="1632">
                  <c:v>11.97260273972625</c:v>
                </c:pt>
                <c:pt idx="1633">
                  <c:v>11.975342465753419</c:v>
                </c:pt>
                <c:pt idx="1634">
                  <c:v>11.980821917808271</c:v>
                </c:pt>
                <c:pt idx="1635">
                  <c:v>11.986301369863011</c:v>
                </c:pt>
                <c:pt idx="1636">
                  <c:v>11.989041095890411</c:v>
                </c:pt>
                <c:pt idx="1637">
                  <c:v>11.991780821917811</c:v>
                </c:pt>
                <c:pt idx="1638">
                  <c:v>12.008219178082189</c:v>
                </c:pt>
                <c:pt idx="1639">
                  <c:v>12.016438356164519</c:v>
                </c:pt>
                <c:pt idx="1640">
                  <c:v>12.02191780821917</c:v>
                </c:pt>
                <c:pt idx="1641">
                  <c:v>12.02739726027397</c:v>
                </c:pt>
                <c:pt idx="1642">
                  <c:v>12.068493150684951</c:v>
                </c:pt>
                <c:pt idx="1643">
                  <c:v>12.079452054794521</c:v>
                </c:pt>
                <c:pt idx="1644">
                  <c:v>12.0931506849315</c:v>
                </c:pt>
                <c:pt idx="1645">
                  <c:v>12.09863013698636</c:v>
                </c:pt>
                <c:pt idx="1646">
                  <c:v>12.1013698630137</c:v>
                </c:pt>
                <c:pt idx="1647">
                  <c:v>12.106849315068571</c:v>
                </c:pt>
                <c:pt idx="1648">
                  <c:v>12.11780821917808</c:v>
                </c:pt>
                <c:pt idx="1649">
                  <c:v>12.12602739726027</c:v>
                </c:pt>
                <c:pt idx="1650">
                  <c:v>12.16712328767122</c:v>
                </c:pt>
                <c:pt idx="1651">
                  <c:v>12.17808219178082</c:v>
                </c:pt>
                <c:pt idx="1652">
                  <c:v>12.18904109589041</c:v>
                </c:pt>
                <c:pt idx="1653">
                  <c:v>12.19726027397255</c:v>
                </c:pt>
                <c:pt idx="1654">
                  <c:v>12.20821917808215</c:v>
                </c:pt>
                <c:pt idx="1655">
                  <c:v>12.21917808219157</c:v>
                </c:pt>
                <c:pt idx="1656">
                  <c:v>12.230136986301369</c:v>
                </c:pt>
                <c:pt idx="1657">
                  <c:v>12.25205479452055</c:v>
                </c:pt>
                <c:pt idx="1658">
                  <c:v>12.25753424657543</c:v>
                </c:pt>
                <c:pt idx="1659">
                  <c:v>12.260273972602739</c:v>
                </c:pt>
                <c:pt idx="1660">
                  <c:v>12.268493150684931</c:v>
                </c:pt>
                <c:pt idx="1661">
                  <c:v>12.271232876712331</c:v>
                </c:pt>
                <c:pt idx="1662">
                  <c:v>12.293150684931399</c:v>
                </c:pt>
                <c:pt idx="1663">
                  <c:v>12.298630136986301</c:v>
                </c:pt>
                <c:pt idx="1664">
                  <c:v>12.36986301369868</c:v>
                </c:pt>
                <c:pt idx="1665">
                  <c:v>12.37260273972629</c:v>
                </c:pt>
                <c:pt idx="1666">
                  <c:v>12.386301369863009</c:v>
                </c:pt>
                <c:pt idx="1667">
                  <c:v>12.40821917808219</c:v>
                </c:pt>
                <c:pt idx="1668">
                  <c:v>12.42191780821917</c:v>
                </c:pt>
                <c:pt idx="1669">
                  <c:v>12.42739726027397</c:v>
                </c:pt>
                <c:pt idx="1670">
                  <c:v>12.43013698630137</c:v>
                </c:pt>
                <c:pt idx="1671">
                  <c:v>12.443835616438371</c:v>
                </c:pt>
                <c:pt idx="1672">
                  <c:v>12.452054794520571</c:v>
                </c:pt>
                <c:pt idx="1673">
                  <c:v>12.479452054794571</c:v>
                </c:pt>
                <c:pt idx="1674">
                  <c:v>12.482191780821919</c:v>
                </c:pt>
                <c:pt idx="1675">
                  <c:v>12.49041095890418</c:v>
                </c:pt>
                <c:pt idx="1676">
                  <c:v>12.51506849315067</c:v>
                </c:pt>
                <c:pt idx="1677">
                  <c:v>12.55342465753443</c:v>
                </c:pt>
                <c:pt idx="1678">
                  <c:v>12.569863013698649</c:v>
                </c:pt>
                <c:pt idx="1679">
                  <c:v>12.57260273972623</c:v>
                </c:pt>
                <c:pt idx="1680">
                  <c:v>12.578082191780821</c:v>
                </c:pt>
                <c:pt idx="1681">
                  <c:v>12.58904109589041</c:v>
                </c:pt>
                <c:pt idx="1682">
                  <c:v>12.5972602739726</c:v>
                </c:pt>
                <c:pt idx="1683">
                  <c:v>12.6</c:v>
                </c:pt>
                <c:pt idx="1684">
                  <c:v>12.63013698630137</c:v>
                </c:pt>
                <c:pt idx="1685">
                  <c:v>12.64383561643837</c:v>
                </c:pt>
                <c:pt idx="1686">
                  <c:v>12.649315068492999</c:v>
                </c:pt>
                <c:pt idx="1687">
                  <c:v>12.66027397260274</c:v>
                </c:pt>
                <c:pt idx="1688">
                  <c:v>12.67397260273972</c:v>
                </c:pt>
                <c:pt idx="1689">
                  <c:v>12.68767123287671</c:v>
                </c:pt>
                <c:pt idx="1690">
                  <c:v>12.693150684931449</c:v>
                </c:pt>
                <c:pt idx="1691">
                  <c:v>12.701369863013699</c:v>
                </c:pt>
                <c:pt idx="1692">
                  <c:v>12.71232876712325</c:v>
                </c:pt>
                <c:pt idx="1693">
                  <c:v>12.72054794520548</c:v>
                </c:pt>
                <c:pt idx="1694">
                  <c:v>12.76712328767122</c:v>
                </c:pt>
                <c:pt idx="1695">
                  <c:v>12.77260273972618</c:v>
                </c:pt>
                <c:pt idx="1696">
                  <c:v>12.77534246575342</c:v>
                </c:pt>
                <c:pt idx="1697">
                  <c:v>12.78356164383562</c:v>
                </c:pt>
                <c:pt idx="1698">
                  <c:v>12.786301369863009</c:v>
                </c:pt>
                <c:pt idx="1699">
                  <c:v>12.789041095890409</c:v>
                </c:pt>
                <c:pt idx="1700">
                  <c:v>12.8</c:v>
                </c:pt>
                <c:pt idx="1701">
                  <c:v>12.805479452054801</c:v>
                </c:pt>
                <c:pt idx="1702">
                  <c:v>12.808219178082201</c:v>
                </c:pt>
                <c:pt idx="1703">
                  <c:v>12.81643835616457</c:v>
                </c:pt>
                <c:pt idx="1704">
                  <c:v>12.82191780821918</c:v>
                </c:pt>
                <c:pt idx="1705">
                  <c:v>12.82465753424677</c:v>
                </c:pt>
                <c:pt idx="1706">
                  <c:v>12.835616438356171</c:v>
                </c:pt>
                <c:pt idx="1707">
                  <c:v>12.83835616438355</c:v>
                </c:pt>
                <c:pt idx="1708">
                  <c:v>12.84109589041096</c:v>
                </c:pt>
                <c:pt idx="1709">
                  <c:v>12.84931506849315</c:v>
                </c:pt>
                <c:pt idx="1710">
                  <c:v>12.87397260273973</c:v>
                </c:pt>
                <c:pt idx="1711">
                  <c:v>12.88493150684943</c:v>
                </c:pt>
                <c:pt idx="1712">
                  <c:v>12.890410958904299</c:v>
                </c:pt>
                <c:pt idx="1713">
                  <c:v>12.93424657534247</c:v>
                </c:pt>
                <c:pt idx="1714">
                  <c:v>12.93698630136987</c:v>
                </c:pt>
                <c:pt idx="1715">
                  <c:v>12.945205479452049</c:v>
                </c:pt>
                <c:pt idx="1716">
                  <c:v>12.947945205479449</c:v>
                </c:pt>
                <c:pt idx="1717">
                  <c:v>12.969863013698671</c:v>
                </c:pt>
                <c:pt idx="1718">
                  <c:v>12.983561643835619</c:v>
                </c:pt>
                <c:pt idx="1719">
                  <c:v>12.9972602739726</c:v>
                </c:pt>
                <c:pt idx="1720">
                  <c:v>13</c:v>
                </c:pt>
                <c:pt idx="1721">
                  <c:v>13.00273972602748</c:v>
                </c:pt>
                <c:pt idx="1722">
                  <c:v>13.0054794520548</c:v>
                </c:pt>
                <c:pt idx="1723">
                  <c:v>13.024657534246581</c:v>
                </c:pt>
                <c:pt idx="1724">
                  <c:v>13.052054794520551</c:v>
                </c:pt>
                <c:pt idx="1725">
                  <c:v>13.068493150684951</c:v>
                </c:pt>
                <c:pt idx="1726">
                  <c:v>13.076712328767121</c:v>
                </c:pt>
                <c:pt idx="1727">
                  <c:v>13.082191780821921</c:v>
                </c:pt>
                <c:pt idx="1728">
                  <c:v>13.08767123287671</c:v>
                </c:pt>
                <c:pt idx="1729">
                  <c:v>13.095890410958919</c:v>
                </c:pt>
                <c:pt idx="1730">
                  <c:v>13.09863013698636</c:v>
                </c:pt>
                <c:pt idx="1731">
                  <c:v>13.12328767123287</c:v>
                </c:pt>
                <c:pt idx="1732">
                  <c:v>13.12876712328767</c:v>
                </c:pt>
                <c:pt idx="1733">
                  <c:v>13.13150684931507</c:v>
                </c:pt>
                <c:pt idx="1734">
                  <c:v>13.13424657534247</c:v>
                </c:pt>
                <c:pt idx="1735">
                  <c:v>13.136986301369859</c:v>
                </c:pt>
                <c:pt idx="1736">
                  <c:v>13.139726027397259</c:v>
                </c:pt>
                <c:pt idx="1737">
                  <c:v>13.142465753424659</c:v>
                </c:pt>
                <c:pt idx="1738">
                  <c:v>13.14520547945205</c:v>
                </c:pt>
                <c:pt idx="1739">
                  <c:v>13.1534246575344</c:v>
                </c:pt>
                <c:pt idx="1740">
                  <c:v>13.15890410958905</c:v>
                </c:pt>
                <c:pt idx="1741">
                  <c:v>13.16438356164384</c:v>
                </c:pt>
                <c:pt idx="1742">
                  <c:v>13.17808219178082</c:v>
                </c:pt>
                <c:pt idx="1743">
                  <c:v>13.2</c:v>
                </c:pt>
                <c:pt idx="1744">
                  <c:v>13.20821917808215</c:v>
                </c:pt>
                <c:pt idx="1745">
                  <c:v>13.213698630136999</c:v>
                </c:pt>
                <c:pt idx="1746">
                  <c:v>13.216438356164421</c:v>
                </c:pt>
                <c:pt idx="1747">
                  <c:v>13.21917808219157</c:v>
                </c:pt>
                <c:pt idx="1748">
                  <c:v>13.224657534246569</c:v>
                </c:pt>
                <c:pt idx="1749">
                  <c:v>13.227397260273969</c:v>
                </c:pt>
                <c:pt idx="1750">
                  <c:v>13.23835616438337</c:v>
                </c:pt>
                <c:pt idx="1751">
                  <c:v>13.243835616438361</c:v>
                </c:pt>
                <c:pt idx="1752">
                  <c:v>13.249315068492979</c:v>
                </c:pt>
                <c:pt idx="1753">
                  <c:v>13.25205479452055</c:v>
                </c:pt>
                <c:pt idx="1754">
                  <c:v>13.25479452054803</c:v>
                </c:pt>
                <c:pt idx="1755">
                  <c:v>13.263013698630139</c:v>
                </c:pt>
                <c:pt idx="1756">
                  <c:v>13.27945205479452</c:v>
                </c:pt>
                <c:pt idx="1757">
                  <c:v>13.29041095890412</c:v>
                </c:pt>
                <c:pt idx="1758">
                  <c:v>13.293150684931399</c:v>
                </c:pt>
                <c:pt idx="1759">
                  <c:v>13.295890410958901</c:v>
                </c:pt>
                <c:pt idx="1760">
                  <c:v>13.312328767123301</c:v>
                </c:pt>
                <c:pt idx="1761">
                  <c:v>13.320547945205499</c:v>
                </c:pt>
                <c:pt idx="1762">
                  <c:v>13.334246575342471</c:v>
                </c:pt>
                <c:pt idx="1763">
                  <c:v>13.34794520547945</c:v>
                </c:pt>
                <c:pt idx="1764">
                  <c:v>13.36712328767123</c:v>
                </c:pt>
                <c:pt idx="1765">
                  <c:v>13.37260273972629</c:v>
                </c:pt>
                <c:pt idx="1766">
                  <c:v>13.38082191780833</c:v>
                </c:pt>
                <c:pt idx="1767">
                  <c:v>13.38356164383562</c:v>
                </c:pt>
                <c:pt idx="1768">
                  <c:v>13.446575342465749</c:v>
                </c:pt>
                <c:pt idx="1769">
                  <c:v>13.449315068493149</c:v>
                </c:pt>
                <c:pt idx="1770">
                  <c:v>13.452054794520571</c:v>
                </c:pt>
                <c:pt idx="1771">
                  <c:v>13.487671232876711</c:v>
                </c:pt>
                <c:pt idx="1772">
                  <c:v>13.512328767123289</c:v>
                </c:pt>
                <c:pt idx="1773">
                  <c:v>13.55342465753443</c:v>
                </c:pt>
                <c:pt idx="1774">
                  <c:v>13.561643835616451</c:v>
                </c:pt>
                <c:pt idx="1775">
                  <c:v>13.578082191780821</c:v>
                </c:pt>
                <c:pt idx="1776">
                  <c:v>13.580821917808221</c:v>
                </c:pt>
                <c:pt idx="1777">
                  <c:v>13.59178082191781</c:v>
                </c:pt>
                <c:pt idx="1778">
                  <c:v>13.5972602739726</c:v>
                </c:pt>
                <c:pt idx="1779">
                  <c:v>13.635616438356161</c:v>
                </c:pt>
                <c:pt idx="1780">
                  <c:v>13.649315068492999</c:v>
                </c:pt>
                <c:pt idx="1781">
                  <c:v>13.66027397260274</c:v>
                </c:pt>
                <c:pt idx="1782">
                  <c:v>13.671232876712351</c:v>
                </c:pt>
                <c:pt idx="1783">
                  <c:v>13.67397260273972</c:v>
                </c:pt>
                <c:pt idx="1784">
                  <c:v>13.67671232876712</c:v>
                </c:pt>
                <c:pt idx="1785">
                  <c:v>13.698630136986321</c:v>
                </c:pt>
                <c:pt idx="1786">
                  <c:v>13.704109589041099</c:v>
                </c:pt>
                <c:pt idx="1787">
                  <c:v>13.71780821917808</c:v>
                </c:pt>
                <c:pt idx="1788">
                  <c:v>13.731506849315069</c:v>
                </c:pt>
                <c:pt idx="1789">
                  <c:v>13.736986301369861</c:v>
                </c:pt>
                <c:pt idx="1790">
                  <c:v>13.742465753424661</c:v>
                </c:pt>
                <c:pt idx="1791">
                  <c:v>13.74794520547945</c:v>
                </c:pt>
                <c:pt idx="1792">
                  <c:v>13.75342465753433</c:v>
                </c:pt>
                <c:pt idx="1793">
                  <c:v>13.77534246575342</c:v>
                </c:pt>
                <c:pt idx="1794">
                  <c:v>13.78356164383562</c:v>
                </c:pt>
                <c:pt idx="1795">
                  <c:v>13.789041095890409</c:v>
                </c:pt>
                <c:pt idx="1796">
                  <c:v>13.797260273972499</c:v>
                </c:pt>
                <c:pt idx="1797">
                  <c:v>13.8</c:v>
                </c:pt>
                <c:pt idx="1798">
                  <c:v>13.80273972602758</c:v>
                </c:pt>
                <c:pt idx="1799">
                  <c:v>13.813698630137001</c:v>
                </c:pt>
                <c:pt idx="1800">
                  <c:v>13.83835616438355</c:v>
                </c:pt>
                <c:pt idx="1801">
                  <c:v>13.84109589041096</c:v>
                </c:pt>
                <c:pt idx="1802">
                  <c:v>13.843835616438369</c:v>
                </c:pt>
                <c:pt idx="1803">
                  <c:v>13.84657534246575</c:v>
                </c:pt>
                <c:pt idx="1804">
                  <c:v>13.860273972602741</c:v>
                </c:pt>
                <c:pt idx="1805">
                  <c:v>13.86849315068498</c:v>
                </c:pt>
                <c:pt idx="1806">
                  <c:v>13.8931506849315</c:v>
                </c:pt>
                <c:pt idx="1807">
                  <c:v>13.9041095890411</c:v>
                </c:pt>
                <c:pt idx="1808">
                  <c:v>13.917808219178101</c:v>
                </c:pt>
                <c:pt idx="1809">
                  <c:v>13.92328767123287</c:v>
                </c:pt>
                <c:pt idx="1810">
                  <c:v>13.92602739726027</c:v>
                </c:pt>
                <c:pt idx="1811">
                  <c:v>13.93424657534247</c:v>
                </c:pt>
                <c:pt idx="1812">
                  <c:v>13.96712328767123</c:v>
                </c:pt>
                <c:pt idx="1813">
                  <c:v>13.983561643835619</c:v>
                </c:pt>
                <c:pt idx="1814">
                  <c:v>13.989041095890411</c:v>
                </c:pt>
                <c:pt idx="1815">
                  <c:v>14.008219178082189</c:v>
                </c:pt>
                <c:pt idx="1816">
                  <c:v>14.016438356164519</c:v>
                </c:pt>
                <c:pt idx="1817">
                  <c:v>14.019178082191621</c:v>
                </c:pt>
                <c:pt idx="1818">
                  <c:v>14.03561643835617</c:v>
                </c:pt>
                <c:pt idx="1819">
                  <c:v>14.038356164383449</c:v>
                </c:pt>
                <c:pt idx="1820">
                  <c:v>14.04383561643837</c:v>
                </c:pt>
                <c:pt idx="1821">
                  <c:v>14.06027397260274</c:v>
                </c:pt>
                <c:pt idx="1822">
                  <c:v>14.071232876712349</c:v>
                </c:pt>
                <c:pt idx="1823">
                  <c:v>14.0931506849315</c:v>
                </c:pt>
                <c:pt idx="1824">
                  <c:v>14.106849315068571</c:v>
                </c:pt>
                <c:pt idx="1825">
                  <c:v>14.12602739726027</c:v>
                </c:pt>
                <c:pt idx="1826">
                  <c:v>14.14794520547945</c:v>
                </c:pt>
                <c:pt idx="1827">
                  <c:v>14.1534246575344</c:v>
                </c:pt>
                <c:pt idx="1828">
                  <c:v>14.16712328767122</c:v>
                </c:pt>
                <c:pt idx="1829">
                  <c:v>14.194520547945221</c:v>
                </c:pt>
                <c:pt idx="1830">
                  <c:v>14.20821917808215</c:v>
                </c:pt>
                <c:pt idx="1831">
                  <c:v>14.21917808219157</c:v>
                </c:pt>
                <c:pt idx="1832">
                  <c:v>14.232876712328769</c:v>
                </c:pt>
                <c:pt idx="1833">
                  <c:v>14.23835616438337</c:v>
                </c:pt>
                <c:pt idx="1834">
                  <c:v>14.25205479452055</c:v>
                </c:pt>
                <c:pt idx="1835">
                  <c:v>14.25479452054803</c:v>
                </c:pt>
                <c:pt idx="1836">
                  <c:v>14.260273972602739</c:v>
                </c:pt>
                <c:pt idx="1837">
                  <c:v>14.263013698630139</c:v>
                </c:pt>
                <c:pt idx="1838">
                  <c:v>14.28219178082192</c:v>
                </c:pt>
                <c:pt idx="1839">
                  <c:v>14.29041095890412</c:v>
                </c:pt>
                <c:pt idx="1840">
                  <c:v>14.295890410958901</c:v>
                </c:pt>
                <c:pt idx="1841">
                  <c:v>14.298630136986301</c:v>
                </c:pt>
                <c:pt idx="1842">
                  <c:v>14.301369863013701</c:v>
                </c:pt>
                <c:pt idx="1843">
                  <c:v>14.312328767123301</c:v>
                </c:pt>
                <c:pt idx="1844">
                  <c:v>14.336986301369871</c:v>
                </c:pt>
                <c:pt idx="1845">
                  <c:v>14.353424657534459</c:v>
                </c:pt>
                <c:pt idx="1846">
                  <c:v>14.364383561643839</c:v>
                </c:pt>
                <c:pt idx="1847">
                  <c:v>14.38356164383562</c:v>
                </c:pt>
                <c:pt idx="1848">
                  <c:v>14.391780821917809</c:v>
                </c:pt>
                <c:pt idx="1849">
                  <c:v>14.39452054794533</c:v>
                </c:pt>
                <c:pt idx="1850">
                  <c:v>14.416438356164541</c:v>
                </c:pt>
                <c:pt idx="1851">
                  <c:v>14.41917808219165</c:v>
                </c:pt>
                <c:pt idx="1852">
                  <c:v>14.43287671232877</c:v>
                </c:pt>
                <c:pt idx="1853">
                  <c:v>14.457534246575531</c:v>
                </c:pt>
                <c:pt idx="1854">
                  <c:v>14.463013698630141</c:v>
                </c:pt>
                <c:pt idx="1855">
                  <c:v>14.46575342465753</c:v>
                </c:pt>
                <c:pt idx="1856">
                  <c:v>14.47397260273973</c:v>
                </c:pt>
                <c:pt idx="1857">
                  <c:v>14.484931506849369</c:v>
                </c:pt>
                <c:pt idx="1858">
                  <c:v>14.4931506849315</c:v>
                </c:pt>
                <c:pt idx="1859">
                  <c:v>14.50684931506858</c:v>
                </c:pt>
                <c:pt idx="1860">
                  <c:v>14.52602739726027</c:v>
                </c:pt>
                <c:pt idx="1861">
                  <c:v>14.547945205479451</c:v>
                </c:pt>
                <c:pt idx="1862">
                  <c:v>14.55068493150711</c:v>
                </c:pt>
                <c:pt idx="1863">
                  <c:v>14.55342465753443</c:v>
                </c:pt>
                <c:pt idx="1864">
                  <c:v>14.561643835616451</c:v>
                </c:pt>
                <c:pt idx="1865">
                  <c:v>14.56712328767123</c:v>
                </c:pt>
                <c:pt idx="1866">
                  <c:v>14.58630136986301</c:v>
                </c:pt>
                <c:pt idx="1867">
                  <c:v>14.61095890410957</c:v>
                </c:pt>
                <c:pt idx="1868">
                  <c:v>14.62191780821917</c:v>
                </c:pt>
                <c:pt idx="1869">
                  <c:v>14.63013698630137</c:v>
                </c:pt>
                <c:pt idx="1870">
                  <c:v>14.66027397260274</c:v>
                </c:pt>
                <c:pt idx="1871">
                  <c:v>14.66301369863014</c:v>
                </c:pt>
                <c:pt idx="1872">
                  <c:v>14.66575342465752</c:v>
                </c:pt>
                <c:pt idx="1873">
                  <c:v>14.671232876712351</c:v>
                </c:pt>
                <c:pt idx="1874">
                  <c:v>14.68493150684932</c:v>
                </c:pt>
                <c:pt idx="1875">
                  <c:v>14.690410958904121</c:v>
                </c:pt>
                <c:pt idx="1876">
                  <c:v>14.693150684931449</c:v>
                </c:pt>
                <c:pt idx="1877">
                  <c:v>14.698630136986321</c:v>
                </c:pt>
                <c:pt idx="1878">
                  <c:v>14.71780821917808</c:v>
                </c:pt>
                <c:pt idx="1879">
                  <c:v>14.723287671232869</c:v>
                </c:pt>
                <c:pt idx="1880">
                  <c:v>14.75068493150704</c:v>
                </c:pt>
                <c:pt idx="1881">
                  <c:v>14.77260273972618</c:v>
                </c:pt>
                <c:pt idx="1882">
                  <c:v>14.797260273972499</c:v>
                </c:pt>
                <c:pt idx="1883">
                  <c:v>14.8</c:v>
                </c:pt>
                <c:pt idx="1884">
                  <c:v>14.805479452054801</c:v>
                </c:pt>
                <c:pt idx="1885">
                  <c:v>14.81643835616457</c:v>
                </c:pt>
                <c:pt idx="1886">
                  <c:v>14.827397260273971</c:v>
                </c:pt>
                <c:pt idx="1887">
                  <c:v>14.88493150684943</c:v>
                </c:pt>
                <c:pt idx="1888">
                  <c:v>14.8931506849315</c:v>
                </c:pt>
                <c:pt idx="1889">
                  <c:v>14.89863013698643</c:v>
                </c:pt>
                <c:pt idx="1890">
                  <c:v>14.9041095890411</c:v>
                </c:pt>
                <c:pt idx="1891">
                  <c:v>14.917808219178101</c:v>
                </c:pt>
                <c:pt idx="1892">
                  <c:v>14.92602739726027</c:v>
                </c:pt>
                <c:pt idx="1893">
                  <c:v>14.93698630136987</c:v>
                </c:pt>
                <c:pt idx="1894">
                  <c:v>14.947945205479449</c:v>
                </c:pt>
                <c:pt idx="1895">
                  <c:v>14.956164383561671</c:v>
                </c:pt>
                <c:pt idx="1896">
                  <c:v>14.961643835616471</c:v>
                </c:pt>
                <c:pt idx="1897">
                  <c:v>14.964383561643841</c:v>
                </c:pt>
                <c:pt idx="1898">
                  <c:v>14.983561643835619</c:v>
                </c:pt>
                <c:pt idx="1899">
                  <c:v>14.986301369863011</c:v>
                </c:pt>
                <c:pt idx="1900">
                  <c:v>15.00273972602748</c:v>
                </c:pt>
                <c:pt idx="1901">
                  <c:v>15.013698630137</c:v>
                </c:pt>
                <c:pt idx="1902">
                  <c:v>15.02191780821917</c:v>
                </c:pt>
                <c:pt idx="1903">
                  <c:v>15.03013698630137</c:v>
                </c:pt>
                <c:pt idx="1904">
                  <c:v>15.03287671232877</c:v>
                </c:pt>
                <c:pt idx="1905">
                  <c:v>15.038356164383449</c:v>
                </c:pt>
                <c:pt idx="1906">
                  <c:v>15.046575342465751</c:v>
                </c:pt>
                <c:pt idx="1907">
                  <c:v>15.071232876712349</c:v>
                </c:pt>
                <c:pt idx="1908">
                  <c:v>15.07397260273973</c:v>
                </c:pt>
                <c:pt idx="1909">
                  <c:v>15.08767123287671</c:v>
                </c:pt>
                <c:pt idx="1910">
                  <c:v>15.0931506849315</c:v>
                </c:pt>
                <c:pt idx="1911">
                  <c:v>15.1041095890411</c:v>
                </c:pt>
                <c:pt idx="1912">
                  <c:v>15.106849315068571</c:v>
                </c:pt>
                <c:pt idx="1913">
                  <c:v>15.11232876712327</c:v>
                </c:pt>
                <c:pt idx="1914">
                  <c:v>15.11780821917808</c:v>
                </c:pt>
                <c:pt idx="1915">
                  <c:v>15.142465753424659</c:v>
                </c:pt>
                <c:pt idx="1916">
                  <c:v>15.1534246575344</c:v>
                </c:pt>
                <c:pt idx="1917">
                  <c:v>15.16438356164384</c:v>
                </c:pt>
                <c:pt idx="1918">
                  <c:v>15.17260273972621</c:v>
                </c:pt>
                <c:pt idx="1919">
                  <c:v>15.18082191780822</c:v>
                </c:pt>
                <c:pt idx="1920">
                  <c:v>15.18904109589041</c:v>
                </c:pt>
                <c:pt idx="1921">
                  <c:v>15.205479452054799</c:v>
                </c:pt>
                <c:pt idx="1922">
                  <c:v>15.21095890410955</c:v>
                </c:pt>
                <c:pt idx="1923">
                  <c:v>15.216438356164421</c:v>
                </c:pt>
                <c:pt idx="1924">
                  <c:v>15.221917808219169</c:v>
                </c:pt>
                <c:pt idx="1925">
                  <c:v>15.230136986301369</c:v>
                </c:pt>
                <c:pt idx="1926">
                  <c:v>15.232876712328769</c:v>
                </c:pt>
                <c:pt idx="1927">
                  <c:v>15.27397260273972</c:v>
                </c:pt>
                <c:pt idx="1928">
                  <c:v>15.28493150684932</c:v>
                </c:pt>
                <c:pt idx="1929">
                  <c:v>15.293150684931399</c:v>
                </c:pt>
                <c:pt idx="1930">
                  <c:v>15.298630136986301</c:v>
                </c:pt>
                <c:pt idx="1931">
                  <c:v>15.306849315068741</c:v>
                </c:pt>
                <c:pt idx="1932">
                  <c:v>15.317808219178101</c:v>
                </c:pt>
                <c:pt idx="1933">
                  <c:v>15.320547945205499</c:v>
                </c:pt>
                <c:pt idx="1934">
                  <c:v>15.326027397260271</c:v>
                </c:pt>
                <c:pt idx="1935">
                  <c:v>15.36986301369868</c:v>
                </c:pt>
                <c:pt idx="1936">
                  <c:v>15.38356164383562</c:v>
                </c:pt>
                <c:pt idx="1937">
                  <c:v>15.39452054794533</c:v>
                </c:pt>
                <c:pt idx="1938">
                  <c:v>15.42739726027397</c:v>
                </c:pt>
                <c:pt idx="1939">
                  <c:v>15.438356164383499</c:v>
                </c:pt>
                <c:pt idx="1940">
                  <c:v>15.46575342465753</c:v>
                </c:pt>
                <c:pt idx="1941">
                  <c:v>15.471232876712371</c:v>
                </c:pt>
                <c:pt idx="1942">
                  <c:v>15.47397260273973</c:v>
                </c:pt>
                <c:pt idx="1943">
                  <c:v>15.5013698630137</c:v>
                </c:pt>
                <c:pt idx="1944">
                  <c:v>15.53972602739727</c:v>
                </c:pt>
                <c:pt idx="1945">
                  <c:v>15.556164383561651</c:v>
                </c:pt>
                <c:pt idx="1946">
                  <c:v>15.558904109589051</c:v>
                </c:pt>
                <c:pt idx="1947">
                  <c:v>15.56438356164383</c:v>
                </c:pt>
                <c:pt idx="1948">
                  <c:v>15.56712328767123</c:v>
                </c:pt>
                <c:pt idx="1949">
                  <c:v>15.575342465753421</c:v>
                </c:pt>
                <c:pt idx="1950">
                  <c:v>15.6</c:v>
                </c:pt>
                <c:pt idx="1951">
                  <c:v>15.63013698630137</c:v>
                </c:pt>
                <c:pt idx="1952">
                  <c:v>15.64109589041095</c:v>
                </c:pt>
                <c:pt idx="1953">
                  <c:v>15.65205479452055</c:v>
                </c:pt>
                <c:pt idx="1954">
                  <c:v>15.695890410958921</c:v>
                </c:pt>
                <c:pt idx="1955">
                  <c:v>15.701369863013699</c:v>
                </c:pt>
                <c:pt idx="1956">
                  <c:v>15.71780821917808</c:v>
                </c:pt>
                <c:pt idx="1957">
                  <c:v>15.726027397260269</c:v>
                </c:pt>
                <c:pt idx="1958">
                  <c:v>15.742465753424661</c:v>
                </c:pt>
                <c:pt idx="1959">
                  <c:v>15.75068493150704</c:v>
                </c:pt>
                <c:pt idx="1960">
                  <c:v>15.75342465753433</c:v>
                </c:pt>
                <c:pt idx="1961">
                  <c:v>15.77808219178082</c:v>
                </c:pt>
                <c:pt idx="1962">
                  <c:v>15.78356164383562</c:v>
                </c:pt>
                <c:pt idx="1963">
                  <c:v>15.786301369863009</c:v>
                </c:pt>
                <c:pt idx="1964">
                  <c:v>15.80273972602758</c:v>
                </c:pt>
                <c:pt idx="1965">
                  <c:v>15.819178082191749</c:v>
                </c:pt>
                <c:pt idx="1966">
                  <c:v>15.832876712328771</c:v>
                </c:pt>
                <c:pt idx="1967">
                  <c:v>15.83835616438355</c:v>
                </c:pt>
                <c:pt idx="1968">
                  <c:v>15.84657534246575</c:v>
                </c:pt>
                <c:pt idx="1969">
                  <c:v>15.879452054794699</c:v>
                </c:pt>
                <c:pt idx="1970">
                  <c:v>15.890410958904299</c:v>
                </c:pt>
                <c:pt idx="1971">
                  <c:v>15.89589041095903</c:v>
                </c:pt>
                <c:pt idx="1972">
                  <c:v>15.9041095890411</c:v>
                </c:pt>
                <c:pt idx="1973">
                  <c:v>15.90684931506868</c:v>
                </c:pt>
                <c:pt idx="1974">
                  <c:v>15.93424657534247</c:v>
                </c:pt>
                <c:pt idx="1975">
                  <c:v>15.93698630136987</c:v>
                </c:pt>
                <c:pt idx="1976">
                  <c:v>15.961643835616471</c:v>
                </c:pt>
                <c:pt idx="1977">
                  <c:v>15.96712328767123</c:v>
                </c:pt>
                <c:pt idx="1978">
                  <c:v>15.969863013698671</c:v>
                </c:pt>
                <c:pt idx="1979">
                  <c:v>15.978082191780819</c:v>
                </c:pt>
                <c:pt idx="1980">
                  <c:v>15.983561643835619</c:v>
                </c:pt>
                <c:pt idx="1981">
                  <c:v>16</c:v>
                </c:pt>
                <c:pt idx="1982">
                  <c:v>16.008219178082189</c:v>
                </c:pt>
                <c:pt idx="1983">
                  <c:v>16.02191780821919</c:v>
                </c:pt>
                <c:pt idx="1984">
                  <c:v>16.03287671232879</c:v>
                </c:pt>
                <c:pt idx="1985">
                  <c:v>16.049315068493151</c:v>
                </c:pt>
                <c:pt idx="1986">
                  <c:v>16.060273972602729</c:v>
                </c:pt>
                <c:pt idx="1987">
                  <c:v>16.07397260273973</c:v>
                </c:pt>
                <c:pt idx="1988">
                  <c:v>16.109589041095891</c:v>
                </c:pt>
                <c:pt idx="1989">
                  <c:v>16.115068493151011</c:v>
                </c:pt>
                <c:pt idx="1990">
                  <c:v>16.147945205479498</c:v>
                </c:pt>
                <c:pt idx="1991">
                  <c:v>16.153424657534249</c:v>
                </c:pt>
                <c:pt idx="1992">
                  <c:v>16.169863013698979</c:v>
                </c:pt>
                <c:pt idx="1993">
                  <c:v>16.18356164383562</c:v>
                </c:pt>
                <c:pt idx="1994">
                  <c:v>16.19178082191781</c:v>
                </c:pt>
                <c:pt idx="1995">
                  <c:v>16.221917808219189</c:v>
                </c:pt>
                <c:pt idx="1996">
                  <c:v>16.235616438356089</c:v>
                </c:pt>
                <c:pt idx="1997">
                  <c:v>16.24931506849315</c:v>
                </c:pt>
                <c:pt idx="1998">
                  <c:v>16.265753424657539</c:v>
                </c:pt>
                <c:pt idx="1999">
                  <c:v>16.27397260273969</c:v>
                </c:pt>
                <c:pt idx="2000">
                  <c:v>16.276712328766699</c:v>
                </c:pt>
                <c:pt idx="2001">
                  <c:v>16.28493150684929</c:v>
                </c:pt>
                <c:pt idx="2002">
                  <c:v>16.28767123287669</c:v>
                </c:pt>
                <c:pt idx="2003">
                  <c:v>16.29041095890409</c:v>
                </c:pt>
                <c:pt idx="2004">
                  <c:v>16.29315068493149</c:v>
                </c:pt>
                <c:pt idx="2005">
                  <c:v>16.30410958904109</c:v>
                </c:pt>
                <c:pt idx="2006">
                  <c:v>16.32054794520548</c:v>
                </c:pt>
                <c:pt idx="2007">
                  <c:v>16.331506849315069</c:v>
                </c:pt>
                <c:pt idx="2008">
                  <c:v>16.33972602739723</c:v>
                </c:pt>
                <c:pt idx="2009">
                  <c:v>16.345205479452051</c:v>
                </c:pt>
                <c:pt idx="2010">
                  <c:v>16.347945205479451</c:v>
                </c:pt>
                <c:pt idx="2011">
                  <c:v>16.35616438356163</c:v>
                </c:pt>
                <c:pt idx="2012">
                  <c:v>16.358904109589041</c:v>
                </c:pt>
                <c:pt idx="2013">
                  <c:v>16.37534246575342</c:v>
                </c:pt>
                <c:pt idx="2014">
                  <c:v>16.386301369863009</c:v>
                </c:pt>
                <c:pt idx="2015">
                  <c:v>16.38904109589043</c:v>
                </c:pt>
                <c:pt idx="2016">
                  <c:v>16.416438356164289</c:v>
                </c:pt>
                <c:pt idx="2017">
                  <c:v>16.44109589041096</c:v>
                </c:pt>
                <c:pt idx="2018">
                  <c:v>16.449315068493149</c:v>
                </c:pt>
                <c:pt idx="2019">
                  <c:v>16.454794520547889</c:v>
                </c:pt>
                <c:pt idx="2020">
                  <c:v>16.465753424657539</c:v>
                </c:pt>
                <c:pt idx="2021">
                  <c:v>16.473972602739689</c:v>
                </c:pt>
                <c:pt idx="2022">
                  <c:v>16.479452054794521</c:v>
                </c:pt>
                <c:pt idx="2023">
                  <c:v>16.49863013698582</c:v>
                </c:pt>
                <c:pt idx="2024">
                  <c:v>16.5013698630137</c:v>
                </c:pt>
                <c:pt idx="2025">
                  <c:v>16.504109589041089</c:v>
                </c:pt>
                <c:pt idx="2026">
                  <c:v>16.506849315068489</c:v>
                </c:pt>
                <c:pt idx="2027">
                  <c:v>16.509589041095889</c:v>
                </c:pt>
                <c:pt idx="2028">
                  <c:v>16.515068493150839</c:v>
                </c:pt>
                <c:pt idx="2029">
                  <c:v>16.520547945205479</c:v>
                </c:pt>
                <c:pt idx="2030">
                  <c:v>16.52876712328769</c:v>
                </c:pt>
                <c:pt idx="2031">
                  <c:v>16.534246575342429</c:v>
                </c:pt>
                <c:pt idx="2032">
                  <c:v>16.545205479452051</c:v>
                </c:pt>
                <c:pt idx="2033">
                  <c:v>16.56438356164383</c:v>
                </c:pt>
                <c:pt idx="2034">
                  <c:v>16.586301369862991</c:v>
                </c:pt>
                <c:pt idx="2035">
                  <c:v>16.591780821917791</c:v>
                </c:pt>
                <c:pt idx="2036">
                  <c:v>16.594520547944889</c:v>
                </c:pt>
                <c:pt idx="2037">
                  <c:v>16.62465753424663</c:v>
                </c:pt>
                <c:pt idx="2038">
                  <c:v>16.630136986301189</c:v>
                </c:pt>
                <c:pt idx="2039">
                  <c:v>16.643835616438679</c:v>
                </c:pt>
                <c:pt idx="2040">
                  <c:v>16.652054794520598</c:v>
                </c:pt>
                <c:pt idx="2041">
                  <c:v>16.68767123287671</c:v>
                </c:pt>
                <c:pt idx="2042">
                  <c:v>16.69315068493151</c:v>
                </c:pt>
                <c:pt idx="2043">
                  <c:v>16.706849315068489</c:v>
                </c:pt>
                <c:pt idx="2044">
                  <c:v>16.715068493150731</c:v>
                </c:pt>
                <c:pt idx="2045">
                  <c:v>16.76164383561612</c:v>
                </c:pt>
                <c:pt idx="2046">
                  <c:v>16.767123287670799</c:v>
                </c:pt>
                <c:pt idx="2047">
                  <c:v>16.769863013698739</c:v>
                </c:pt>
                <c:pt idx="2048">
                  <c:v>16.78356164383559</c:v>
                </c:pt>
                <c:pt idx="2049">
                  <c:v>16.8</c:v>
                </c:pt>
                <c:pt idx="2050">
                  <c:v>16.819178082191801</c:v>
                </c:pt>
                <c:pt idx="2051">
                  <c:v>16.852054794520551</c:v>
                </c:pt>
                <c:pt idx="2052">
                  <c:v>16.85479452054793</c:v>
                </c:pt>
                <c:pt idx="2053">
                  <c:v>16.86027397260273</c:v>
                </c:pt>
                <c:pt idx="2054">
                  <c:v>16.86849315068493</c:v>
                </c:pt>
                <c:pt idx="2055">
                  <c:v>16.893150684931509</c:v>
                </c:pt>
                <c:pt idx="2056">
                  <c:v>16.898630136986089</c:v>
                </c:pt>
                <c:pt idx="2057">
                  <c:v>16.904109589040889</c:v>
                </c:pt>
                <c:pt idx="2058">
                  <c:v>16.92054794520509</c:v>
                </c:pt>
                <c:pt idx="2059">
                  <c:v>16.923287671232789</c:v>
                </c:pt>
                <c:pt idx="2060">
                  <c:v>16.939726027397189</c:v>
                </c:pt>
                <c:pt idx="2061">
                  <c:v>16.956164383561589</c:v>
                </c:pt>
                <c:pt idx="2062">
                  <c:v>16.975342465753009</c:v>
                </c:pt>
                <c:pt idx="2063">
                  <c:v>16.978082191780789</c:v>
                </c:pt>
                <c:pt idx="2064">
                  <c:v>16.991780821917789</c:v>
                </c:pt>
                <c:pt idx="2065">
                  <c:v>16.994520547944781</c:v>
                </c:pt>
                <c:pt idx="2066">
                  <c:v>17</c:v>
                </c:pt>
                <c:pt idx="2067">
                  <c:v>17.005479452054789</c:v>
                </c:pt>
                <c:pt idx="2068">
                  <c:v>17.027397260273929</c:v>
                </c:pt>
                <c:pt idx="2069">
                  <c:v>17.030136986300981</c:v>
                </c:pt>
                <c:pt idx="2070">
                  <c:v>17.038356164383561</c:v>
                </c:pt>
                <c:pt idx="2071">
                  <c:v>17.043835616438361</c:v>
                </c:pt>
                <c:pt idx="2072">
                  <c:v>17.06301369863013</c:v>
                </c:pt>
                <c:pt idx="2073">
                  <c:v>17.06575342465753</c:v>
                </c:pt>
                <c:pt idx="2074">
                  <c:v>17.06849315068493</c:v>
                </c:pt>
                <c:pt idx="2075">
                  <c:v>17.09863013698595</c:v>
                </c:pt>
                <c:pt idx="2076">
                  <c:v>17.112328767123291</c:v>
                </c:pt>
                <c:pt idx="2077">
                  <c:v>17.136986301369859</c:v>
                </c:pt>
                <c:pt idx="2078">
                  <c:v>17.147945205479498</c:v>
                </c:pt>
                <c:pt idx="2079">
                  <c:v>17.156164383561649</c:v>
                </c:pt>
                <c:pt idx="2080">
                  <c:v>17.158904109589098</c:v>
                </c:pt>
                <c:pt idx="2081">
                  <c:v>17.18356164383562</c:v>
                </c:pt>
                <c:pt idx="2082">
                  <c:v>17.208219178082089</c:v>
                </c:pt>
                <c:pt idx="2083">
                  <c:v>17.224657534246571</c:v>
                </c:pt>
                <c:pt idx="2084">
                  <c:v>17.25479452054789</c:v>
                </c:pt>
                <c:pt idx="2085">
                  <c:v>17.26027397260269</c:v>
                </c:pt>
                <c:pt idx="2086">
                  <c:v>17.27397260273969</c:v>
                </c:pt>
                <c:pt idx="2087">
                  <c:v>17.301369863013701</c:v>
                </c:pt>
                <c:pt idx="2088">
                  <c:v>17.306849315068501</c:v>
                </c:pt>
                <c:pt idx="2089">
                  <c:v>17.328767123287701</c:v>
                </c:pt>
                <c:pt idx="2090">
                  <c:v>17.347945205479451</c:v>
                </c:pt>
                <c:pt idx="2091">
                  <c:v>17.358904109589041</c:v>
                </c:pt>
                <c:pt idx="2092">
                  <c:v>17.367123287670989</c:v>
                </c:pt>
                <c:pt idx="2093">
                  <c:v>17.410958904109631</c:v>
                </c:pt>
                <c:pt idx="2094">
                  <c:v>17.42465753424657</c:v>
                </c:pt>
                <c:pt idx="2095">
                  <c:v>17.427397260273889</c:v>
                </c:pt>
                <c:pt idx="2096">
                  <c:v>17.430136986300852</c:v>
                </c:pt>
                <c:pt idx="2097">
                  <c:v>17.43835616438356</c:v>
                </c:pt>
                <c:pt idx="2098">
                  <c:v>17.452054794520549</c:v>
                </c:pt>
                <c:pt idx="2099">
                  <c:v>17.468493150684889</c:v>
                </c:pt>
                <c:pt idx="2100">
                  <c:v>17.487671232876689</c:v>
                </c:pt>
                <c:pt idx="2101">
                  <c:v>17.4958904109589</c:v>
                </c:pt>
                <c:pt idx="2102">
                  <c:v>17.506849315068489</c:v>
                </c:pt>
                <c:pt idx="2103">
                  <c:v>17.517808219178239</c:v>
                </c:pt>
                <c:pt idx="2104">
                  <c:v>17.520547945205479</c:v>
                </c:pt>
                <c:pt idx="2105">
                  <c:v>17.526027397260279</c:v>
                </c:pt>
                <c:pt idx="2106">
                  <c:v>17.545205479452051</c:v>
                </c:pt>
                <c:pt idx="2107">
                  <c:v>17.569863013698921</c:v>
                </c:pt>
                <c:pt idx="2108">
                  <c:v>17.58082191780823</c:v>
                </c:pt>
                <c:pt idx="2109">
                  <c:v>17.62739726027397</c:v>
                </c:pt>
                <c:pt idx="2110">
                  <c:v>17.635616438356159</c:v>
                </c:pt>
                <c:pt idx="2111">
                  <c:v>17.649315068493198</c:v>
                </c:pt>
                <c:pt idx="2112">
                  <c:v>17.657534246575189</c:v>
                </c:pt>
                <c:pt idx="2113">
                  <c:v>17.682191780821789</c:v>
                </c:pt>
                <c:pt idx="2114">
                  <c:v>17.69041095890411</c:v>
                </c:pt>
                <c:pt idx="2115">
                  <c:v>17.698630136986189</c:v>
                </c:pt>
                <c:pt idx="2116">
                  <c:v>17.726027397260189</c:v>
                </c:pt>
                <c:pt idx="2117">
                  <c:v>17.728767123287671</c:v>
                </c:pt>
                <c:pt idx="2118">
                  <c:v>17.736986301369789</c:v>
                </c:pt>
                <c:pt idx="2119">
                  <c:v>17.74520547945205</c:v>
                </c:pt>
                <c:pt idx="2120">
                  <c:v>17.75068493150679</c:v>
                </c:pt>
                <c:pt idx="2121">
                  <c:v>17.76164383561612</c:v>
                </c:pt>
                <c:pt idx="2122">
                  <c:v>17.77534246575312</c:v>
                </c:pt>
                <c:pt idx="2123">
                  <c:v>17.78356164383559</c:v>
                </c:pt>
                <c:pt idx="2124">
                  <c:v>17.824657534246601</c:v>
                </c:pt>
                <c:pt idx="2125">
                  <c:v>17.827397260273969</c:v>
                </c:pt>
                <c:pt idx="2126">
                  <c:v>17.832876712328801</c:v>
                </c:pt>
                <c:pt idx="2127">
                  <c:v>17.841095890411001</c:v>
                </c:pt>
                <c:pt idx="2128">
                  <c:v>17.843835616438351</c:v>
                </c:pt>
                <c:pt idx="2129">
                  <c:v>17.852054794520551</c:v>
                </c:pt>
                <c:pt idx="2130">
                  <c:v>17.857534246575089</c:v>
                </c:pt>
                <c:pt idx="2131">
                  <c:v>17.86027397260273</c:v>
                </c:pt>
                <c:pt idx="2132">
                  <c:v>17.86575342465753</c:v>
                </c:pt>
                <c:pt idx="2133">
                  <c:v>17.87397260273973</c:v>
                </c:pt>
                <c:pt idx="2134">
                  <c:v>17.882191780821689</c:v>
                </c:pt>
                <c:pt idx="2135">
                  <c:v>17.904109589040889</c:v>
                </c:pt>
                <c:pt idx="2136">
                  <c:v>17.92876712328767</c:v>
                </c:pt>
                <c:pt idx="2137">
                  <c:v>17.958904109589039</c:v>
                </c:pt>
                <c:pt idx="2138">
                  <c:v>17.961643835616059</c:v>
                </c:pt>
                <c:pt idx="2139">
                  <c:v>17.969863013698731</c:v>
                </c:pt>
                <c:pt idx="2140">
                  <c:v>17.975342465753009</c:v>
                </c:pt>
                <c:pt idx="2141">
                  <c:v>17.978082191780789</c:v>
                </c:pt>
                <c:pt idx="2142">
                  <c:v>17.983561643835589</c:v>
                </c:pt>
                <c:pt idx="2143">
                  <c:v>17.989041095890411</c:v>
                </c:pt>
                <c:pt idx="2144">
                  <c:v>17.991780821917789</c:v>
                </c:pt>
                <c:pt idx="2145">
                  <c:v>18</c:v>
                </c:pt>
                <c:pt idx="2146">
                  <c:v>18.038356164383561</c:v>
                </c:pt>
                <c:pt idx="2147">
                  <c:v>18.06575342465753</c:v>
                </c:pt>
                <c:pt idx="2148">
                  <c:v>18.07123287671201</c:v>
                </c:pt>
                <c:pt idx="2149">
                  <c:v>18.08219178082161</c:v>
                </c:pt>
                <c:pt idx="2150">
                  <c:v>18.112328767123291</c:v>
                </c:pt>
                <c:pt idx="2151">
                  <c:v>18.117808219178411</c:v>
                </c:pt>
                <c:pt idx="2152">
                  <c:v>18.12328767123288</c:v>
                </c:pt>
                <c:pt idx="2153">
                  <c:v>18.12602739726027</c:v>
                </c:pt>
                <c:pt idx="2154">
                  <c:v>18.13424657534247</c:v>
                </c:pt>
                <c:pt idx="2155">
                  <c:v>18.156164383561649</c:v>
                </c:pt>
                <c:pt idx="2156">
                  <c:v>18.164383561643831</c:v>
                </c:pt>
                <c:pt idx="2157">
                  <c:v>18.167123287671089</c:v>
                </c:pt>
                <c:pt idx="2158">
                  <c:v>18.169863013698979</c:v>
                </c:pt>
                <c:pt idx="2159">
                  <c:v>18.18630136986301</c:v>
                </c:pt>
                <c:pt idx="2160">
                  <c:v>18.19178082191781</c:v>
                </c:pt>
                <c:pt idx="2161">
                  <c:v>18.194520547945089</c:v>
                </c:pt>
                <c:pt idx="2162">
                  <c:v>18.197260273972599</c:v>
                </c:pt>
                <c:pt idx="2163">
                  <c:v>18.227397260273889</c:v>
                </c:pt>
                <c:pt idx="2164">
                  <c:v>18.235616438356089</c:v>
                </c:pt>
                <c:pt idx="2165">
                  <c:v>18.25479452054789</c:v>
                </c:pt>
                <c:pt idx="2166">
                  <c:v>18.26301369863009</c:v>
                </c:pt>
                <c:pt idx="2167">
                  <c:v>18.276712328766699</c:v>
                </c:pt>
                <c:pt idx="2168">
                  <c:v>18.279452054794529</c:v>
                </c:pt>
                <c:pt idx="2169">
                  <c:v>18.28767123287669</c:v>
                </c:pt>
                <c:pt idx="2170">
                  <c:v>18.317808219178339</c:v>
                </c:pt>
                <c:pt idx="2171">
                  <c:v>18.32054794520548</c:v>
                </c:pt>
                <c:pt idx="2172">
                  <c:v>18.33698630136983</c:v>
                </c:pt>
                <c:pt idx="2173">
                  <c:v>18.347945205479451</c:v>
                </c:pt>
                <c:pt idx="2174">
                  <c:v>18.391780821917809</c:v>
                </c:pt>
                <c:pt idx="2175">
                  <c:v>18.394520547944989</c:v>
                </c:pt>
                <c:pt idx="2176">
                  <c:v>18.399999999999999</c:v>
                </c:pt>
                <c:pt idx="2177">
                  <c:v>18.410958904109631</c:v>
                </c:pt>
                <c:pt idx="2178">
                  <c:v>18.413698630136889</c:v>
                </c:pt>
                <c:pt idx="2179">
                  <c:v>18.416438356164289</c:v>
                </c:pt>
                <c:pt idx="2180">
                  <c:v>18.42465753424657</c:v>
                </c:pt>
                <c:pt idx="2181">
                  <c:v>18.463013698630089</c:v>
                </c:pt>
                <c:pt idx="2182">
                  <c:v>18.473972602739689</c:v>
                </c:pt>
                <c:pt idx="2183">
                  <c:v>18.48219178082147</c:v>
                </c:pt>
                <c:pt idx="2184">
                  <c:v>18.506849315068489</c:v>
                </c:pt>
                <c:pt idx="2185">
                  <c:v>18.509589041095889</c:v>
                </c:pt>
                <c:pt idx="2186">
                  <c:v>18.515068493150839</c:v>
                </c:pt>
                <c:pt idx="2187">
                  <c:v>18.561643835616429</c:v>
                </c:pt>
                <c:pt idx="2188">
                  <c:v>18.58904109589043</c:v>
                </c:pt>
                <c:pt idx="2189">
                  <c:v>18.597260273972591</c:v>
                </c:pt>
                <c:pt idx="2190">
                  <c:v>18.630136986301189</c:v>
                </c:pt>
                <c:pt idx="2191">
                  <c:v>18.63287671232883</c:v>
                </c:pt>
                <c:pt idx="2192">
                  <c:v>18.676712328766989</c:v>
                </c:pt>
                <c:pt idx="2193">
                  <c:v>18.704109589040989</c:v>
                </c:pt>
                <c:pt idx="2194">
                  <c:v>18.717808219178131</c:v>
                </c:pt>
                <c:pt idx="2195">
                  <c:v>18.726027397260189</c:v>
                </c:pt>
                <c:pt idx="2196">
                  <c:v>18.742465753424661</c:v>
                </c:pt>
                <c:pt idx="2197">
                  <c:v>18.758904109589039</c:v>
                </c:pt>
                <c:pt idx="2198">
                  <c:v>18.780821917808229</c:v>
                </c:pt>
                <c:pt idx="2199">
                  <c:v>18.78630136986299</c:v>
                </c:pt>
                <c:pt idx="2200">
                  <c:v>18.8</c:v>
                </c:pt>
                <c:pt idx="2201">
                  <c:v>18.84657534246573</c:v>
                </c:pt>
                <c:pt idx="2202">
                  <c:v>18.87397260273973</c:v>
                </c:pt>
                <c:pt idx="2203">
                  <c:v>18.876712328766889</c:v>
                </c:pt>
                <c:pt idx="2204">
                  <c:v>18.901369863013699</c:v>
                </c:pt>
                <c:pt idx="2205">
                  <c:v>18.909589041095789</c:v>
                </c:pt>
                <c:pt idx="2206">
                  <c:v>18.912328767123189</c:v>
                </c:pt>
                <c:pt idx="2207">
                  <c:v>18.923287671232789</c:v>
                </c:pt>
                <c:pt idx="2208">
                  <c:v>18.926027397260189</c:v>
                </c:pt>
                <c:pt idx="2209">
                  <c:v>18.92876712328767</c:v>
                </c:pt>
                <c:pt idx="2210">
                  <c:v>18.956164383561589</c:v>
                </c:pt>
                <c:pt idx="2211">
                  <c:v>18.958904109589039</c:v>
                </c:pt>
                <c:pt idx="2212">
                  <c:v>18.969863013698731</c:v>
                </c:pt>
                <c:pt idx="2213">
                  <c:v>18.975342465753009</c:v>
                </c:pt>
                <c:pt idx="2214">
                  <c:v>18.978082191780789</c:v>
                </c:pt>
                <c:pt idx="2215">
                  <c:v>18.991780821917789</c:v>
                </c:pt>
                <c:pt idx="2216">
                  <c:v>19.002739726027009</c:v>
                </c:pt>
                <c:pt idx="2217">
                  <c:v>19.010958904109739</c:v>
                </c:pt>
                <c:pt idx="2218">
                  <c:v>19.046575342465729</c:v>
                </c:pt>
                <c:pt idx="2219">
                  <c:v>19.049315068493151</c:v>
                </c:pt>
                <c:pt idx="2220">
                  <c:v>19.057534246574999</c:v>
                </c:pt>
                <c:pt idx="2221">
                  <c:v>19.060273972602729</c:v>
                </c:pt>
                <c:pt idx="2222">
                  <c:v>19.07123287671201</c:v>
                </c:pt>
                <c:pt idx="2223">
                  <c:v>19.08219178082161</c:v>
                </c:pt>
                <c:pt idx="2224">
                  <c:v>19.084931506849319</c:v>
                </c:pt>
                <c:pt idx="2225">
                  <c:v>19.090410958904091</c:v>
                </c:pt>
                <c:pt idx="2226">
                  <c:v>19.095890410958901</c:v>
                </c:pt>
                <c:pt idx="2227">
                  <c:v>19.109589041095891</c:v>
                </c:pt>
                <c:pt idx="2228">
                  <c:v>19.208219178082089</c:v>
                </c:pt>
                <c:pt idx="2229">
                  <c:v>19.221917808219189</c:v>
                </c:pt>
                <c:pt idx="2230">
                  <c:v>19.232876712328771</c:v>
                </c:pt>
                <c:pt idx="2231">
                  <c:v>19.25479452054789</c:v>
                </c:pt>
                <c:pt idx="2232">
                  <c:v>19.276712328766699</c:v>
                </c:pt>
                <c:pt idx="2233">
                  <c:v>19.29041095890409</c:v>
                </c:pt>
                <c:pt idx="2234">
                  <c:v>19.31232876712329</c:v>
                </c:pt>
                <c:pt idx="2235">
                  <c:v>19.331506849315069</c:v>
                </c:pt>
                <c:pt idx="2236">
                  <c:v>19.35068493150683</c:v>
                </c:pt>
                <c:pt idx="2237">
                  <c:v>19.35342465753423</c:v>
                </c:pt>
                <c:pt idx="2238">
                  <c:v>19.358904109589041</c:v>
                </c:pt>
                <c:pt idx="2239">
                  <c:v>19.37534246575342</c:v>
                </c:pt>
                <c:pt idx="2240">
                  <c:v>19.38356164383562</c:v>
                </c:pt>
                <c:pt idx="2241">
                  <c:v>19.38904109589043</c:v>
                </c:pt>
                <c:pt idx="2242">
                  <c:v>19.405479452054799</c:v>
                </c:pt>
                <c:pt idx="2243">
                  <c:v>19.463013698630089</c:v>
                </c:pt>
                <c:pt idx="2244">
                  <c:v>19.468493150684889</c:v>
                </c:pt>
                <c:pt idx="2245">
                  <c:v>19.471232876711781</c:v>
                </c:pt>
                <c:pt idx="2246">
                  <c:v>19.490410958904089</c:v>
                </c:pt>
                <c:pt idx="2247">
                  <c:v>19.526027397260279</c:v>
                </c:pt>
                <c:pt idx="2248">
                  <c:v>19.534246575342429</c:v>
                </c:pt>
                <c:pt idx="2249">
                  <c:v>19.586301369862991</c:v>
                </c:pt>
                <c:pt idx="2250">
                  <c:v>19.61643835616438</c:v>
                </c:pt>
                <c:pt idx="2251">
                  <c:v>19.62465753424663</c:v>
                </c:pt>
                <c:pt idx="2252">
                  <c:v>19.635616438356159</c:v>
                </c:pt>
                <c:pt idx="2253">
                  <c:v>19.652054794520598</c:v>
                </c:pt>
                <c:pt idx="2254">
                  <c:v>19.701369863013699</c:v>
                </c:pt>
                <c:pt idx="2255">
                  <c:v>19.709589041095789</c:v>
                </c:pt>
                <c:pt idx="2256">
                  <c:v>19.720547945205169</c:v>
                </c:pt>
                <c:pt idx="2257">
                  <c:v>19.734246575342119</c:v>
                </c:pt>
                <c:pt idx="2258">
                  <c:v>19.74794520547945</c:v>
                </c:pt>
                <c:pt idx="2259">
                  <c:v>19.76164383561612</c:v>
                </c:pt>
                <c:pt idx="2260">
                  <c:v>19.769863013698739</c:v>
                </c:pt>
                <c:pt idx="2261">
                  <c:v>19.77808219178079</c:v>
                </c:pt>
                <c:pt idx="2262">
                  <c:v>19.78630136986299</c:v>
                </c:pt>
                <c:pt idx="2263">
                  <c:v>19.789041095890411</c:v>
                </c:pt>
                <c:pt idx="2264">
                  <c:v>19.81369863013699</c:v>
                </c:pt>
                <c:pt idx="2265">
                  <c:v>19.835616438356169</c:v>
                </c:pt>
                <c:pt idx="2266">
                  <c:v>19.838356164383601</c:v>
                </c:pt>
                <c:pt idx="2267">
                  <c:v>19.86575342465753</c:v>
                </c:pt>
                <c:pt idx="2268">
                  <c:v>19.88493150684932</c:v>
                </c:pt>
                <c:pt idx="2269">
                  <c:v>19.893150684931509</c:v>
                </c:pt>
                <c:pt idx="2270">
                  <c:v>19.895890410958931</c:v>
                </c:pt>
                <c:pt idx="2271">
                  <c:v>19.901369863013699</c:v>
                </c:pt>
                <c:pt idx="2272">
                  <c:v>19.923287671232789</c:v>
                </c:pt>
                <c:pt idx="2273">
                  <c:v>19.931506849314989</c:v>
                </c:pt>
                <c:pt idx="2274">
                  <c:v>19.939726027397189</c:v>
                </c:pt>
                <c:pt idx="2275">
                  <c:v>19.96712328767077</c:v>
                </c:pt>
                <c:pt idx="2276">
                  <c:v>19.969863013698731</c:v>
                </c:pt>
                <c:pt idx="2277">
                  <c:v>19.983561643835589</c:v>
                </c:pt>
                <c:pt idx="2278">
                  <c:v>19.986301369862989</c:v>
                </c:pt>
                <c:pt idx="2279">
                  <c:v>20.010958904109739</c:v>
                </c:pt>
                <c:pt idx="2280">
                  <c:v>20.016438356164379</c:v>
                </c:pt>
                <c:pt idx="2281">
                  <c:v>20.01917808219179</c:v>
                </c:pt>
                <c:pt idx="2282">
                  <c:v>20.043835616438361</c:v>
                </c:pt>
                <c:pt idx="2283">
                  <c:v>20.046575342465729</c:v>
                </c:pt>
                <c:pt idx="2284">
                  <c:v>20.054794520547929</c:v>
                </c:pt>
                <c:pt idx="2285">
                  <c:v>20.06575342465753</c:v>
                </c:pt>
                <c:pt idx="2286">
                  <c:v>20.090410958904091</c:v>
                </c:pt>
                <c:pt idx="2287">
                  <c:v>20.095890410958901</c:v>
                </c:pt>
                <c:pt idx="2288">
                  <c:v>20.09863013698595</c:v>
                </c:pt>
                <c:pt idx="2289">
                  <c:v>20.109589041095891</c:v>
                </c:pt>
                <c:pt idx="2290">
                  <c:v>20.117808219178411</c:v>
                </c:pt>
                <c:pt idx="2291">
                  <c:v>20.12876712328773</c:v>
                </c:pt>
                <c:pt idx="2292">
                  <c:v>20.136986301369859</c:v>
                </c:pt>
                <c:pt idx="2293">
                  <c:v>20.147945205479498</c:v>
                </c:pt>
                <c:pt idx="2294">
                  <c:v>20.213698630136889</c:v>
                </c:pt>
                <c:pt idx="2295">
                  <c:v>20.221917808219189</c:v>
                </c:pt>
                <c:pt idx="2296">
                  <c:v>20.224657534246571</c:v>
                </c:pt>
                <c:pt idx="2297">
                  <c:v>20.230136986300909</c:v>
                </c:pt>
                <c:pt idx="2298">
                  <c:v>20.265753424657539</c:v>
                </c:pt>
                <c:pt idx="2299">
                  <c:v>20.271232876711821</c:v>
                </c:pt>
                <c:pt idx="2300">
                  <c:v>20.276712328766699</c:v>
                </c:pt>
                <c:pt idx="2301">
                  <c:v>20.29315068493149</c:v>
                </c:pt>
                <c:pt idx="2302">
                  <c:v>20.32054794520548</c:v>
                </c:pt>
                <c:pt idx="2303">
                  <c:v>20.331506849315069</c:v>
                </c:pt>
                <c:pt idx="2304">
                  <c:v>20.36438356164383</c:v>
                </c:pt>
                <c:pt idx="2305">
                  <c:v>20.399999999999999</c:v>
                </c:pt>
                <c:pt idx="2306">
                  <c:v>20.405479452054799</c:v>
                </c:pt>
                <c:pt idx="2307">
                  <c:v>20.42465753424657</c:v>
                </c:pt>
                <c:pt idx="2308">
                  <c:v>20.449315068493149</c:v>
                </c:pt>
                <c:pt idx="2309">
                  <c:v>20.463013698630089</c:v>
                </c:pt>
                <c:pt idx="2310">
                  <c:v>20.473972602739689</c:v>
                </c:pt>
                <c:pt idx="2311">
                  <c:v>20.504109589041089</c:v>
                </c:pt>
                <c:pt idx="2312">
                  <c:v>20.509589041095889</c:v>
                </c:pt>
                <c:pt idx="2313">
                  <c:v>20.515068493150839</c:v>
                </c:pt>
                <c:pt idx="2314">
                  <c:v>20.517808219178239</c:v>
                </c:pt>
                <c:pt idx="2315">
                  <c:v>20.556164383561629</c:v>
                </c:pt>
                <c:pt idx="2316">
                  <c:v>20.569863013698921</c:v>
                </c:pt>
                <c:pt idx="2317">
                  <c:v>20.578082191780819</c:v>
                </c:pt>
                <c:pt idx="2318">
                  <c:v>20.63287671232883</c:v>
                </c:pt>
                <c:pt idx="2319">
                  <c:v>20.663013698630131</c:v>
                </c:pt>
                <c:pt idx="2320">
                  <c:v>20.665753424657531</c:v>
                </c:pt>
                <c:pt idx="2321">
                  <c:v>20.668493150684931</c:v>
                </c:pt>
                <c:pt idx="2322">
                  <c:v>20.698630136986189</c:v>
                </c:pt>
                <c:pt idx="2323">
                  <c:v>20.701369863013699</c:v>
                </c:pt>
                <c:pt idx="2324">
                  <c:v>20.731506849315029</c:v>
                </c:pt>
                <c:pt idx="2325">
                  <c:v>20.75068493150679</c:v>
                </c:pt>
                <c:pt idx="2326">
                  <c:v>20.76164383561612</c:v>
                </c:pt>
                <c:pt idx="2327">
                  <c:v>20.780821917808229</c:v>
                </c:pt>
                <c:pt idx="2328">
                  <c:v>20.78356164383559</c:v>
                </c:pt>
                <c:pt idx="2329">
                  <c:v>20.79178082191779</c:v>
                </c:pt>
                <c:pt idx="2330">
                  <c:v>20.79726027397259</c:v>
                </c:pt>
                <c:pt idx="2331">
                  <c:v>20.81643835616438</c:v>
                </c:pt>
                <c:pt idx="2332">
                  <c:v>20.824657534246601</c:v>
                </c:pt>
                <c:pt idx="2333">
                  <c:v>20.835616438356169</c:v>
                </c:pt>
                <c:pt idx="2334">
                  <c:v>20.86301369863013</c:v>
                </c:pt>
                <c:pt idx="2335">
                  <c:v>20.871232876712089</c:v>
                </c:pt>
                <c:pt idx="2336">
                  <c:v>20.87397260273973</c:v>
                </c:pt>
                <c:pt idx="2337">
                  <c:v>20.876712328766889</c:v>
                </c:pt>
                <c:pt idx="2338">
                  <c:v>20.882191780821689</c:v>
                </c:pt>
                <c:pt idx="2339">
                  <c:v>20.94520547945206</c:v>
                </c:pt>
                <c:pt idx="2340">
                  <c:v>20.953424657534189</c:v>
                </c:pt>
                <c:pt idx="2341">
                  <c:v>21.002739726027009</c:v>
                </c:pt>
                <c:pt idx="2342">
                  <c:v>21.02465753424659</c:v>
                </c:pt>
                <c:pt idx="2343">
                  <c:v>21.03287671232879</c:v>
                </c:pt>
                <c:pt idx="2344">
                  <c:v>21.043835616438361</c:v>
                </c:pt>
                <c:pt idx="2345">
                  <c:v>21.046575342465729</c:v>
                </c:pt>
                <c:pt idx="2346">
                  <c:v>21.090410958904091</c:v>
                </c:pt>
                <c:pt idx="2347">
                  <c:v>21.093150684931491</c:v>
                </c:pt>
                <c:pt idx="2348">
                  <c:v>21.12876712328773</c:v>
                </c:pt>
                <c:pt idx="2349">
                  <c:v>21.139726027397259</c:v>
                </c:pt>
                <c:pt idx="2350">
                  <c:v>21.158904109589098</c:v>
                </c:pt>
                <c:pt idx="2351">
                  <c:v>21.167123287671089</c:v>
                </c:pt>
                <c:pt idx="2352">
                  <c:v>21.194520547945089</c:v>
                </c:pt>
                <c:pt idx="2353">
                  <c:v>21.197260273972599</c:v>
                </c:pt>
                <c:pt idx="2354">
                  <c:v>21.2</c:v>
                </c:pt>
                <c:pt idx="2355">
                  <c:v>21.20273972602693</c:v>
                </c:pt>
                <c:pt idx="2356">
                  <c:v>21.208219178082089</c:v>
                </c:pt>
                <c:pt idx="2357">
                  <c:v>21.219178082191789</c:v>
                </c:pt>
                <c:pt idx="2358">
                  <c:v>21.25205479452055</c:v>
                </c:pt>
                <c:pt idx="2359">
                  <c:v>21.265753424657539</c:v>
                </c:pt>
                <c:pt idx="2360">
                  <c:v>21.27397260273969</c:v>
                </c:pt>
                <c:pt idx="2361">
                  <c:v>21.315068493150939</c:v>
                </c:pt>
                <c:pt idx="2362">
                  <c:v>21.317808219178339</c:v>
                </c:pt>
                <c:pt idx="2363">
                  <c:v>21.326027397260269</c:v>
                </c:pt>
                <c:pt idx="2364">
                  <c:v>21.36986301369895</c:v>
                </c:pt>
                <c:pt idx="2365">
                  <c:v>21.37534246575342</c:v>
                </c:pt>
                <c:pt idx="2366">
                  <c:v>21.4</c:v>
                </c:pt>
                <c:pt idx="2367">
                  <c:v>21.40273972602688</c:v>
                </c:pt>
                <c:pt idx="2368">
                  <c:v>21.405479452054799</c:v>
                </c:pt>
                <c:pt idx="2369">
                  <c:v>21.413698630136889</c:v>
                </c:pt>
                <c:pt idx="2370">
                  <c:v>21.45753424657487</c:v>
                </c:pt>
                <c:pt idx="2371">
                  <c:v>21.479452054794521</c:v>
                </c:pt>
                <c:pt idx="2372">
                  <c:v>21.545205479452051</c:v>
                </c:pt>
                <c:pt idx="2373">
                  <c:v>21.591780821917791</c:v>
                </c:pt>
                <c:pt idx="2374">
                  <c:v>21.63287671232883</c:v>
                </c:pt>
                <c:pt idx="2375">
                  <c:v>21.709589041095789</c:v>
                </c:pt>
                <c:pt idx="2376">
                  <c:v>21.720547945205169</c:v>
                </c:pt>
                <c:pt idx="2377">
                  <c:v>21.731506849315029</c:v>
                </c:pt>
                <c:pt idx="2378">
                  <c:v>21.734246575342119</c:v>
                </c:pt>
                <c:pt idx="2379">
                  <c:v>21.74794520547945</c:v>
                </c:pt>
                <c:pt idx="2380">
                  <c:v>21.78630136986299</c:v>
                </c:pt>
                <c:pt idx="2381">
                  <c:v>21.79726027397259</c:v>
                </c:pt>
                <c:pt idx="2382">
                  <c:v>21.84657534246573</c:v>
                </c:pt>
                <c:pt idx="2383">
                  <c:v>21.849315068493151</c:v>
                </c:pt>
                <c:pt idx="2384">
                  <c:v>21.857534246575089</c:v>
                </c:pt>
                <c:pt idx="2385">
                  <c:v>21.86849315068493</c:v>
                </c:pt>
                <c:pt idx="2386">
                  <c:v>21.876712328766889</c:v>
                </c:pt>
                <c:pt idx="2387">
                  <c:v>21.901369863013699</c:v>
                </c:pt>
                <c:pt idx="2388">
                  <c:v>21.906849315068492</c:v>
                </c:pt>
                <c:pt idx="2389">
                  <c:v>21.950684931506789</c:v>
                </c:pt>
                <c:pt idx="2390">
                  <c:v>21.964383561643789</c:v>
                </c:pt>
                <c:pt idx="2391">
                  <c:v>22.013698630136989</c:v>
                </c:pt>
                <c:pt idx="2392">
                  <c:v>22.02465753424659</c:v>
                </c:pt>
                <c:pt idx="2393">
                  <c:v>22.030136986300981</c:v>
                </c:pt>
                <c:pt idx="2394">
                  <c:v>22.035616438356129</c:v>
                </c:pt>
                <c:pt idx="2395">
                  <c:v>22.057534246574999</c:v>
                </c:pt>
                <c:pt idx="2396">
                  <c:v>22.06849315068493</c:v>
                </c:pt>
                <c:pt idx="2397">
                  <c:v>22.07123287671201</c:v>
                </c:pt>
                <c:pt idx="2398">
                  <c:v>22.136986301369859</c:v>
                </c:pt>
                <c:pt idx="2399">
                  <c:v>22.18356164383562</c:v>
                </c:pt>
                <c:pt idx="2400">
                  <c:v>22.2</c:v>
                </c:pt>
                <c:pt idx="2401">
                  <c:v>22.210958904109631</c:v>
                </c:pt>
                <c:pt idx="2402">
                  <c:v>22.227397260273889</c:v>
                </c:pt>
                <c:pt idx="2403">
                  <c:v>22.232876712328771</c:v>
                </c:pt>
                <c:pt idx="2404">
                  <c:v>22.25205479452055</c:v>
                </c:pt>
                <c:pt idx="2405">
                  <c:v>22.306849315068501</c:v>
                </c:pt>
                <c:pt idx="2406">
                  <c:v>22.345205479452051</c:v>
                </c:pt>
                <c:pt idx="2407">
                  <c:v>22.38356164383562</c:v>
                </c:pt>
                <c:pt idx="2408">
                  <c:v>22.40273972602688</c:v>
                </c:pt>
                <c:pt idx="2409">
                  <c:v>22.419178082191781</c:v>
                </c:pt>
                <c:pt idx="2410">
                  <c:v>22.427397260273889</c:v>
                </c:pt>
                <c:pt idx="2411">
                  <c:v>22.430136986300852</c:v>
                </c:pt>
                <c:pt idx="2412">
                  <c:v>22.523287671232879</c:v>
                </c:pt>
                <c:pt idx="2413">
                  <c:v>22.542465753424661</c:v>
                </c:pt>
                <c:pt idx="2414">
                  <c:v>22.547945205479451</c:v>
                </c:pt>
                <c:pt idx="2415">
                  <c:v>22.567123287670899</c:v>
                </c:pt>
                <c:pt idx="2416">
                  <c:v>22.58904109589043</c:v>
                </c:pt>
                <c:pt idx="2417">
                  <c:v>22.62739726027397</c:v>
                </c:pt>
                <c:pt idx="2418">
                  <c:v>22.643835616438679</c:v>
                </c:pt>
                <c:pt idx="2419">
                  <c:v>22.654794520547931</c:v>
                </c:pt>
                <c:pt idx="2420">
                  <c:v>22.673972602739731</c:v>
                </c:pt>
                <c:pt idx="2421">
                  <c:v>22.698630136986189</c:v>
                </c:pt>
                <c:pt idx="2422">
                  <c:v>22.712328767123189</c:v>
                </c:pt>
                <c:pt idx="2423">
                  <c:v>22.75342465753419</c:v>
                </c:pt>
                <c:pt idx="2424">
                  <c:v>22.78356164383559</c:v>
                </c:pt>
                <c:pt idx="2425">
                  <c:v>22.802739726027049</c:v>
                </c:pt>
                <c:pt idx="2426">
                  <c:v>22.810958904109839</c:v>
                </c:pt>
                <c:pt idx="2427">
                  <c:v>22.841095890411001</c:v>
                </c:pt>
                <c:pt idx="2428">
                  <c:v>22.849315068493151</c:v>
                </c:pt>
                <c:pt idx="2429">
                  <c:v>22.876712328766889</c:v>
                </c:pt>
                <c:pt idx="2430">
                  <c:v>22.882191780821689</c:v>
                </c:pt>
                <c:pt idx="2431">
                  <c:v>22.895890410958931</c:v>
                </c:pt>
                <c:pt idx="2432">
                  <c:v>22.92876712328767</c:v>
                </c:pt>
                <c:pt idx="2433">
                  <c:v>22.947945205479449</c:v>
                </c:pt>
                <c:pt idx="2434">
                  <c:v>22.956164383561589</c:v>
                </c:pt>
                <c:pt idx="2435">
                  <c:v>22.964383561643789</c:v>
                </c:pt>
                <c:pt idx="2436">
                  <c:v>22.96712328767077</c:v>
                </c:pt>
                <c:pt idx="2437">
                  <c:v>22.980821917808221</c:v>
                </c:pt>
                <c:pt idx="2438">
                  <c:v>23.06301369863013</c:v>
                </c:pt>
                <c:pt idx="2439">
                  <c:v>23.07397260273973</c:v>
                </c:pt>
                <c:pt idx="2440">
                  <c:v>23.084931506849319</c:v>
                </c:pt>
                <c:pt idx="2441">
                  <c:v>23.093150684931491</c:v>
                </c:pt>
                <c:pt idx="2442">
                  <c:v>23.112328767123291</c:v>
                </c:pt>
                <c:pt idx="2443">
                  <c:v>23.115068493151011</c:v>
                </c:pt>
                <c:pt idx="2444">
                  <c:v>23.12328767123288</c:v>
                </c:pt>
                <c:pt idx="2445">
                  <c:v>23.136986301369859</c:v>
                </c:pt>
                <c:pt idx="2446">
                  <c:v>23.161643835616431</c:v>
                </c:pt>
                <c:pt idx="2447">
                  <c:v>23.17808219178082</c:v>
                </c:pt>
                <c:pt idx="2448">
                  <c:v>23.224657534246571</c:v>
                </c:pt>
                <c:pt idx="2449">
                  <c:v>23.24931506849315</c:v>
                </c:pt>
                <c:pt idx="2450">
                  <c:v>23.28493150684929</c:v>
                </c:pt>
                <c:pt idx="2451">
                  <c:v>23.301369863013701</c:v>
                </c:pt>
                <c:pt idx="2452">
                  <c:v>23.306849315068501</c:v>
                </c:pt>
                <c:pt idx="2453">
                  <c:v>23.32054794520548</c:v>
                </c:pt>
                <c:pt idx="2454">
                  <c:v>23.326027397260269</c:v>
                </c:pt>
                <c:pt idx="2455">
                  <c:v>23.328767123287701</c:v>
                </c:pt>
                <c:pt idx="2456">
                  <c:v>23.347945205479451</c:v>
                </c:pt>
                <c:pt idx="2457">
                  <c:v>23.435616438356089</c:v>
                </c:pt>
                <c:pt idx="2458">
                  <c:v>23.43835616438356</c:v>
                </c:pt>
                <c:pt idx="2459">
                  <c:v>23.48219178082147</c:v>
                </c:pt>
                <c:pt idx="2460">
                  <c:v>23.4958904109589</c:v>
                </c:pt>
                <c:pt idx="2461">
                  <c:v>23.517808219178239</c:v>
                </c:pt>
                <c:pt idx="2462">
                  <c:v>23.57534246575343</c:v>
                </c:pt>
                <c:pt idx="2463">
                  <c:v>23.586301369862991</c:v>
                </c:pt>
                <c:pt idx="2464">
                  <c:v>23.608219178082191</c:v>
                </c:pt>
                <c:pt idx="2465">
                  <c:v>23.62739726027397</c:v>
                </c:pt>
                <c:pt idx="2466">
                  <c:v>23.717808219178131</c:v>
                </c:pt>
                <c:pt idx="2467">
                  <c:v>23.723287671232789</c:v>
                </c:pt>
                <c:pt idx="2468">
                  <c:v>23.74794520547945</c:v>
                </c:pt>
                <c:pt idx="2469">
                  <c:v>23.77808219178079</c:v>
                </c:pt>
                <c:pt idx="2470">
                  <c:v>23.78356164383559</c:v>
                </c:pt>
                <c:pt idx="2471">
                  <c:v>23.8</c:v>
                </c:pt>
                <c:pt idx="2472">
                  <c:v>23.81643835616438</c:v>
                </c:pt>
                <c:pt idx="2473">
                  <c:v>23.838356164383601</c:v>
                </c:pt>
                <c:pt idx="2474">
                  <c:v>23.843835616438351</c:v>
                </c:pt>
                <c:pt idx="2475">
                  <c:v>23.86027397260273</c:v>
                </c:pt>
                <c:pt idx="2476">
                  <c:v>23.915068493150731</c:v>
                </c:pt>
                <c:pt idx="2477">
                  <c:v>23.978082191780789</c:v>
                </c:pt>
                <c:pt idx="2478">
                  <c:v>23.991780821917789</c:v>
                </c:pt>
                <c:pt idx="2479">
                  <c:v>24.049315068493151</c:v>
                </c:pt>
                <c:pt idx="2480">
                  <c:v>24.052054794520551</c:v>
                </c:pt>
                <c:pt idx="2481">
                  <c:v>24.060273972602729</c:v>
                </c:pt>
                <c:pt idx="2482">
                  <c:v>24.07945205479453</c:v>
                </c:pt>
                <c:pt idx="2483">
                  <c:v>24.101369863013701</c:v>
                </c:pt>
                <c:pt idx="2484">
                  <c:v>24.14246575342473</c:v>
                </c:pt>
                <c:pt idx="2485">
                  <c:v>24.14520547945213</c:v>
                </c:pt>
                <c:pt idx="2486">
                  <c:v>24.189041095890431</c:v>
                </c:pt>
                <c:pt idx="2487">
                  <c:v>24.197260273972599</c:v>
                </c:pt>
                <c:pt idx="2488">
                  <c:v>24.210958904109631</c:v>
                </c:pt>
                <c:pt idx="2489">
                  <c:v>24.279452054794529</c:v>
                </c:pt>
                <c:pt idx="2490">
                  <c:v>24.30410958904109</c:v>
                </c:pt>
                <c:pt idx="2491">
                  <c:v>24.31232876712329</c:v>
                </c:pt>
                <c:pt idx="2492">
                  <c:v>24.315068493150939</c:v>
                </c:pt>
                <c:pt idx="2493">
                  <c:v>24.342465753424701</c:v>
                </c:pt>
                <c:pt idx="2494">
                  <c:v>24.449315068493149</c:v>
                </c:pt>
                <c:pt idx="2495">
                  <c:v>24.468493150684889</c:v>
                </c:pt>
                <c:pt idx="2496">
                  <c:v>24.473972602739689</c:v>
                </c:pt>
                <c:pt idx="2497">
                  <c:v>24.490410958904089</c:v>
                </c:pt>
                <c:pt idx="2498">
                  <c:v>24.49863013698582</c:v>
                </c:pt>
                <c:pt idx="2499">
                  <c:v>24.515068493150839</c:v>
                </c:pt>
                <c:pt idx="2500">
                  <c:v>24.550684931506829</c:v>
                </c:pt>
                <c:pt idx="2501">
                  <c:v>24.56438356164383</c:v>
                </c:pt>
                <c:pt idx="2502">
                  <c:v>24.572602739725461</c:v>
                </c:pt>
                <c:pt idx="2503">
                  <c:v>24.660273972602731</c:v>
                </c:pt>
                <c:pt idx="2504">
                  <c:v>24.695890410958931</c:v>
                </c:pt>
                <c:pt idx="2505">
                  <c:v>24.720547945205169</c:v>
                </c:pt>
                <c:pt idx="2506">
                  <c:v>24.731506849315029</c:v>
                </c:pt>
                <c:pt idx="2507">
                  <c:v>24.77534246575312</c:v>
                </c:pt>
                <c:pt idx="2508">
                  <c:v>24.819178082191801</c:v>
                </c:pt>
                <c:pt idx="2509">
                  <c:v>24.86575342465753</c:v>
                </c:pt>
                <c:pt idx="2510">
                  <c:v>24.887671232876709</c:v>
                </c:pt>
                <c:pt idx="2511">
                  <c:v>24.997260273972589</c:v>
                </c:pt>
                <c:pt idx="2512">
                  <c:v>25.005479452054789</c:v>
                </c:pt>
                <c:pt idx="2513">
                  <c:v>25.046575342465729</c:v>
                </c:pt>
                <c:pt idx="2514">
                  <c:v>25.08219178082161</c:v>
                </c:pt>
                <c:pt idx="2515">
                  <c:v>25.087671232876691</c:v>
                </c:pt>
                <c:pt idx="2516">
                  <c:v>25.112328767123291</c:v>
                </c:pt>
                <c:pt idx="2517">
                  <c:v>25.12876712328773</c:v>
                </c:pt>
                <c:pt idx="2518">
                  <c:v>25.139726027397259</c:v>
                </c:pt>
                <c:pt idx="2519">
                  <c:v>25.189041095890431</c:v>
                </c:pt>
                <c:pt idx="2520">
                  <c:v>25.19178082191781</c:v>
                </c:pt>
                <c:pt idx="2521">
                  <c:v>25.241095890410961</c:v>
                </c:pt>
                <c:pt idx="2522">
                  <c:v>25.24657534246569</c:v>
                </c:pt>
                <c:pt idx="2523">
                  <c:v>25.317808219178339</c:v>
                </c:pt>
                <c:pt idx="2524">
                  <c:v>25.43287671232877</c:v>
                </c:pt>
                <c:pt idx="2525">
                  <c:v>25.63287671232883</c:v>
                </c:pt>
                <c:pt idx="2526">
                  <c:v>25.663013698630131</c:v>
                </c:pt>
                <c:pt idx="2527">
                  <c:v>25.731506849315029</c:v>
                </c:pt>
                <c:pt idx="2528">
                  <c:v>25.909589041095789</c:v>
                </c:pt>
                <c:pt idx="2529">
                  <c:v>26.109589041095891</c:v>
                </c:pt>
                <c:pt idx="2530">
                  <c:v>26.189041095890431</c:v>
                </c:pt>
                <c:pt idx="2531">
                  <c:v>26.241095890410961</c:v>
                </c:pt>
                <c:pt idx="2532">
                  <c:v>26.30958904109589</c:v>
                </c:pt>
                <c:pt idx="2533">
                  <c:v>26.31232876712329</c:v>
                </c:pt>
                <c:pt idx="2534">
                  <c:v>26.36438356164383</c:v>
                </c:pt>
                <c:pt idx="2535">
                  <c:v>26.515068493150839</c:v>
                </c:pt>
                <c:pt idx="2536">
                  <c:v>26.545205479452051</c:v>
                </c:pt>
                <c:pt idx="2537">
                  <c:v>26.706849315068489</c:v>
                </c:pt>
                <c:pt idx="2538">
                  <c:v>26.75616438356159</c:v>
                </c:pt>
                <c:pt idx="2539">
                  <c:v>26.832876712328801</c:v>
                </c:pt>
                <c:pt idx="2540">
                  <c:v>26.887671232876709</c:v>
                </c:pt>
                <c:pt idx="2541">
                  <c:v>26.96712328767077</c:v>
                </c:pt>
                <c:pt idx="2542">
                  <c:v>26.994520547944781</c:v>
                </c:pt>
                <c:pt idx="2543">
                  <c:v>27.40273972602688</c:v>
                </c:pt>
                <c:pt idx="2544">
                  <c:v>27.956164383561589</c:v>
                </c:pt>
              </c:numCache>
            </c:numRef>
          </c:xVal>
          <c:yVal>
            <c:numRef>
              <c:f>'[Excel Data for KM Curves for 5000 OLT Presentation 031213.xlsx]Sheet4'!$F$2:$F$2546</c:f>
              <c:numCache>
                <c:formatCode>General</c:formatCode>
                <c:ptCount val="2545"/>
                <c:pt idx="0">
                  <c:v>100</c:v>
                </c:pt>
                <c:pt idx="1">
                  <c:v>99.558009999999982</c:v>
                </c:pt>
                <c:pt idx="2">
                  <c:v>99.447510000001387</c:v>
                </c:pt>
                <c:pt idx="3">
                  <c:v>99.116020000000006</c:v>
                </c:pt>
                <c:pt idx="4">
                  <c:v>98.895030000000006</c:v>
                </c:pt>
                <c:pt idx="6">
                  <c:v>98.784530000000004</c:v>
                </c:pt>
                <c:pt idx="7">
                  <c:v>98.563540000000003</c:v>
                </c:pt>
                <c:pt idx="9">
                  <c:v>98.453040000000001</c:v>
                </c:pt>
                <c:pt idx="10">
                  <c:v>98.34254</c:v>
                </c:pt>
                <c:pt idx="11">
                  <c:v>98.121549999999999</c:v>
                </c:pt>
                <c:pt idx="12">
                  <c:v>98.011050000000026</c:v>
                </c:pt>
                <c:pt idx="13">
                  <c:v>97.900550000000024</c:v>
                </c:pt>
                <c:pt idx="15">
                  <c:v>97.790050000000022</c:v>
                </c:pt>
                <c:pt idx="16">
                  <c:v>97.569059999999993</c:v>
                </c:pt>
                <c:pt idx="17">
                  <c:v>97.458560000000006</c:v>
                </c:pt>
                <c:pt idx="18">
                  <c:v>97.348060000000004</c:v>
                </c:pt>
                <c:pt idx="20">
                  <c:v>97.237570000000005</c:v>
                </c:pt>
                <c:pt idx="21">
                  <c:v>96.905699999999996</c:v>
                </c:pt>
                <c:pt idx="23">
                  <c:v>96.794950000000213</c:v>
                </c:pt>
                <c:pt idx="24">
                  <c:v>96.684200000000004</c:v>
                </c:pt>
                <c:pt idx="27">
                  <c:v>96.462450000000004</c:v>
                </c:pt>
                <c:pt idx="28">
                  <c:v>96.351569999999995</c:v>
                </c:pt>
                <c:pt idx="29">
                  <c:v>96.351569999999995</c:v>
                </c:pt>
                <c:pt idx="30">
                  <c:v>96.240440000000007</c:v>
                </c:pt>
                <c:pt idx="32">
                  <c:v>95.795400000000001</c:v>
                </c:pt>
                <c:pt idx="34">
                  <c:v>95.684139999999999</c:v>
                </c:pt>
                <c:pt idx="37">
                  <c:v>95.572879999999458</c:v>
                </c:pt>
                <c:pt idx="41">
                  <c:v>95.461620000001403</c:v>
                </c:pt>
                <c:pt idx="42">
                  <c:v>95.239100000000022</c:v>
                </c:pt>
                <c:pt idx="43">
                  <c:v>95.127829999999975</c:v>
                </c:pt>
                <c:pt idx="45">
                  <c:v>94.90531</c:v>
                </c:pt>
                <c:pt idx="47">
                  <c:v>94.794050000000027</c:v>
                </c:pt>
                <c:pt idx="51">
                  <c:v>94.682789999999358</c:v>
                </c:pt>
                <c:pt idx="53">
                  <c:v>94.571529999999996</c:v>
                </c:pt>
                <c:pt idx="54">
                  <c:v>94.460270000000023</c:v>
                </c:pt>
                <c:pt idx="55">
                  <c:v>94.349010000000007</c:v>
                </c:pt>
                <c:pt idx="56">
                  <c:v>94.237750000000005</c:v>
                </c:pt>
                <c:pt idx="58">
                  <c:v>94.126489999999848</c:v>
                </c:pt>
                <c:pt idx="60">
                  <c:v>94.015230000000003</c:v>
                </c:pt>
                <c:pt idx="66">
                  <c:v>93.903960000000026</c:v>
                </c:pt>
                <c:pt idx="70">
                  <c:v>93.79271</c:v>
                </c:pt>
                <c:pt idx="72">
                  <c:v>93.681449999999998</c:v>
                </c:pt>
                <c:pt idx="74">
                  <c:v>93.681449999999998</c:v>
                </c:pt>
                <c:pt idx="75">
                  <c:v>93.458660000000023</c:v>
                </c:pt>
                <c:pt idx="78">
                  <c:v>93.347270000000023</c:v>
                </c:pt>
                <c:pt idx="80">
                  <c:v>93.235870000000006</c:v>
                </c:pt>
                <c:pt idx="83">
                  <c:v>93.124479999999949</c:v>
                </c:pt>
                <c:pt idx="87">
                  <c:v>93.013090000000005</c:v>
                </c:pt>
                <c:pt idx="88">
                  <c:v>92.901700000000005</c:v>
                </c:pt>
                <c:pt idx="91">
                  <c:v>92.678909999999718</c:v>
                </c:pt>
                <c:pt idx="96">
                  <c:v>92.567510000000027</c:v>
                </c:pt>
                <c:pt idx="100">
                  <c:v>92.456120000000027</c:v>
                </c:pt>
                <c:pt idx="103">
                  <c:v>92.344730000000013</c:v>
                </c:pt>
                <c:pt idx="104">
                  <c:v>92.121679999999998</c:v>
                </c:pt>
                <c:pt idx="106">
                  <c:v>92.010150000000024</c:v>
                </c:pt>
                <c:pt idx="110">
                  <c:v>91.898620000000022</c:v>
                </c:pt>
                <c:pt idx="111">
                  <c:v>91.787090000000006</c:v>
                </c:pt>
                <c:pt idx="113">
                  <c:v>91.675569999999979</c:v>
                </c:pt>
                <c:pt idx="114">
                  <c:v>91.675569999999979</c:v>
                </c:pt>
                <c:pt idx="116">
                  <c:v>91.563900000000004</c:v>
                </c:pt>
                <c:pt idx="118">
                  <c:v>91.340580000000003</c:v>
                </c:pt>
                <c:pt idx="119">
                  <c:v>91.228909999999999</c:v>
                </c:pt>
                <c:pt idx="121">
                  <c:v>91.005579999999981</c:v>
                </c:pt>
                <c:pt idx="123">
                  <c:v>91.005579999999981</c:v>
                </c:pt>
                <c:pt idx="124">
                  <c:v>90.893779999999978</c:v>
                </c:pt>
                <c:pt idx="125">
                  <c:v>90.781990000000022</c:v>
                </c:pt>
                <c:pt idx="126">
                  <c:v>90.670189999999948</c:v>
                </c:pt>
                <c:pt idx="127">
                  <c:v>90.670189999999948</c:v>
                </c:pt>
                <c:pt idx="128">
                  <c:v>90.558250000000001</c:v>
                </c:pt>
                <c:pt idx="130">
                  <c:v>90.446300000000022</c:v>
                </c:pt>
                <c:pt idx="131">
                  <c:v>90.334370000000007</c:v>
                </c:pt>
                <c:pt idx="132">
                  <c:v>90.222429999999974</c:v>
                </c:pt>
                <c:pt idx="135">
                  <c:v>90.110489999999999</c:v>
                </c:pt>
                <c:pt idx="137">
                  <c:v>90.110489999999999</c:v>
                </c:pt>
                <c:pt idx="138">
                  <c:v>89.998410000000007</c:v>
                </c:pt>
                <c:pt idx="141">
                  <c:v>89.5501</c:v>
                </c:pt>
                <c:pt idx="142">
                  <c:v>89.437880000000007</c:v>
                </c:pt>
                <c:pt idx="144">
                  <c:v>89.325669999999974</c:v>
                </c:pt>
                <c:pt idx="145">
                  <c:v>89.213450000000023</c:v>
                </c:pt>
                <c:pt idx="149">
                  <c:v>88.989009999999993</c:v>
                </c:pt>
                <c:pt idx="151">
                  <c:v>88.876789999999659</c:v>
                </c:pt>
                <c:pt idx="152">
                  <c:v>88.764580000000024</c:v>
                </c:pt>
                <c:pt idx="154">
                  <c:v>88.764580000000024</c:v>
                </c:pt>
                <c:pt idx="157">
                  <c:v>88.652079999999458</c:v>
                </c:pt>
                <c:pt idx="159">
                  <c:v>88.539570000000012</c:v>
                </c:pt>
                <c:pt idx="161">
                  <c:v>88.314560000000327</c:v>
                </c:pt>
                <c:pt idx="162">
                  <c:v>88.314560000000327</c:v>
                </c:pt>
                <c:pt idx="166">
                  <c:v>88.089280000000002</c:v>
                </c:pt>
                <c:pt idx="169">
                  <c:v>87.97663</c:v>
                </c:pt>
                <c:pt idx="170">
                  <c:v>87.863979999999998</c:v>
                </c:pt>
                <c:pt idx="172">
                  <c:v>87.863979999999998</c:v>
                </c:pt>
                <c:pt idx="173">
                  <c:v>87.638109999999998</c:v>
                </c:pt>
                <c:pt idx="174">
                  <c:v>87.525179999999978</c:v>
                </c:pt>
                <c:pt idx="175">
                  <c:v>87.525179999999978</c:v>
                </c:pt>
                <c:pt idx="177">
                  <c:v>87.299010000000024</c:v>
                </c:pt>
                <c:pt idx="180">
                  <c:v>87.185929999999985</c:v>
                </c:pt>
                <c:pt idx="181">
                  <c:v>87.072849999999718</c:v>
                </c:pt>
                <c:pt idx="184">
                  <c:v>86.959770000000006</c:v>
                </c:pt>
                <c:pt idx="186">
                  <c:v>86.846690000000024</c:v>
                </c:pt>
                <c:pt idx="189">
                  <c:v>86.846690000000024</c:v>
                </c:pt>
                <c:pt idx="190">
                  <c:v>86.733450000000005</c:v>
                </c:pt>
                <c:pt idx="191">
                  <c:v>86.733450000000005</c:v>
                </c:pt>
                <c:pt idx="193">
                  <c:v>86.733450000000005</c:v>
                </c:pt>
                <c:pt idx="194">
                  <c:v>86.619929999999997</c:v>
                </c:pt>
                <c:pt idx="195">
                  <c:v>86.619929999999997</c:v>
                </c:pt>
                <c:pt idx="197">
                  <c:v>86.278909999999982</c:v>
                </c:pt>
                <c:pt idx="203">
                  <c:v>86.165229999999994</c:v>
                </c:pt>
                <c:pt idx="204">
                  <c:v>86.051410000000004</c:v>
                </c:pt>
                <c:pt idx="205">
                  <c:v>85.937580000000025</c:v>
                </c:pt>
                <c:pt idx="207">
                  <c:v>85.709940000000003</c:v>
                </c:pt>
                <c:pt idx="209">
                  <c:v>85.596110000000024</c:v>
                </c:pt>
                <c:pt idx="212">
                  <c:v>85.596110000000024</c:v>
                </c:pt>
                <c:pt idx="214">
                  <c:v>85.254180000000005</c:v>
                </c:pt>
                <c:pt idx="216">
                  <c:v>85.254180000000005</c:v>
                </c:pt>
                <c:pt idx="217">
                  <c:v>85.140050000000002</c:v>
                </c:pt>
                <c:pt idx="218">
                  <c:v>85.025919999999999</c:v>
                </c:pt>
                <c:pt idx="220">
                  <c:v>84.911800000000113</c:v>
                </c:pt>
                <c:pt idx="221">
                  <c:v>84.797670000000025</c:v>
                </c:pt>
                <c:pt idx="224">
                  <c:v>84.683539999999979</c:v>
                </c:pt>
                <c:pt idx="226">
                  <c:v>84.569400000000002</c:v>
                </c:pt>
                <c:pt idx="227">
                  <c:v>84.455280000000002</c:v>
                </c:pt>
                <c:pt idx="229">
                  <c:v>84.341150000000013</c:v>
                </c:pt>
                <c:pt idx="230">
                  <c:v>84.226870000000005</c:v>
                </c:pt>
                <c:pt idx="233">
                  <c:v>84.112429999999975</c:v>
                </c:pt>
                <c:pt idx="234">
                  <c:v>84.112429999999975</c:v>
                </c:pt>
                <c:pt idx="237">
                  <c:v>83.997830000000022</c:v>
                </c:pt>
                <c:pt idx="240">
                  <c:v>83.883079999999978</c:v>
                </c:pt>
                <c:pt idx="243">
                  <c:v>83.653579999999948</c:v>
                </c:pt>
                <c:pt idx="245">
                  <c:v>83.538830000000004</c:v>
                </c:pt>
                <c:pt idx="246">
                  <c:v>83.423920000000024</c:v>
                </c:pt>
                <c:pt idx="248">
                  <c:v>83.308849999999978</c:v>
                </c:pt>
                <c:pt idx="249">
                  <c:v>83.193789999999979</c:v>
                </c:pt>
                <c:pt idx="251">
                  <c:v>83.193789999999979</c:v>
                </c:pt>
                <c:pt idx="252">
                  <c:v>83.078399999999718</c:v>
                </c:pt>
                <c:pt idx="253">
                  <c:v>82.963010000000025</c:v>
                </c:pt>
                <c:pt idx="255">
                  <c:v>82.963010000000025</c:v>
                </c:pt>
                <c:pt idx="257">
                  <c:v>82.963010000000025</c:v>
                </c:pt>
                <c:pt idx="258">
                  <c:v>82.963010000000025</c:v>
                </c:pt>
                <c:pt idx="259">
                  <c:v>82.963010000000025</c:v>
                </c:pt>
                <c:pt idx="261">
                  <c:v>82.846980000000002</c:v>
                </c:pt>
                <c:pt idx="262">
                  <c:v>82.846980000000002</c:v>
                </c:pt>
                <c:pt idx="264">
                  <c:v>82.614590000000007</c:v>
                </c:pt>
                <c:pt idx="266">
                  <c:v>82.498240000000024</c:v>
                </c:pt>
                <c:pt idx="267">
                  <c:v>82.381870000000006</c:v>
                </c:pt>
                <c:pt idx="268">
                  <c:v>82.265510000000006</c:v>
                </c:pt>
                <c:pt idx="269">
                  <c:v>82.149150000000006</c:v>
                </c:pt>
                <c:pt idx="270">
                  <c:v>82.03246</c:v>
                </c:pt>
                <c:pt idx="271">
                  <c:v>81.799090000000007</c:v>
                </c:pt>
                <c:pt idx="273">
                  <c:v>81.799090000000007</c:v>
                </c:pt>
                <c:pt idx="274">
                  <c:v>81.799090000000007</c:v>
                </c:pt>
                <c:pt idx="277">
                  <c:v>81.682069999999982</c:v>
                </c:pt>
                <c:pt idx="278">
                  <c:v>81.682069999999982</c:v>
                </c:pt>
                <c:pt idx="279">
                  <c:v>81.447690000001387</c:v>
                </c:pt>
                <c:pt idx="281">
                  <c:v>81.213300000000004</c:v>
                </c:pt>
                <c:pt idx="287">
                  <c:v>81.096120000000127</c:v>
                </c:pt>
                <c:pt idx="290">
                  <c:v>80.978920000000002</c:v>
                </c:pt>
                <c:pt idx="291">
                  <c:v>80.978920000000002</c:v>
                </c:pt>
                <c:pt idx="296">
                  <c:v>80.978920000000002</c:v>
                </c:pt>
                <c:pt idx="297">
                  <c:v>80.86139</c:v>
                </c:pt>
                <c:pt idx="298">
                  <c:v>80.86139</c:v>
                </c:pt>
                <c:pt idx="300">
                  <c:v>80.743690000000413</c:v>
                </c:pt>
                <c:pt idx="302">
                  <c:v>80.743690000000413</c:v>
                </c:pt>
                <c:pt idx="303">
                  <c:v>80.625819999999948</c:v>
                </c:pt>
                <c:pt idx="304">
                  <c:v>80.507940000000005</c:v>
                </c:pt>
                <c:pt idx="305">
                  <c:v>80.507940000000005</c:v>
                </c:pt>
                <c:pt idx="306">
                  <c:v>80.38988999999998</c:v>
                </c:pt>
                <c:pt idx="308">
                  <c:v>80.38988999999998</c:v>
                </c:pt>
                <c:pt idx="310">
                  <c:v>80.271680000000003</c:v>
                </c:pt>
                <c:pt idx="311">
                  <c:v>80.271680000000003</c:v>
                </c:pt>
                <c:pt idx="312">
                  <c:v>80.271680000000003</c:v>
                </c:pt>
                <c:pt idx="313">
                  <c:v>80.153099999999981</c:v>
                </c:pt>
                <c:pt idx="314">
                  <c:v>80.153099999999981</c:v>
                </c:pt>
                <c:pt idx="316">
                  <c:v>80.034360000000007</c:v>
                </c:pt>
                <c:pt idx="318">
                  <c:v>79.796510000000026</c:v>
                </c:pt>
                <c:pt idx="321">
                  <c:v>79.796510000000026</c:v>
                </c:pt>
                <c:pt idx="326">
                  <c:v>79.677409999999981</c:v>
                </c:pt>
                <c:pt idx="327">
                  <c:v>79.558309999999949</c:v>
                </c:pt>
                <c:pt idx="329">
                  <c:v>79.439220000001242</c:v>
                </c:pt>
                <c:pt idx="331">
                  <c:v>79.439220000001242</c:v>
                </c:pt>
                <c:pt idx="335">
                  <c:v>79.319760000000002</c:v>
                </c:pt>
                <c:pt idx="336">
                  <c:v>79.200290000000024</c:v>
                </c:pt>
                <c:pt idx="338">
                  <c:v>79.080839999999981</c:v>
                </c:pt>
                <c:pt idx="341">
                  <c:v>79.080839999999981</c:v>
                </c:pt>
                <c:pt idx="342">
                  <c:v>79.080839999999981</c:v>
                </c:pt>
                <c:pt idx="343">
                  <c:v>78.961020000001199</c:v>
                </c:pt>
                <c:pt idx="344">
                  <c:v>78.961020000001199</c:v>
                </c:pt>
                <c:pt idx="345">
                  <c:v>78.721020000000024</c:v>
                </c:pt>
                <c:pt idx="347">
                  <c:v>78.721020000000024</c:v>
                </c:pt>
                <c:pt idx="348">
                  <c:v>78.721020000000024</c:v>
                </c:pt>
                <c:pt idx="349">
                  <c:v>78.600459999999998</c:v>
                </c:pt>
                <c:pt idx="351">
                  <c:v>78.479920000000007</c:v>
                </c:pt>
                <c:pt idx="353">
                  <c:v>78.479920000000007</c:v>
                </c:pt>
                <c:pt idx="354">
                  <c:v>78.359179999999981</c:v>
                </c:pt>
                <c:pt idx="356">
                  <c:v>78.359179999999981</c:v>
                </c:pt>
                <c:pt idx="357">
                  <c:v>78.238250000000022</c:v>
                </c:pt>
                <c:pt idx="358">
                  <c:v>78.238250000000022</c:v>
                </c:pt>
                <c:pt idx="361">
                  <c:v>78.117140000000006</c:v>
                </c:pt>
                <c:pt idx="363">
                  <c:v>77.995830000000012</c:v>
                </c:pt>
                <c:pt idx="366">
                  <c:v>77.874539999999982</c:v>
                </c:pt>
                <c:pt idx="367">
                  <c:v>77.753240000000005</c:v>
                </c:pt>
                <c:pt idx="369">
                  <c:v>77.63194</c:v>
                </c:pt>
                <c:pt idx="371">
                  <c:v>77.510450000000006</c:v>
                </c:pt>
                <c:pt idx="372">
                  <c:v>77.510450000000006</c:v>
                </c:pt>
                <c:pt idx="374">
                  <c:v>77.510450000000006</c:v>
                </c:pt>
                <c:pt idx="375">
                  <c:v>77.510450000000006</c:v>
                </c:pt>
                <c:pt idx="376">
                  <c:v>77.388389999999688</c:v>
                </c:pt>
                <c:pt idx="377">
                  <c:v>77.266139999999993</c:v>
                </c:pt>
                <c:pt idx="380">
                  <c:v>77.266139999999993</c:v>
                </c:pt>
                <c:pt idx="388">
                  <c:v>77.266139999999993</c:v>
                </c:pt>
                <c:pt idx="393">
                  <c:v>77.020839999999978</c:v>
                </c:pt>
                <c:pt idx="396">
                  <c:v>76.89819</c:v>
                </c:pt>
                <c:pt idx="397">
                  <c:v>76.775549999999981</c:v>
                </c:pt>
                <c:pt idx="400">
                  <c:v>76.530260000000027</c:v>
                </c:pt>
                <c:pt idx="403">
                  <c:v>76.530260000000027</c:v>
                </c:pt>
                <c:pt idx="405">
                  <c:v>76.530260000000027</c:v>
                </c:pt>
                <c:pt idx="407">
                  <c:v>76.407230000000027</c:v>
                </c:pt>
                <c:pt idx="408">
                  <c:v>76.284180000000006</c:v>
                </c:pt>
                <c:pt idx="409">
                  <c:v>76.284180000000006</c:v>
                </c:pt>
                <c:pt idx="415">
                  <c:v>76.160939999999982</c:v>
                </c:pt>
                <c:pt idx="416">
                  <c:v>76.037710000000004</c:v>
                </c:pt>
                <c:pt idx="418">
                  <c:v>75.914470000000023</c:v>
                </c:pt>
                <c:pt idx="420">
                  <c:v>75.791240000000613</c:v>
                </c:pt>
                <c:pt idx="422">
                  <c:v>75.667990000000003</c:v>
                </c:pt>
                <c:pt idx="423">
                  <c:v>75.421520000000413</c:v>
                </c:pt>
                <c:pt idx="424">
                  <c:v>75.298280000000005</c:v>
                </c:pt>
                <c:pt idx="430">
                  <c:v>75.175049999999658</c:v>
                </c:pt>
                <c:pt idx="431">
                  <c:v>75.175049999999658</c:v>
                </c:pt>
                <c:pt idx="432">
                  <c:v>75.175049999999658</c:v>
                </c:pt>
                <c:pt idx="436">
                  <c:v>75.051410000000004</c:v>
                </c:pt>
                <c:pt idx="437">
                  <c:v>74.927760000000006</c:v>
                </c:pt>
                <c:pt idx="438">
                  <c:v>74.927760000000006</c:v>
                </c:pt>
                <c:pt idx="441">
                  <c:v>74.927760000000006</c:v>
                </c:pt>
                <c:pt idx="442">
                  <c:v>74.803700000000006</c:v>
                </c:pt>
                <c:pt idx="443">
                  <c:v>74.803700000000006</c:v>
                </c:pt>
                <c:pt idx="444">
                  <c:v>74.679439999999659</c:v>
                </c:pt>
                <c:pt idx="445">
                  <c:v>74.55498</c:v>
                </c:pt>
                <c:pt idx="446">
                  <c:v>74.430510000000027</c:v>
                </c:pt>
                <c:pt idx="449">
                  <c:v>74.306049999999999</c:v>
                </c:pt>
                <c:pt idx="450">
                  <c:v>74.181579999999983</c:v>
                </c:pt>
                <c:pt idx="451">
                  <c:v>74.181579999999983</c:v>
                </c:pt>
                <c:pt idx="453">
                  <c:v>74.056920000000005</c:v>
                </c:pt>
                <c:pt idx="456">
                  <c:v>74.056920000000005</c:v>
                </c:pt>
                <c:pt idx="459">
                  <c:v>73.932020000000023</c:v>
                </c:pt>
                <c:pt idx="460">
                  <c:v>73.932020000000023</c:v>
                </c:pt>
                <c:pt idx="461">
                  <c:v>73.932020000000023</c:v>
                </c:pt>
                <c:pt idx="464">
                  <c:v>73.932020000000023</c:v>
                </c:pt>
                <c:pt idx="465">
                  <c:v>73.806290000000004</c:v>
                </c:pt>
                <c:pt idx="467">
                  <c:v>73.68056</c:v>
                </c:pt>
                <c:pt idx="468">
                  <c:v>73.554820000000007</c:v>
                </c:pt>
                <c:pt idx="469">
                  <c:v>73.428869999999975</c:v>
                </c:pt>
                <c:pt idx="471">
                  <c:v>73.428869999999975</c:v>
                </c:pt>
                <c:pt idx="472">
                  <c:v>73.428869999999975</c:v>
                </c:pt>
                <c:pt idx="478">
                  <c:v>73.428869999999975</c:v>
                </c:pt>
                <c:pt idx="479">
                  <c:v>73.428869999999975</c:v>
                </c:pt>
                <c:pt idx="483">
                  <c:v>73.174789999999689</c:v>
                </c:pt>
                <c:pt idx="484">
                  <c:v>73.174789999999689</c:v>
                </c:pt>
                <c:pt idx="487">
                  <c:v>73.047530000000023</c:v>
                </c:pt>
                <c:pt idx="489">
                  <c:v>73.047530000000023</c:v>
                </c:pt>
                <c:pt idx="490">
                  <c:v>72.920050000000003</c:v>
                </c:pt>
                <c:pt idx="491">
                  <c:v>72.920050000000003</c:v>
                </c:pt>
                <c:pt idx="493">
                  <c:v>72.920050000000003</c:v>
                </c:pt>
                <c:pt idx="495">
                  <c:v>72.920050000000003</c:v>
                </c:pt>
                <c:pt idx="496">
                  <c:v>72.920050000000003</c:v>
                </c:pt>
                <c:pt idx="501">
                  <c:v>72.791660000001244</c:v>
                </c:pt>
                <c:pt idx="505">
                  <c:v>72.66328</c:v>
                </c:pt>
                <c:pt idx="507">
                  <c:v>72.406520000000313</c:v>
                </c:pt>
                <c:pt idx="508">
                  <c:v>72.278139999999979</c:v>
                </c:pt>
                <c:pt idx="509">
                  <c:v>72.278139999999979</c:v>
                </c:pt>
                <c:pt idx="514">
                  <c:v>72.149540000000002</c:v>
                </c:pt>
                <c:pt idx="515">
                  <c:v>72.149540000000002</c:v>
                </c:pt>
                <c:pt idx="518">
                  <c:v>72.149540000000002</c:v>
                </c:pt>
                <c:pt idx="519">
                  <c:v>72.02046</c:v>
                </c:pt>
                <c:pt idx="520">
                  <c:v>72.02046</c:v>
                </c:pt>
                <c:pt idx="521">
                  <c:v>71.890929999999997</c:v>
                </c:pt>
                <c:pt idx="523">
                  <c:v>71.890929999999997</c:v>
                </c:pt>
                <c:pt idx="524">
                  <c:v>71.890929999999997</c:v>
                </c:pt>
                <c:pt idx="526">
                  <c:v>71.7607</c:v>
                </c:pt>
                <c:pt idx="530">
                  <c:v>71.630459999999999</c:v>
                </c:pt>
                <c:pt idx="533">
                  <c:v>71.630459999999999</c:v>
                </c:pt>
                <c:pt idx="535">
                  <c:v>71.499980000000022</c:v>
                </c:pt>
                <c:pt idx="536">
                  <c:v>71.499980000000022</c:v>
                </c:pt>
                <c:pt idx="537">
                  <c:v>71.36927</c:v>
                </c:pt>
                <c:pt idx="538">
                  <c:v>71.238560000000007</c:v>
                </c:pt>
                <c:pt idx="541">
                  <c:v>71.238560000000007</c:v>
                </c:pt>
                <c:pt idx="544">
                  <c:v>71.238560000000007</c:v>
                </c:pt>
                <c:pt idx="545">
                  <c:v>71.238560000000007</c:v>
                </c:pt>
                <c:pt idx="546">
                  <c:v>71.107120000000023</c:v>
                </c:pt>
                <c:pt idx="548">
                  <c:v>70.843279999999993</c:v>
                </c:pt>
                <c:pt idx="549">
                  <c:v>70.711350000000024</c:v>
                </c:pt>
                <c:pt idx="550">
                  <c:v>70.711350000000024</c:v>
                </c:pt>
                <c:pt idx="555">
                  <c:v>70.711350000000024</c:v>
                </c:pt>
                <c:pt idx="556">
                  <c:v>70.578929999999986</c:v>
                </c:pt>
                <c:pt idx="561">
                  <c:v>70.446520000001243</c:v>
                </c:pt>
                <c:pt idx="564">
                  <c:v>70.18168</c:v>
                </c:pt>
                <c:pt idx="565">
                  <c:v>70.049260000001027</c:v>
                </c:pt>
                <c:pt idx="570">
                  <c:v>69.916840000000022</c:v>
                </c:pt>
                <c:pt idx="573">
                  <c:v>69.784420000000026</c:v>
                </c:pt>
                <c:pt idx="574">
                  <c:v>69.784420000000026</c:v>
                </c:pt>
                <c:pt idx="575">
                  <c:v>69.651759999999982</c:v>
                </c:pt>
                <c:pt idx="577">
                  <c:v>69.519080000000002</c:v>
                </c:pt>
                <c:pt idx="579">
                  <c:v>69.386160000000004</c:v>
                </c:pt>
                <c:pt idx="580">
                  <c:v>69.253230000000002</c:v>
                </c:pt>
                <c:pt idx="582">
                  <c:v>69.253230000000002</c:v>
                </c:pt>
                <c:pt idx="583">
                  <c:v>69.120059999999981</c:v>
                </c:pt>
                <c:pt idx="584">
                  <c:v>68.986879999999999</c:v>
                </c:pt>
                <c:pt idx="588">
                  <c:v>68.853699999999975</c:v>
                </c:pt>
                <c:pt idx="589">
                  <c:v>68.853699999999975</c:v>
                </c:pt>
                <c:pt idx="591">
                  <c:v>68.853699999999975</c:v>
                </c:pt>
                <c:pt idx="594">
                  <c:v>68.853699999999975</c:v>
                </c:pt>
                <c:pt idx="595">
                  <c:v>68.719740000000002</c:v>
                </c:pt>
                <c:pt idx="596">
                  <c:v>68.585779999999659</c:v>
                </c:pt>
                <c:pt idx="597">
                  <c:v>68.585779999999659</c:v>
                </c:pt>
                <c:pt idx="598">
                  <c:v>68.585779999999659</c:v>
                </c:pt>
                <c:pt idx="600">
                  <c:v>68.451300000000003</c:v>
                </c:pt>
                <c:pt idx="602">
                  <c:v>68.451300000000003</c:v>
                </c:pt>
                <c:pt idx="603">
                  <c:v>68.451300000000003</c:v>
                </c:pt>
                <c:pt idx="605">
                  <c:v>68.316290000000023</c:v>
                </c:pt>
                <c:pt idx="609">
                  <c:v>68.316290000000023</c:v>
                </c:pt>
                <c:pt idx="610">
                  <c:v>68.316290000000023</c:v>
                </c:pt>
                <c:pt idx="612">
                  <c:v>68.316290000000023</c:v>
                </c:pt>
                <c:pt idx="615">
                  <c:v>68.180469999999985</c:v>
                </c:pt>
                <c:pt idx="617">
                  <c:v>68.180469999999985</c:v>
                </c:pt>
                <c:pt idx="618">
                  <c:v>68.044380000000004</c:v>
                </c:pt>
                <c:pt idx="620">
                  <c:v>67.908290000000022</c:v>
                </c:pt>
                <c:pt idx="622">
                  <c:v>67.908290000000022</c:v>
                </c:pt>
                <c:pt idx="623">
                  <c:v>67.771930000000012</c:v>
                </c:pt>
                <c:pt idx="627">
                  <c:v>67.635299999999987</c:v>
                </c:pt>
                <c:pt idx="632">
                  <c:v>67.498660000000413</c:v>
                </c:pt>
                <c:pt idx="633">
                  <c:v>67.498660000000413</c:v>
                </c:pt>
                <c:pt idx="637">
                  <c:v>67.498660000000413</c:v>
                </c:pt>
                <c:pt idx="639">
                  <c:v>67.361469999999997</c:v>
                </c:pt>
                <c:pt idx="640">
                  <c:v>67.224270000000004</c:v>
                </c:pt>
                <c:pt idx="641">
                  <c:v>67.224270000000004</c:v>
                </c:pt>
                <c:pt idx="644">
                  <c:v>67.086799999999982</c:v>
                </c:pt>
                <c:pt idx="646">
                  <c:v>67.086799999999982</c:v>
                </c:pt>
                <c:pt idx="647">
                  <c:v>67.086799999999982</c:v>
                </c:pt>
                <c:pt idx="648">
                  <c:v>66.948759999999993</c:v>
                </c:pt>
                <c:pt idx="649">
                  <c:v>66.810720000000003</c:v>
                </c:pt>
                <c:pt idx="651">
                  <c:v>66.672679999999659</c:v>
                </c:pt>
                <c:pt idx="653">
                  <c:v>66.672679999999659</c:v>
                </c:pt>
                <c:pt idx="654">
                  <c:v>66.534360000000007</c:v>
                </c:pt>
                <c:pt idx="657">
                  <c:v>66.534360000000007</c:v>
                </c:pt>
                <c:pt idx="658">
                  <c:v>66.395449999999983</c:v>
                </c:pt>
                <c:pt idx="659">
                  <c:v>66.395449999999983</c:v>
                </c:pt>
                <c:pt idx="661">
                  <c:v>66.395449999999983</c:v>
                </c:pt>
                <c:pt idx="662">
                  <c:v>66.395449999999983</c:v>
                </c:pt>
                <c:pt idx="665">
                  <c:v>66.395449999999983</c:v>
                </c:pt>
                <c:pt idx="666">
                  <c:v>66.395449999999983</c:v>
                </c:pt>
                <c:pt idx="670">
                  <c:v>66.395449999999983</c:v>
                </c:pt>
                <c:pt idx="674">
                  <c:v>66.395449999999983</c:v>
                </c:pt>
                <c:pt idx="675">
                  <c:v>66.395449999999983</c:v>
                </c:pt>
                <c:pt idx="677">
                  <c:v>66.254200000000026</c:v>
                </c:pt>
                <c:pt idx="682">
                  <c:v>66.254200000000026</c:v>
                </c:pt>
                <c:pt idx="684">
                  <c:v>66.254200000000026</c:v>
                </c:pt>
                <c:pt idx="686">
                  <c:v>66.254200000000026</c:v>
                </c:pt>
                <c:pt idx="690">
                  <c:v>66.254200000000026</c:v>
                </c:pt>
                <c:pt idx="691">
                  <c:v>66.111090000000004</c:v>
                </c:pt>
                <c:pt idx="692">
                  <c:v>66.111090000000004</c:v>
                </c:pt>
                <c:pt idx="693">
                  <c:v>65.967680000000513</c:v>
                </c:pt>
                <c:pt idx="694">
                  <c:v>65.967680000000513</c:v>
                </c:pt>
                <c:pt idx="698">
                  <c:v>65.823650000000001</c:v>
                </c:pt>
                <c:pt idx="704">
                  <c:v>65.67962</c:v>
                </c:pt>
                <c:pt idx="705">
                  <c:v>65.67962</c:v>
                </c:pt>
                <c:pt idx="707">
                  <c:v>65.67962</c:v>
                </c:pt>
                <c:pt idx="708">
                  <c:v>65.67962</c:v>
                </c:pt>
                <c:pt idx="710">
                  <c:v>65.67962</c:v>
                </c:pt>
                <c:pt idx="711">
                  <c:v>65.67962</c:v>
                </c:pt>
                <c:pt idx="713">
                  <c:v>65.67962</c:v>
                </c:pt>
                <c:pt idx="714">
                  <c:v>65.67962</c:v>
                </c:pt>
                <c:pt idx="718">
                  <c:v>65.67962</c:v>
                </c:pt>
                <c:pt idx="719">
                  <c:v>65.67962</c:v>
                </c:pt>
                <c:pt idx="723">
                  <c:v>65.67962</c:v>
                </c:pt>
                <c:pt idx="725">
                  <c:v>65.67962</c:v>
                </c:pt>
                <c:pt idx="726">
                  <c:v>65.67962</c:v>
                </c:pt>
                <c:pt idx="728">
                  <c:v>65.67962</c:v>
                </c:pt>
                <c:pt idx="730">
                  <c:v>65.67962</c:v>
                </c:pt>
                <c:pt idx="732">
                  <c:v>65.530690000000007</c:v>
                </c:pt>
                <c:pt idx="734">
                  <c:v>65.381739999999979</c:v>
                </c:pt>
                <c:pt idx="736">
                  <c:v>65.381739999999979</c:v>
                </c:pt>
                <c:pt idx="739">
                  <c:v>65.381739999999979</c:v>
                </c:pt>
                <c:pt idx="740">
                  <c:v>65.381739999999979</c:v>
                </c:pt>
                <c:pt idx="743">
                  <c:v>65.381739999999979</c:v>
                </c:pt>
                <c:pt idx="746">
                  <c:v>65.381739999999979</c:v>
                </c:pt>
                <c:pt idx="748">
                  <c:v>65.381739999999979</c:v>
                </c:pt>
                <c:pt idx="751">
                  <c:v>65.23075</c:v>
                </c:pt>
                <c:pt idx="752">
                  <c:v>65.079759999999979</c:v>
                </c:pt>
                <c:pt idx="753">
                  <c:v>65.079759999999979</c:v>
                </c:pt>
                <c:pt idx="757">
                  <c:v>64.92841</c:v>
                </c:pt>
                <c:pt idx="762">
                  <c:v>64.92841</c:v>
                </c:pt>
                <c:pt idx="763">
                  <c:v>64.776700000000005</c:v>
                </c:pt>
                <c:pt idx="764">
                  <c:v>64.624999999999986</c:v>
                </c:pt>
                <c:pt idx="766">
                  <c:v>64.624999999999986</c:v>
                </c:pt>
                <c:pt idx="768">
                  <c:v>64.624999999999986</c:v>
                </c:pt>
                <c:pt idx="776">
                  <c:v>64.624999999999986</c:v>
                </c:pt>
                <c:pt idx="777">
                  <c:v>64.624999999999986</c:v>
                </c:pt>
                <c:pt idx="778">
                  <c:v>64.624999999999986</c:v>
                </c:pt>
                <c:pt idx="779">
                  <c:v>64.624999999999986</c:v>
                </c:pt>
                <c:pt idx="781">
                  <c:v>64.471130000000002</c:v>
                </c:pt>
                <c:pt idx="782">
                  <c:v>64.317260000001113</c:v>
                </c:pt>
                <c:pt idx="783">
                  <c:v>64.317260000001113</c:v>
                </c:pt>
                <c:pt idx="785">
                  <c:v>64.317260000001113</c:v>
                </c:pt>
                <c:pt idx="787">
                  <c:v>64.317260000001113</c:v>
                </c:pt>
                <c:pt idx="788">
                  <c:v>64.317260000001113</c:v>
                </c:pt>
                <c:pt idx="789">
                  <c:v>64.317260000001113</c:v>
                </c:pt>
                <c:pt idx="791">
                  <c:v>64.317260000001113</c:v>
                </c:pt>
                <c:pt idx="792">
                  <c:v>64.317260000001113</c:v>
                </c:pt>
                <c:pt idx="793">
                  <c:v>64.317260000001113</c:v>
                </c:pt>
                <c:pt idx="794">
                  <c:v>64.317260000001113</c:v>
                </c:pt>
                <c:pt idx="795">
                  <c:v>64.317260000001113</c:v>
                </c:pt>
                <c:pt idx="797">
                  <c:v>64.317260000001113</c:v>
                </c:pt>
                <c:pt idx="800">
                  <c:v>64.317260000001113</c:v>
                </c:pt>
                <c:pt idx="802">
                  <c:v>64.317260000001113</c:v>
                </c:pt>
                <c:pt idx="803">
                  <c:v>64.317260000001113</c:v>
                </c:pt>
                <c:pt idx="806">
                  <c:v>64.157269999999997</c:v>
                </c:pt>
                <c:pt idx="807">
                  <c:v>64.157269999999997</c:v>
                </c:pt>
                <c:pt idx="808">
                  <c:v>64.157269999999997</c:v>
                </c:pt>
                <c:pt idx="809">
                  <c:v>64.157269999999997</c:v>
                </c:pt>
                <c:pt idx="811">
                  <c:v>64.157269999999997</c:v>
                </c:pt>
                <c:pt idx="814">
                  <c:v>64.157269999999997</c:v>
                </c:pt>
                <c:pt idx="819">
                  <c:v>64.157269999999997</c:v>
                </c:pt>
                <c:pt idx="820">
                  <c:v>64.157269999999997</c:v>
                </c:pt>
                <c:pt idx="822">
                  <c:v>64.157269999999997</c:v>
                </c:pt>
                <c:pt idx="823">
                  <c:v>63.994020000000013</c:v>
                </c:pt>
                <c:pt idx="824">
                  <c:v>63.830770000000001</c:v>
                </c:pt>
                <c:pt idx="825">
                  <c:v>63.830770000000001</c:v>
                </c:pt>
                <c:pt idx="826">
                  <c:v>63.830770000000001</c:v>
                </c:pt>
                <c:pt idx="832">
                  <c:v>63.666680000000007</c:v>
                </c:pt>
                <c:pt idx="834">
                  <c:v>63.666680000000007</c:v>
                </c:pt>
                <c:pt idx="837">
                  <c:v>63.502170000000113</c:v>
                </c:pt>
                <c:pt idx="839">
                  <c:v>63.502170000000113</c:v>
                </c:pt>
                <c:pt idx="840">
                  <c:v>63.502170000000113</c:v>
                </c:pt>
                <c:pt idx="843">
                  <c:v>63.502170000000113</c:v>
                </c:pt>
                <c:pt idx="844">
                  <c:v>63.502170000000113</c:v>
                </c:pt>
                <c:pt idx="846">
                  <c:v>63.502170000000113</c:v>
                </c:pt>
                <c:pt idx="847">
                  <c:v>63.335060000000013</c:v>
                </c:pt>
                <c:pt idx="849">
                  <c:v>63.167950000000012</c:v>
                </c:pt>
                <c:pt idx="850">
                  <c:v>63.000839999999997</c:v>
                </c:pt>
                <c:pt idx="852">
                  <c:v>62.83372</c:v>
                </c:pt>
                <c:pt idx="853">
                  <c:v>62.83372</c:v>
                </c:pt>
                <c:pt idx="856">
                  <c:v>62.83372</c:v>
                </c:pt>
                <c:pt idx="858">
                  <c:v>62.83372</c:v>
                </c:pt>
                <c:pt idx="859">
                  <c:v>62.83372</c:v>
                </c:pt>
                <c:pt idx="860">
                  <c:v>62.83372</c:v>
                </c:pt>
                <c:pt idx="862">
                  <c:v>62.83372</c:v>
                </c:pt>
                <c:pt idx="863">
                  <c:v>62.663440000000001</c:v>
                </c:pt>
                <c:pt idx="864">
                  <c:v>62.663440000000001</c:v>
                </c:pt>
                <c:pt idx="867">
                  <c:v>62.663440000000001</c:v>
                </c:pt>
                <c:pt idx="868">
                  <c:v>62.663440000000001</c:v>
                </c:pt>
                <c:pt idx="871">
                  <c:v>62.663440000000001</c:v>
                </c:pt>
                <c:pt idx="872">
                  <c:v>62.663440000000001</c:v>
                </c:pt>
                <c:pt idx="873">
                  <c:v>62.490810000000003</c:v>
                </c:pt>
                <c:pt idx="874">
                  <c:v>62.490810000000003</c:v>
                </c:pt>
                <c:pt idx="876">
                  <c:v>62.317709999999998</c:v>
                </c:pt>
                <c:pt idx="877">
                  <c:v>62.14461</c:v>
                </c:pt>
                <c:pt idx="878">
                  <c:v>62.14461</c:v>
                </c:pt>
                <c:pt idx="880">
                  <c:v>62.14461</c:v>
                </c:pt>
                <c:pt idx="882">
                  <c:v>62.14461</c:v>
                </c:pt>
                <c:pt idx="883">
                  <c:v>62.14461</c:v>
                </c:pt>
                <c:pt idx="886">
                  <c:v>62.14461</c:v>
                </c:pt>
                <c:pt idx="888">
                  <c:v>62.14461</c:v>
                </c:pt>
                <c:pt idx="890">
                  <c:v>61.968560000000011</c:v>
                </c:pt>
                <c:pt idx="891">
                  <c:v>61.968560000000011</c:v>
                </c:pt>
                <c:pt idx="897">
                  <c:v>61.968560000000011</c:v>
                </c:pt>
                <c:pt idx="898">
                  <c:v>61.968560000000011</c:v>
                </c:pt>
                <c:pt idx="899">
                  <c:v>61.968560000000011</c:v>
                </c:pt>
                <c:pt idx="900">
                  <c:v>61.968560000000011</c:v>
                </c:pt>
                <c:pt idx="901">
                  <c:v>61.968560000000011</c:v>
                </c:pt>
                <c:pt idx="905">
                  <c:v>61.968560000000011</c:v>
                </c:pt>
                <c:pt idx="906">
                  <c:v>61.609320000000011</c:v>
                </c:pt>
                <c:pt idx="907">
                  <c:v>61.609320000000011</c:v>
                </c:pt>
                <c:pt idx="911">
                  <c:v>61.609320000000011</c:v>
                </c:pt>
                <c:pt idx="915">
                  <c:v>61.609320000000011</c:v>
                </c:pt>
                <c:pt idx="916">
                  <c:v>61.609320000000011</c:v>
                </c:pt>
                <c:pt idx="918">
                  <c:v>61.427590000000002</c:v>
                </c:pt>
                <c:pt idx="919">
                  <c:v>61.427590000000002</c:v>
                </c:pt>
                <c:pt idx="921">
                  <c:v>61.427590000000002</c:v>
                </c:pt>
                <c:pt idx="926">
                  <c:v>61.427590000000002</c:v>
                </c:pt>
                <c:pt idx="927">
                  <c:v>61.427590000000002</c:v>
                </c:pt>
                <c:pt idx="931">
                  <c:v>61.427590000000002</c:v>
                </c:pt>
                <c:pt idx="935">
                  <c:v>61.427590000000002</c:v>
                </c:pt>
                <c:pt idx="936">
                  <c:v>61.427590000000002</c:v>
                </c:pt>
                <c:pt idx="937">
                  <c:v>61.427590000000002</c:v>
                </c:pt>
                <c:pt idx="939">
                  <c:v>61.427590000000002</c:v>
                </c:pt>
                <c:pt idx="940">
                  <c:v>61.240879999999997</c:v>
                </c:pt>
                <c:pt idx="942">
                  <c:v>61.240879999999997</c:v>
                </c:pt>
                <c:pt idx="943">
                  <c:v>61.240879999999997</c:v>
                </c:pt>
                <c:pt idx="946">
                  <c:v>61.240879999999997</c:v>
                </c:pt>
                <c:pt idx="948">
                  <c:v>61.240879999999997</c:v>
                </c:pt>
                <c:pt idx="949">
                  <c:v>61.051859999999998</c:v>
                </c:pt>
                <c:pt idx="950">
                  <c:v>61.051859999999998</c:v>
                </c:pt>
                <c:pt idx="960">
                  <c:v>61.051859999999998</c:v>
                </c:pt>
                <c:pt idx="961">
                  <c:v>61.051859999999998</c:v>
                </c:pt>
                <c:pt idx="962">
                  <c:v>61.051859999999998</c:v>
                </c:pt>
                <c:pt idx="966">
                  <c:v>61.051859999999998</c:v>
                </c:pt>
                <c:pt idx="967">
                  <c:v>61.051859999999998</c:v>
                </c:pt>
                <c:pt idx="969">
                  <c:v>61.051859999999998</c:v>
                </c:pt>
                <c:pt idx="971">
                  <c:v>61.051859999999998</c:v>
                </c:pt>
                <c:pt idx="972">
                  <c:v>61.051859999999998</c:v>
                </c:pt>
                <c:pt idx="973">
                  <c:v>61.051859999999998</c:v>
                </c:pt>
                <c:pt idx="975">
                  <c:v>61.051859999999998</c:v>
                </c:pt>
                <c:pt idx="976">
                  <c:v>61.051859999999998</c:v>
                </c:pt>
                <c:pt idx="977">
                  <c:v>60.85492</c:v>
                </c:pt>
                <c:pt idx="980">
                  <c:v>60.85492</c:v>
                </c:pt>
                <c:pt idx="983">
                  <c:v>60.657330000000002</c:v>
                </c:pt>
                <c:pt idx="984">
                  <c:v>60.657330000000002</c:v>
                </c:pt>
                <c:pt idx="985">
                  <c:v>60.657330000000002</c:v>
                </c:pt>
                <c:pt idx="986">
                  <c:v>60.657330000000002</c:v>
                </c:pt>
                <c:pt idx="991">
                  <c:v>60.457149999999999</c:v>
                </c:pt>
                <c:pt idx="993">
                  <c:v>60.457149999999999</c:v>
                </c:pt>
                <c:pt idx="996">
                  <c:v>60.457149999999999</c:v>
                </c:pt>
                <c:pt idx="997">
                  <c:v>60.457149999999999</c:v>
                </c:pt>
                <c:pt idx="1003">
                  <c:v>60.254950000000001</c:v>
                </c:pt>
                <c:pt idx="1005">
                  <c:v>60.254950000000001</c:v>
                </c:pt>
                <c:pt idx="1006">
                  <c:v>60.254950000000001</c:v>
                </c:pt>
                <c:pt idx="1007">
                  <c:v>60.254950000000001</c:v>
                </c:pt>
                <c:pt idx="1008">
                  <c:v>60.254950000000001</c:v>
                </c:pt>
                <c:pt idx="1009">
                  <c:v>60.254950000000001</c:v>
                </c:pt>
                <c:pt idx="1012">
                  <c:v>60.254950000000001</c:v>
                </c:pt>
                <c:pt idx="1014">
                  <c:v>60.254950000000001</c:v>
                </c:pt>
                <c:pt idx="1020">
                  <c:v>60.254950000000001</c:v>
                </c:pt>
                <c:pt idx="1022">
                  <c:v>60.047170000000001</c:v>
                </c:pt>
                <c:pt idx="1023">
                  <c:v>60.047170000000001</c:v>
                </c:pt>
                <c:pt idx="1025">
                  <c:v>60.047170000000001</c:v>
                </c:pt>
                <c:pt idx="1026">
                  <c:v>60.047170000000001</c:v>
                </c:pt>
                <c:pt idx="1027">
                  <c:v>60.047170000000001</c:v>
                </c:pt>
                <c:pt idx="1030">
                  <c:v>60.047170000000001</c:v>
                </c:pt>
                <c:pt idx="1032">
                  <c:v>60.047170000000001</c:v>
                </c:pt>
                <c:pt idx="1033">
                  <c:v>60.047170000000001</c:v>
                </c:pt>
                <c:pt idx="1035">
                  <c:v>60.047170000000001</c:v>
                </c:pt>
                <c:pt idx="1037">
                  <c:v>60.047170000000001</c:v>
                </c:pt>
                <c:pt idx="1041">
                  <c:v>60.047170000000001</c:v>
                </c:pt>
                <c:pt idx="1044">
                  <c:v>60.047170000000001</c:v>
                </c:pt>
                <c:pt idx="1045">
                  <c:v>60.047170000000001</c:v>
                </c:pt>
                <c:pt idx="1053">
                  <c:v>60.047170000000001</c:v>
                </c:pt>
                <c:pt idx="1054">
                  <c:v>60.047170000000001</c:v>
                </c:pt>
                <c:pt idx="1058">
                  <c:v>60.047170000000001</c:v>
                </c:pt>
                <c:pt idx="1060">
                  <c:v>60.047170000000001</c:v>
                </c:pt>
                <c:pt idx="1064">
                  <c:v>60.047170000000001</c:v>
                </c:pt>
                <c:pt idx="1065">
                  <c:v>60.047170000000001</c:v>
                </c:pt>
                <c:pt idx="1077">
                  <c:v>59.823950000000011</c:v>
                </c:pt>
                <c:pt idx="1078">
                  <c:v>59.823950000000011</c:v>
                </c:pt>
                <c:pt idx="1081">
                  <c:v>59.823950000000011</c:v>
                </c:pt>
                <c:pt idx="1085">
                  <c:v>59.823950000000011</c:v>
                </c:pt>
                <c:pt idx="1086">
                  <c:v>59.597340000000003</c:v>
                </c:pt>
                <c:pt idx="1089">
                  <c:v>59.597340000000003</c:v>
                </c:pt>
                <c:pt idx="1093">
                  <c:v>59.597340000000003</c:v>
                </c:pt>
                <c:pt idx="1099">
                  <c:v>59.597340000000003</c:v>
                </c:pt>
                <c:pt idx="1100">
                  <c:v>59.597340000000003</c:v>
                </c:pt>
                <c:pt idx="1103">
                  <c:v>59.597340000000003</c:v>
                </c:pt>
                <c:pt idx="1104">
                  <c:v>59.597340000000003</c:v>
                </c:pt>
                <c:pt idx="1105">
                  <c:v>59.597340000000003</c:v>
                </c:pt>
                <c:pt idx="1107">
                  <c:v>59.364540000000012</c:v>
                </c:pt>
                <c:pt idx="1108">
                  <c:v>59.364540000000012</c:v>
                </c:pt>
                <c:pt idx="1111">
                  <c:v>59.364540000000012</c:v>
                </c:pt>
                <c:pt idx="1112">
                  <c:v>59.364540000000012</c:v>
                </c:pt>
                <c:pt idx="1118">
                  <c:v>59.364540000000012</c:v>
                </c:pt>
                <c:pt idx="1121">
                  <c:v>59.128030000000543</c:v>
                </c:pt>
                <c:pt idx="1122">
                  <c:v>59.128030000000543</c:v>
                </c:pt>
                <c:pt idx="1125">
                  <c:v>59.128030000000543</c:v>
                </c:pt>
                <c:pt idx="1126">
                  <c:v>59.128030000000543</c:v>
                </c:pt>
                <c:pt idx="1130">
                  <c:v>59.128030000000543</c:v>
                </c:pt>
                <c:pt idx="1143">
                  <c:v>59.128030000000543</c:v>
                </c:pt>
                <c:pt idx="1144">
                  <c:v>59.128030000000543</c:v>
                </c:pt>
                <c:pt idx="1146">
                  <c:v>59.128030000000543</c:v>
                </c:pt>
                <c:pt idx="1147">
                  <c:v>58.882680000000001</c:v>
                </c:pt>
                <c:pt idx="1152">
                  <c:v>58.882680000000001</c:v>
                </c:pt>
                <c:pt idx="1153">
                  <c:v>58.882680000000001</c:v>
                </c:pt>
                <c:pt idx="1154">
                  <c:v>58.882680000000001</c:v>
                </c:pt>
                <c:pt idx="1159">
                  <c:v>58.634230000000002</c:v>
                </c:pt>
                <c:pt idx="1169">
                  <c:v>58.634230000000002</c:v>
                </c:pt>
                <c:pt idx="1173">
                  <c:v>58.634230000000002</c:v>
                </c:pt>
                <c:pt idx="1175">
                  <c:v>58.634230000000002</c:v>
                </c:pt>
                <c:pt idx="1176">
                  <c:v>58.634230000000002</c:v>
                </c:pt>
                <c:pt idx="1178">
                  <c:v>58.634230000000002</c:v>
                </c:pt>
                <c:pt idx="1181">
                  <c:v>58.634230000000002</c:v>
                </c:pt>
                <c:pt idx="1185">
                  <c:v>58.634230000000002</c:v>
                </c:pt>
                <c:pt idx="1188">
                  <c:v>58.634230000000002</c:v>
                </c:pt>
                <c:pt idx="1192">
                  <c:v>58.634230000000002</c:v>
                </c:pt>
                <c:pt idx="1196">
                  <c:v>58.634230000000002</c:v>
                </c:pt>
                <c:pt idx="1198">
                  <c:v>58.634230000000002</c:v>
                </c:pt>
                <c:pt idx="1199">
                  <c:v>58.373640000000002</c:v>
                </c:pt>
                <c:pt idx="1201">
                  <c:v>58.113040000000012</c:v>
                </c:pt>
                <c:pt idx="1202">
                  <c:v>58.113040000000012</c:v>
                </c:pt>
                <c:pt idx="1209">
                  <c:v>58.113040000000012</c:v>
                </c:pt>
                <c:pt idx="1213">
                  <c:v>58.113040000000012</c:v>
                </c:pt>
                <c:pt idx="1223">
                  <c:v>58.113040000000012</c:v>
                </c:pt>
                <c:pt idx="1233">
                  <c:v>57.846469999999997</c:v>
                </c:pt>
                <c:pt idx="1238">
                  <c:v>57.579889999999999</c:v>
                </c:pt>
                <c:pt idx="1239">
                  <c:v>57.579889999999999</c:v>
                </c:pt>
                <c:pt idx="1245">
                  <c:v>57.579889999999999</c:v>
                </c:pt>
                <c:pt idx="1247">
                  <c:v>57.310830000000003</c:v>
                </c:pt>
                <c:pt idx="1248">
                  <c:v>57.310830000000003</c:v>
                </c:pt>
                <c:pt idx="1251">
                  <c:v>57.310830000000003</c:v>
                </c:pt>
                <c:pt idx="1254">
                  <c:v>57.310830000000003</c:v>
                </c:pt>
                <c:pt idx="1255">
                  <c:v>57.310830000000003</c:v>
                </c:pt>
                <c:pt idx="1256">
                  <c:v>57.310830000000003</c:v>
                </c:pt>
                <c:pt idx="1260">
                  <c:v>57.310830000000003</c:v>
                </c:pt>
                <c:pt idx="1265">
                  <c:v>57.310830000000003</c:v>
                </c:pt>
                <c:pt idx="1270">
                  <c:v>57.310830000000003</c:v>
                </c:pt>
                <c:pt idx="1273">
                  <c:v>57.310830000000003</c:v>
                </c:pt>
                <c:pt idx="1275">
                  <c:v>57.310830000000003</c:v>
                </c:pt>
                <c:pt idx="1279">
                  <c:v>57.310830000000003</c:v>
                </c:pt>
                <c:pt idx="1286">
                  <c:v>57.310830000000003</c:v>
                </c:pt>
                <c:pt idx="1288">
                  <c:v>57.310830000000003</c:v>
                </c:pt>
                <c:pt idx="1292">
                  <c:v>57.310830000000003</c:v>
                </c:pt>
                <c:pt idx="1295">
                  <c:v>57.310830000000003</c:v>
                </c:pt>
                <c:pt idx="1296">
                  <c:v>57.310830000000003</c:v>
                </c:pt>
                <c:pt idx="1297">
                  <c:v>57.310830000000003</c:v>
                </c:pt>
                <c:pt idx="1303">
                  <c:v>57.310830000000003</c:v>
                </c:pt>
                <c:pt idx="1305">
                  <c:v>57.310830000000003</c:v>
                </c:pt>
                <c:pt idx="1308">
                  <c:v>57.310830000000003</c:v>
                </c:pt>
                <c:pt idx="1309">
                  <c:v>57.310830000000003</c:v>
                </c:pt>
                <c:pt idx="1311">
                  <c:v>57.007599999999996</c:v>
                </c:pt>
                <c:pt idx="1312">
                  <c:v>56.704360000000001</c:v>
                </c:pt>
                <c:pt idx="1313">
                  <c:v>56.704360000000001</c:v>
                </c:pt>
                <c:pt idx="1318">
                  <c:v>56.704360000000001</c:v>
                </c:pt>
                <c:pt idx="1322">
                  <c:v>56.397849999999998</c:v>
                </c:pt>
                <c:pt idx="1323">
                  <c:v>56.091340000000002</c:v>
                </c:pt>
                <c:pt idx="1327">
                  <c:v>56.091340000000002</c:v>
                </c:pt>
                <c:pt idx="1328">
                  <c:v>55.78145</c:v>
                </c:pt>
                <c:pt idx="1330">
                  <c:v>55.471550000000001</c:v>
                </c:pt>
                <c:pt idx="1335">
                  <c:v>55.471550000000001</c:v>
                </c:pt>
                <c:pt idx="1337">
                  <c:v>55.471550000000001</c:v>
                </c:pt>
                <c:pt idx="1339">
                  <c:v>55.471550000000001</c:v>
                </c:pt>
                <c:pt idx="1341">
                  <c:v>55.471550000000001</c:v>
                </c:pt>
                <c:pt idx="1345">
                  <c:v>55.471550000000001</c:v>
                </c:pt>
                <c:pt idx="1346">
                  <c:v>55.471550000000001</c:v>
                </c:pt>
                <c:pt idx="1348">
                  <c:v>55.471550000000001</c:v>
                </c:pt>
                <c:pt idx="1355">
                  <c:v>55.471550000000001</c:v>
                </c:pt>
                <c:pt idx="1356">
                  <c:v>55.471550000000001</c:v>
                </c:pt>
                <c:pt idx="1361">
                  <c:v>55.471550000000001</c:v>
                </c:pt>
                <c:pt idx="1364">
                  <c:v>55.471550000000001</c:v>
                </c:pt>
                <c:pt idx="1367">
                  <c:v>55.471550000000001</c:v>
                </c:pt>
                <c:pt idx="1368">
                  <c:v>55.471550000000001</c:v>
                </c:pt>
                <c:pt idx="1372">
                  <c:v>55.135360000000013</c:v>
                </c:pt>
                <c:pt idx="1376">
                  <c:v>55.135360000000013</c:v>
                </c:pt>
                <c:pt idx="1378">
                  <c:v>55.135360000000013</c:v>
                </c:pt>
                <c:pt idx="1379">
                  <c:v>55.135360000000013</c:v>
                </c:pt>
                <c:pt idx="1380">
                  <c:v>55.135360000000013</c:v>
                </c:pt>
                <c:pt idx="1381">
                  <c:v>55.135360000000013</c:v>
                </c:pt>
                <c:pt idx="1384">
                  <c:v>55.135360000000013</c:v>
                </c:pt>
                <c:pt idx="1385">
                  <c:v>54.7864</c:v>
                </c:pt>
                <c:pt idx="1389">
                  <c:v>54.7864</c:v>
                </c:pt>
                <c:pt idx="1393">
                  <c:v>54.7864</c:v>
                </c:pt>
                <c:pt idx="1395">
                  <c:v>54.7864</c:v>
                </c:pt>
                <c:pt idx="1401">
                  <c:v>54.7864</c:v>
                </c:pt>
                <c:pt idx="1403">
                  <c:v>54.7864</c:v>
                </c:pt>
                <c:pt idx="1405">
                  <c:v>54.7864</c:v>
                </c:pt>
                <c:pt idx="1406">
                  <c:v>54.7864</c:v>
                </c:pt>
                <c:pt idx="1409">
                  <c:v>54.42116</c:v>
                </c:pt>
                <c:pt idx="1410">
                  <c:v>54.42116</c:v>
                </c:pt>
                <c:pt idx="1412">
                  <c:v>54.053449999999998</c:v>
                </c:pt>
                <c:pt idx="1414">
                  <c:v>54.053449999999998</c:v>
                </c:pt>
                <c:pt idx="1416">
                  <c:v>54.053449999999998</c:v>
                </c:pt>
                <c:pt idx="1417">
                  <c:v>54.053449999999998</c:v>
                </c:pt>
                <c:pt idx="1420">
                  <c:v>54.053449999999998</c:v>
                </c:pt>
                <c:pt idx="1421">
                  <c:v>54.053449999999998</c:v>
                </c:pt>
                <c:pt idx="1422">
                  <c:v>54.053449999999998</c:v>
                </c:pt>
                <c:pt idx="1424">
                  <c:v>54.053449999999998</c:v>
                </c:pt>
                <c:pt idx="1425">
                  <c:v>54.053449999999998</c:v>
                </c:pt>
                <c:pt idx="1428">
                  <c:v>54.053449999999998</c:v>
                </c:pt>
                <c:pt idx="1430">
                  <c:v>54.053449999999998</c:v>
                </c:pt>
                <c:pt idx="1437">
                  <c:v>54.053449999999998</c:v>
                </c:pt>
                <c:pt idx="1438">
                  <c:v>53.653060000000004</c:v>
                </c:pt>
                <c:pt idx="1442">
                  <c:v>53.653060000000004</c:v>
                </c:pt>
                <c:pt idx="1445">
                  <c:v>53.653060000000004</c:v>
                </c:pt>
                <c:pt idx="1446">
                  <c:v>53.653060000000004</c:v>
                </c:pt>
                <c:pt idx="1450">
                  <c:v>53.653060000000004</c:v>
                </c:pt>
                <c:pt idx="1452">
                  <c:v>53.653060000000004</c:v>
                </c:pt>
                <c:pt idx="1455">
                  <c:v>53.653060000000004</c:v>
                </c:pt>
                <c:pt idx="1457">
                  <c:v>53.653060000000004</c:v>
                </c:pt>
                <c:pt idx="1461">
                  <c:v>53.653060000000004</c:v>
                </c:pt>
                <c:pt idx="1466">
                  <c:v>53.653060000000004</c:v>
                </c:pt>
                <c:pt idx="1471">
                  <c:v>53.653060000000004</c:v>
                </c:pt>
                <c:pt idx="1472">
                  <c:v>53.653060000000004</c:v>
                </c:pt>
                <c:pt idx="1473">
                  <c:v>53.653060000000004</c:v>
                </c:pt>
                <c:pt idx="1474">
                  <c:v>53.213279999999997</c:v>
                </c:pt>
                <c:pt idx="1475">
                  <c:v>53.213279999999997</c:v>
                </c:pt>
                <c:pt idx="1480">
                  <c:v>53.213279999999997</c:v>
                </c:pt>
                <c:pt idx="1481">
                  <c:v>53.213279999999997</c:v>
                </c:pt>
                <c:pt idx="1482">
                  <c:v>53.213279999999997</c:v>
                </c:pt>
                <c:pt idx="1484">
                  <c:v>52.758460000000007</c:v>
                </c:pt>
                <c:pt idx="1499">
                  <c:v>52.758460000000007</c:v>
                </c:pt>
                <c:pt idx="1506">
                  <c:v>52.758460000000007</c:v>
                </c:pt>
                <c:pt idx="1508">
                  <c:v>52.758460000000007</c:v>
                </c:pt>
                <c:pt idx="1509">
                  <c:v>52.758460000000007</c:v>
                </c:pt>
                <c:pt idx="1515">
                  <c:v>52.758460000000007</c:v>
                </c:pt>
                <c:pt idx="1516">
                  <c:v>52.758460000000007</c:v>
                </c:pt>
                <c:pt idx="1527">
                  <c:v>52.758460000000007</c:v>
                </c:pt>
                <c:pt idx="1528">
                  <c:v>52.758460000000007</c:v>
                </c:pt>
                <c:pt idx="1529">
                  <c:v>52.758460000000007</c:v>
                </c:pt>
                <c:pt idx="1535">
                  <c:v>52.758460000000007</c:v>
                </c:pt>
                <c:pt idx="1536">
                  <c:v>52.758460000000007</c:v>
                </c:pt>
                <c:pt idx="1541">
                  <c:v>52.758460000000007</c:v>
                </c:pt>
                <c:pt idx="1544">
                  <c:v>52.758460000000007</c:v>
                </c:pt>
                <c:pt idx="1548">
                  <c:v>52.758460000000007</c:v>
                </c:pt>
                <c:pt idx="1558">
                  <c:v>52.758460000000007</c:v>
                </c:pt>
                <c:pt idx="1560">
                  <c:v>52.758460000000007</c:v>
                </c:pt>
                <c:pt idx="1563">
                  <c:v>52.758460000000007</c:v>
                </c:pt>
                <c:pt idx="1565">
                  <c:v>52.758460000000007</c:v>
                </c:pt>
                <c:pt idx="1566">
                  <c:v>52.758460000000007</c:v>
                </c:pt>
                <c:pt idx="1568">
                  <c:v>52.758460000000007</c:v>
                </c:pt>
                <c:pt idx="1571">
                  <c:v>52.208890000000011</c:v>
                </c:pt>
                <c:pt idx="1579">
                  <c:v>52.208890000000011</c:v>
                </c:pt>
                <c:pt idx="1582">
                  <c:v>52.208890000000011</c:v>
                </c:pt>
                <c:pt idx="1583">
                  <c:v>52.208890000000011</c:v>
                </c:pt>
                <c:pt idx="1585">
                  <c:v>52.208890000000011</c:v>
                </c:pt>
                <c:pt idx="1589">
                  <c:v>52.208890000000011</c:v>
                </c:pt>
                <c:pt idx="1592">
                  <c:v>52.208890000000011</c:v>
                </c:pt>
                <c:pt idx="1598">
                  <c:v>52.208890000000011</c:v>
                </c:pt>
                <c:pt idx="1599">
                  <c:v>52.208890000000011</c:v>
                </c:pt>
                <c:pt idx="1602">
                  <c:v>52.208890000000011</c:v>
                </c:pt>
                <c:pt idx="1609">
                  <c:v>52.208890000000011</c:v>
                </c:pt>
                <c:pt idx="1617">
                  <c:v>52.208890000000011</c:v>
                </c:pt>
                <c:pt idx="1619">
                  <c:v>52.208890000000011</c:v>
                </c:pt>
                <c:pt idx="1620">
                  <c:v>52.208890000000011</c:v>
                </c:pt>
                <c:pt idx="1630">
                  <c:v>52.208890000000011</c:v>
                </c:pt>
                <c:pt idx="1634">
                  <c:v>52.208890000000011</c:v>
                </c:pt>
                <c:pt idx="1646">
                  <c:v>52.208890000000011</c:v>
                </c:pt>
                <c:pt idx="1647">
                  <c:v>52.208890000000011</c:v>
                </c:pt>
                <c:pt idx="1654">
                  <c:v>51.539550000000013</c:v>
                </c:pt>
                <c:pt idx="1656">
                  <c:v>51.539550000000013</c:v>
                </c:pt>
                <c:pt idx="1657">
                  <c:v>51.539550000000013</c:v>
                </c:pt>
                <c:pt idx="1662">
                  <c:v>51.539550000000013</c:v>
                </c:pt>
                <c:pt idx="1666">
                  <c:v>51.539550000000013</c:v>
                </c:pt>
                <c:pt idx="1670">
                  <c:v>51.539550000000013</c:v>
                </c:pt>
                <c:pt idx="1674">
                  <c:v>51.539550000000013</c:v>
                </c:pt>
                <c:pt idx="1680">
                  <c:v>51.539550000000013</c:v>
                </c:pt>
                <c:pt idx="1686">
                  <c:v>50.803269999999998</c:v>
                </c:pt>
                <c:pt idx="1690">
                  <c:v>50.803269999999998</c:v>
                </c:pt>
                <c:pt idx="1697">
                  <c:v>50.803269999999998</c:v>
                </c:pt>
                <c:pt idx="1709">
                  <c:v>50.803269999999998</c:v>
                </c:pt>
                <c:pt idx="1710">
                  <c:v>50.803269999999998</c:v>
                </c:pt>
                <c:pt idx="1711">
                  <c:v>50.803269999999998</c:v>
                </c:pt>
                <c:pt idx="1712">
                  <c:v>50.00947</c:v>
                </c:pt>
                <c:pt idx="1713">
                  <c:v>50.00947</c:v>
                </c:pt>
                <c:pt idx="1718">
                  <c:v>50.00947</c:v>
                </c:pt>
                <c:pt idx="1721">
                  <c:v>49.189639999999997</c:v>
                </c:pt>
                <c:pt idx="1746">
                  <c:v>49.189639999999997</c:v>
                </c:pt>
                <c:pt idx="1747">
                  <c:v>48.355919999999998</c:v>
                </c:pt>
                <c:pt idx="1764">
                  <c:v>48.355919999999998</c:v>
                </c:pt>
                <c:pt idx="1781">
                  <c:v>48.355919999999998</c:v>
                </c:pt>
                <c:pt idx="1787">
                  <c:v>47.492420000000003</c:v>
                </c:pt>
                <c:pt idx="1789">
                  <c:v>47.492420000000003</c:v>
                </c:pt>
                <c:pt idx="1790">
                  <c:v>47.492420000000003</c:v>
                </c:pt>
                <c:pt idx="1795">
                  <c:v>47.492420000000003</c:v>
                </c:pt>
                <c:pt idx="1800">
                  <c:v>47.492420000000003</c:v>
                </c:pt>
                <c:pt idx="1818">
                  <c:v>47.492420000000003</c:v>
                </c:pt>
                <c:pt idx="1844">
                  <c:v>47.492420000000003</c:v>
                </c:pt>
                <c:pt idx="1845">
                  <c:v>47.492420000000003</c:v>
                </c:pt>
                <c:pt idx="1859">
                  <c:v>47.492420000000003</c:v>
                </c:pt>
                <c:pt idx="1865">
                  <c:v>47.492420000000003</c:v>
                </c:pt>
                <c:pt idx="1868">
                  <c:v>47.492420000000003</c:v>
                </c:pt>
                <c:pt idx="1880">
                  <c:v>47.492420000000003</c:v>
                </c:pt>
                <c:pt idx="1887">
                  <c:v>47.492420000000003</c:v>
                </c:pt>
                <c:pt idx="1888">
                  <c:v>47.492420000000003</c:v>
                </c:pt>
                <c:pt idx="1889">
                  <c:v>47.492420000000003</c:v>
                </c:pt>
                <c:pt idx="1890">
                  <c:v>47.492420000000003</c:v>
                </c:pt>
                <c:pt idx="1904">
                  <c:v>47.492420000000003</c:v>
                </c:pt>
                <c:pt idx="1906">
                  <c:v>47.492420000000003</c:v>
                </c:pt>
                <c:pt idx="1917">
                  <c:v>47.492420000000003</c:v>
                </c:pt>
                <c:pt idx="1920">
                  <c:v>47.492420000000003</c:v>
                </c:pt>
                <c:pt idx="1945">
                  <c:v>47.492420000000003</c:v>
                </c:pt>
                <c:pt idx="1957">
                  <c:v>47.492420000000003</c:v>
                </c:pt>
                <c:pt idx="1965">
                  <c:v>47.492420000000003</c:v>
                </c:pt>
                <c:pt idx="1966">
                  <c:v>47.492420000000003</c:v>
                </c:pt>
                <c:pt idx="1973">
                  <c:v>47.492420000000003</c:v>
                </c:pt>
                <c:pt idx="1984">
                  <c:v>47.492420000000003</c:v>
                </c:pt>
                <c:pt idx="1996">
                  <c:v>47.492420000000003</c:v>
                </c:pt>
                <c:pt idx="1997">
                  <c:v>47.492420000000003</c:v>
                </c:pt>
                <c:pt idx="2022">
                  <c:v>47.492420000000003</c:v>
                </c:pt>
                <c:pt idx="2023">
                  <c:v>45.733440000000002</c:v>
                </c:pt>
                <c:pt idx="2049">
                  <c:v>45.733440000000002</c:v>
                </c:pt>
                <c:pt idx="2052">
                  <c:v>45.733440000000002</c:v>
                </c:pt>
                <c:pt idx="2056">
                  <c:v>45.733440000000002</c:v>
                </c:pt>
                <c:pt idx="2064">
                  <c:v>45.733440000000002</c:v>
                </c:pt>
                <c:pt idx="2073">
                  <c:v>45.733440000000002</c:v>
                </c:pt>
                <c:pt idx="2074">
                  <c:v>45.733440000000002</c:v>
                </c:pt>
                <c:pt idx="2092">
                  <c:v>45.733440000000002</c:v>
                </c:pt>
                <c:pt idx="2098">
                  <c:v>45.733440000000002</c:v>
                </c:pt>
                <c:pt idx="2117">
                  <c:v>45.733440000000002</c:v>
                </c:pt>
                <c:pt idx="2121">
                  <c:v>45.733440000000002</c:v>
                </c:pt>
                <c:pt idx="2123">
                  <c:v>45.733440000000002</c:v>
                </c:pt>
                <c:pt idx="2134">
                  <c:v>45.733440000000002</c:v>
                </c:pt>
                <c:pt idx="2139">
                  <c:v>45.733440000000002</c:v>
                </c:pt>
                <c:pt idx="2150">
                  <c:v>42.215480000000007</c:v>
                </c:pt>
                <c:pt idx="2169">
                  <c:v>42.215480000000007</c:v>
                </c:pt>
                <c:pt idx="2175">
                  <c:v>42.215480000000007</c:v>
                </c:pt>
                <c:pt idx="2178">
                  <c:v>42.215480000000007</c:v>
                </c:pt>
                <c:pt idx="2196">
                  <c:v>42.215480000000007</c:v>
                </c:pt>
                <c:pt idx="2207">
                  <c:v>42.215480000000007</c:v>
                </c:pt>
                <c:pt idx="2215">
                  <c:v>42.215480000000007</c:v>
                </c:pt>
                <c:pt idx="2219">
                  <c:v>42.215480000000007</c:v>
                </c:pt>
                <c:pt idx="2252">
                  <c:v>42.215480000000007</c:v>
                </c:pt>
                <c:pt idx="2351">
                  <c:v>42.215480000000007</c:v>
                </c:pt>
                <c:pt idx="2364">
                  <c:v>28.143660000000001</c:v>
                </c:pt>
                <c:pt idx="2416">
                  <c:v>28.143660000000001</c:v>
                </c:pt>
                <c:pt idx="2518">
                  <c:v>28.143660000000001</c:v>
                </c:pt>
              </c:numCache>
            </c:numRef>
          </c:yVal>
          <c:smooth val="0"/>
          <c:extLst>
            <c:ext xmlns:c16="http://schemas.microsoft.com/office/drawing/2014/chart" uri="{C3380CC4-5D6E-409C-BE32-E72D297353CC}">
              <c16:uniqueId val="{00000004-39D8-4C22-9B94-AD53580EDAFB}"/>
            </c:ext>
          </c:extLst>
        </c:ser>
        <c:ser>
          <c:idx val="5"/>
          <c:order val="5"/>
          <c:tx>
            <c:strRef>
              <c:f>Sheet4!$G$1</c:f>
              <c:strCache>
                <c:ptCount val="1"/>
                <c:pt idx="0">
                  <c:v>ALD</c:v>
                </c:pt>
              </c:strCache>
            </c:strRef>
          </c:tx>
          <c:spPr>
            <a:ln w="63500">
              <a:solidFill>
                <a:srgbClr val="3366FF"/>
              </a:solidFill>
            </a:ln>
          </c:spPr>
          <c:marker>
            <c:symbol val="none"/>
          </c:marker>
          <c:xVal>
            <c:numRef>
              <c:f>'[Excel Data for KM Curves for 5000 OLT Presentation 031213.xlsx]Sheet4'!$A$2:$A$2546</c:f>
              <c:numCache>
                <c:formatCode>General</c:formatCode>
                <c:ptCount val="2545"/>
                <c:pt idx="0">
                  <c:v>0</c:v>
                </c:pt>
                <c:pt idx="1">
                  <c:v>2.7397260273973002E-3</c:v>
                </c:pt>
                <c:pt idx="2">
                  <c:v>5.4794520547947097E-3</c:v>
                </c:pt>
                <c:pt idx="3">
                  <c:v>8.2191780821917696E-3</c:v>
                </c:pt>
                <c:pt idx="4">
                  <c:v>1.0958904109589E-2</c:v>
                </c:pt>
                <c:pt idx="5">
                  <c:v>1.3698630136986301E-2</c:v>
                </c:pt>
                <c:pt idx="6">
                  <c:v>1.6438356164383602E-2</c:v>
                </c:pt>
                <c:pt idx="7">
                  <c:v>1.9178082191780799E-2</c:v>
                </c:pt>
                <c:pt idx="8">
                  <c:v>2.19178082191782E-2</c:v>
                </c:pt>
                <c:pt idx="9">
                  <c:v>2.46575342465753E-2</c:v>
                </c:pt>
                <c:pt idx="10">
                  <c:v>2.7397260273972601E-2</c:v>
                </c:pt>
                <c:pt idx="11">
                  <c:v>3.0136986301369899E-2</c:v>
                </c:pt>
                <c:pt idx="12">
                  <c:v>3.28767123287678E-2</c:v>
                </c:pt>
                <c:pt idx="13">
                  <c:v>3.5616438356164397E-2</c:v>
                </c:pt>
                <c:pt idx="14">
                  <c:v>3.8356164383561597E-2</c:v>
                </c:pt>
                <c:pt idx="15">
                  <c:v>4.1095890410958902E-2</c:v>
                </c:pt>
                <c:pt idx="16">
                  <c:v>4.3835616438356297E-2</c:v>
                </c:pt>
                <c:pt idx="17">
                  <c:v>4.65753424657517E-2</c:v>
                </c:pt>
                <c:pt idx="18">
                  <c:v>4.9315068493150697E-2</c:v>
                </c:pt>
                <c:pt idx="19">
                  <c:v>5.2054794520549098E-2</c:v>
                </c:pt>
                <c:pt idx="20">
                  <c:v>5.4794520547947E-2</c:v>
                </c:pt>
                <c:pt idx="21">
                  <c:v>5.75342465753425E-2</c:v>
                </c:pt>
                <c:pt idx="22">
                  <c:v>6.02739726027397E-2</c:v>
                </c:pt>
                <c:pt idx="23">
                  <c:v>6.3013698630137505E-2</c:v>
                </c:pt>
                <c:pt idx="24">
                  <c:v>6.57534246575356E-2</c:v>
                </c:pt>
                <c:pt idx="25">
                  <c:v>6.8493150684931503E-2</c:v>
                </c:pt>
                <c:pt idx="26">
                  <c:v>7.1232876712328794E-2</c:v>
                </c:pt>
                <c:pt idx="27">
                  <c:v>7.3972602739726098E-2</c:v>
                </c:pt>
                <c:pt idx="28">
                  <c:v>7.6712328767123403E-2</c:v>
                </c:pt>
                <c:pt idx="29">
                  <c:v>7.9452054794520804E-2</c:v>
                </c:pt>
                <c:pt idx="30">
                  <c:v>8.2191780821916499E-2</c:v>
                </c:pt>
                <c:pt idx="31">
                  <c:v>8.4931506849314997E-2</c:v>
                </c:pt>
                <c:pt idx="32">
                  <c:v>8.7671232876712302E-2</c:v>
                </c:pt>
                <c:pt idx="33">
                  <c:v>9.0410958904109606E-2</c:v>
                </c:pt>
                <c:pt idx="34">
                  <c:v>9.31506849315068E-2</c:v>
                </c:pt>
                <c:pt idx="35">
                  <c:v>9.5890410958904201E-2</c:v>
                </c:pt>
                <c:pt idx="36">
                  <c:v>9.8630136986301506E-2</c:v>
                </c:pt>
                <c:pt idx="37">
                  <c:v>0.101369863013699</c:v>
                </c:pt>
                <c:pt idx="38">
                  <c:v>0.104109589041096</c:v>
                </c:pt>
                <c:pt idx="39">
                  <c:v>0.106849315068493</c:v>
                </c:pt>
                <c:pt idx="40">
                  <c:v>0.10958904109589</c:v>
                </c:pt>
                <c:pt idx="41">
                  <c:v>0.112328767123288</c:v>
                </c:pt>
                <c:pt idx="42">
                  <c:v>0.115068493150685</c:v>
                </c:pt>
                <c:pt idx="43">
                  <c:v>0.117808219178082</c:v>
                </c:pt>
                <c:pt idx="44">
                  <c:v>0.120547945205479</c:v>
                </c:pt>
                <c:pt idx="45">
                  <c:v>0.123287671232877</c:v>
                </c:pt>
                <c:pt idx="46">
                  <c:v>0.12876712328767101</c:v>
                </c:pt>
                <c:pt idx="47">
                  <c:v>0.13150684931506801</c:v>
                </c:pt>
                <c:pt idx="48">
                  <c:v>0.13424657534246801</c:v>
                </c:pt>
                <c:pt idx="49">
                  <c:v>0.136986301369865</c:v>
                </c:pt>
                <c:pt idx="50">
                  <c:v>0.139726027397262</c:v>
                </c:pt>
                <c:pt idx="51">
                  <c:v>0.142465753424658</c:v>
                </c:pt>
                <c:pt idx="52">
                  <c:v>0.145205479452056</c:v>
                </c:pt>
                <c:pt idx="53">
                  <c:v>0.147945205479456</c:v>
                </c:pt>
                <c:pt idx="54">
                  <c:v>0.15068493150685</c:v>
                </c:pt>
                <c:pt idx="55">
                  <c:v>0.156164383561647</c:v>
                </c:pt>
                <c:pt idx="56">
                  <c:v>0.158904109589044</c:v>
                </c:pt>
                <c:pt idx="57">
                  <c:v>0.161643835616438</c:v>
                </c:pt>
                <c:pt idx="58">
                  <c:v>0.164383561643835</c:v>
                </c:pt>
                <c:pt idx="59">
                  <c:v>0.167123287671233</c:v>
                </c:pt>
                <c:pt idx="60">
                  <c:v>0.16986301369862999</c:v>
                </c:pt>
                <c:pt idx="61">
                  <c:v>0.17260273972602699</c:v>
                </c:pt>
                <c:pt idx="62">
                  <c:v>0.17534246575342799</c:v>
                </c:pt>
                <c:pt idx="63">
                  <c:v>0.17808219178082499</c:v>
                </c:pt>
                <c:pt idx="64">
                  <c:v>0.18082191780821899</c:v>
                </c:pt>
                <c:pt idx="65">
                  <c:v>0.18356164383561599</c:v>
                </c:pt>
                <c:pt idx="66">
                  <c:v>0.18630136986301399</c:v>
                </c:pt>
                <c:pt idx="67">
                  <c:v>0.18904109589041501</c:v>
                </c:pt>
                <c:pt idx="68">
                  <c:v>0.19178082191780799</c:v>
                </c:pt>
                <c:pt idx="69">
                  <c:v>0.19452054794520501</c:v>
                </c:pt>
                <c:pt idx="70">
                  <c:v>0.19726027397260301</c:v>
                </c:pt>
                <c:pt idx="71">
                  <c:v>0.2</c:v>
                </c:pt>
                <c:pt idx="72">
                  <c:v>0.20273972602739901</c:v>
                </c:pt>
                <c:pt idx="73">
                  <c:v>0.20547945205479601</c:v>
                </c:pt>
                <c:pt idx="74">
                  <c:v>0.208219178082196</c:v>
                </c:pt>
                <c:pt idx="75">
                  <c:v>0.21095890410958901</c:v>
                </c:pt>
                <c:pt idx="76">
                  <c:v>0.219178082191782</c:v>
                </c:pt>
                <c:pt idx="77">
                  <c:v>0.224657534246575</c:v>
                </c:pt>
                <c:pt idx="78">
                  <c:v>0.227397260273973</c:v>
                </c:pt>
                <c:pt idx="79">
                  <c:v>0.23013698630137</c:v>
                </c:pt>
                <c:pt idx="80">
                  <c:v>0.232876712328767</c:v>
                </c:pt>
                <c:pt idx="81">
                  <c:v>0.235616438356167</c:v>
                </c:pt>
                <c:pt idx="82">
                  <c:v>0.238356164383562</c:v>
                </c:pt>
                <c:pt idx="83">
                  <c:v>0.241095890410959</c:v>
                </c:pt>
                <c:pt idx="84">
                  <c:v>0.243835616438356</c:v>
                </c:pt>
                <c:pt idx="85">
                  <c:v>0.24657534246575299</c:v>
                </c:pt>
                <c:pt idx="86">
                  <c:v>0.24931506849315099</c:v>
                </c:pt>
                <c:pt idx="87">
                  <c:v>0.25205479452054802</c:v>
                </c:pt>
                <c:pt idx="88">
                  <c:v>0.25479452054794499</c:v>
                </c:pt>
                <c:pt idx="89">
                  <c:v>0.25753424657534202</c:v>
                </c:pt>
                <c:pt idx="90">
                  <c:v>0.26027397260273999</c:v>
                </c:pt>
                <c:pt idx="91">
                  <c:v>0.26301369863013702</c:v>
                </c:pt>
                <c:pt idx="92">
                  <c:v>0.26575342465752999</c:v>
                </c:pt>
                <c:pt idx="93">
                  <c:v>0.26849315068493101</c:v>
                </c:pt>
                <c:pt idx="94">
                  <c:v>0.27397260273973001</c:v>
                </c:pt>
                <c:pt idx="95">
                  <c:v>0.27671232876712298</c:v>
                </c:pt>
                <c:pt idx="96">
                  <c:v>0.28219178082191798</c:v>
                </c:pt>
                <c:pt idx="97">
                  <c:v>0.28767123287671198</c:v>
                </c:pt>
                <c:pt idx="98">
                  <c:v>0.290410958904114</c:v>
                </c:pt>
                <c:pt idx="99">
                  <c:v>0.29315068493150698</c:v>
                </c:pt>
                <c:pt idx="100">
                  <c:v>0.295890410958908</c:v>
                </c:pt>
                <c:pt idx="101">
                  <c:v>0.29863013698630098</c:v>
                </c:pt>
                <c:pt idx="102">
                  <c:v>0.30410958904109597</c:v>
                </c:pt>
                <c:pt idx="103">
                  <c:v>0.306849315068497</c:v>
                </c:pt>
                <c:pt idx="104">
                  <c:v>0.30958904109589502</c:v>
                </c:pt>
                <c:pt idx="105">
                  <c:v>0.31232876712329999</c:v>
                </c:pt>
                <c:pt idx="106">
                  <c:v>0.31506849315069402</c:v>
                </c:pt>
                <c:pt idx="107">
                  <c:v>0.32054794520548302</c:v>
                </c:pt>
                <c:pt idx="108">
                  <c:v>0.32602739726028301</c:v>
                </c:pt>
                <c:pt idx="109">
                  <c:v>0.32876712328767799</c:v>
                </c:pt>
                <c:pt idx="110">
                  <c:v>0.33150684931507701</c:v>
                </c:pt>
                <c:pt idx="111">
                  <c:v>0.33424657534247798</c:v>
                </c:pt>
                <c:pt idx="112">
                  <c:v>0.33698630136988</c:v>
                </c:pt>
                <c:pt idx="113">
                  <c:v>0.33972602739727098</c:v>
                </c:pt>
                <c:pt idx="114">
                  <c:v>0.34246575342466201</c:v>
                </c:pt>
                <c:pt idx="115">
                  <c:v>0.35068493150685398</c:v>
                </c:pt>
                <c:pt idx="116">
                  <c:v>0.353424657534256</c:v>
                </c:pt>
                <c:pt idx="117">
                  <c:v>0.35616438356164898</c:v>
                </c:pt>
                <c:pt idx="118">
                  <c:v>0.35890410958905</c:v>
                </c:pt>
                <c:pt idx="119">
                  <c:v>0.36164383561643798</c:v>
                </c:pt>
                <c:pt idx="120">
                  <c:v>0.364383561643846</c:v>
                </c:pt>
                <c:pt idx="121">
                  <c:v>0.37260273972602698</c:v>
                </c:pt>
                <c:pt idx="122">
                  <c:v>0.37808219178083102</c:v>
                </c:pt>
                <c:pt idx="123">
                  <c:v>0.380821917808226</c:v>
                </c:pt>
                <c:pt idx="124">
                  <c:v>0.38356164383562102</c:v>
                </c:pt>
                <c:pt idx="125">
                  <c:v>0.39178082191781999</c:v>
                </c:pt>
                <c:pt idx="126">
                  <c:v>0.39452054794521402</c:v>
                </c:pt>
                <c:pt idx="127">
                  <c:v>0.39726027397261499</c:v>
                </c:pt>
                <c:pt idx="128">
                  <c:v>0.4</c:v>
                </c:pt>
                <c:pt idx="129">
                  <c:v>0.402739726027393</c:v>
                </c:pt>
                <c:pt idx="130">
                  <c:v>0.40547945205479402</c:v>
                </c:pt>
                <c:pt idx="131">
                  <c:v>0.40821917808219199</c:v>
                </c:pt>
                <c:pt idx="132">
                  <c:v>0.41095890410959302</c:v>
                </c:pt>
                <c:pt idx="133">
                  <c:v>0.41369863013698599</c:v>
                </c:pt>
                <c:pt idx="134">
                  <c:v>0.41643835616438402</c:v>
                </c:pt>
                <c:pt idx="135">
                  <c:v>0.41917808219178099</c:v>
                </c:pt>
                <c:pt idx="136">
                  <c:v>0.42191780821918201</c:v>
                </c:pt>
                <c:pt idx="137">
                  <c:v>0.42465753424657499</c:v>
                </c:pt>
                <c:pt idx="138">
                  <c:v>0.42739726027397701</c:v>
                </c:pt>
                <c:pt idx="139">
                  <c:v>0.43013698630136998</c:v>
                </c:pt>
                <c:pt idx="140">
                  <c:v>0.432876712328776</c:v>
                </c:pt>
                <c:pt idx="141">
                  <c:v>0.43561643835616398</c:v>
                </c:pt>
                <c:pt idx="142">
                  <c:v>0.438356164383571</c:v>
                </c:pt>
                <c:pt idx="143">
                  <c:v>0.44109589041095898</c:v>
                </c:pt>
                <c:pt idx="144">
                  <c:v>0.44657534246575298</c:v>
                </c:pt>
                <c:pt idx="145">
                  <c:v>0.449315068493151</c:v>
                </c:pt>
                <c:pt idx="146">
                  <c:v>0.45205479452054798</c:v>
                </c:pt>
                <c:pt idx="147">
                  <c:v>0.454794520547945</c:v>
                </c:pt>
                <c:pt idx="148">
                  <c:v>0.45753424657534197</c:v>
                </c:pt>
                <c:pt idx="149">
                  <c:v>0.460273972602744</c:v>
                </c:pt>
                <c:pt idx="150">
                  <c:v>0.46301369863013703</c:v>
                </c:pt>
                <c:pt idx="151">
                  <c:v>0.471232876712329</c:v>
                </c:pt>
                <c:pt idx="152">
                  <c:v>0.47397260273973002</c:v>
                </c:pt>
                <c:pt idx="153">
                  <c:v>0.48219178082191799</c:v>
                </c:pt>
                <c:pt idx="154">
                  <c:v>0.48493150684931502</c:v>
                </c:pt>
                <c:pt idx="155">
                  <c:v>0.48767123287671199</c:v>
                </c:pt>
                <c:pt idx="156">
                  <c:v>0.49041095890411401</c:v>
                </c:pt>
                <c:pt idx="157">
                  <c:v>0.49315068493150699</c:v>
                </c:pt>
                <c:pt idx="158">
                  <c:v>0.49589041095890801</c:v>
                </c:pt>
                <c:pt idx="159">
                  <c:v>0.49863013698630099</c:v>
                </c:pt>
                <c:pt idx="160">
                  <c:v>0.50136986301369901</c:v>
                </c:pt>
                <c:pt idx="161">
                  <c:v>0.50410958904109304</c:v>
                </c:pt>
                <c:pt idx="162">
                  <c:v>0.50684931506850495</c:v>
                </c:pt>
                <c:pt idx="163">
                  <c:v>0.50958904109588998</c:v>
                </c:pt>
                <c:pt idx="164">
                  <c:v>0.51232876712328801</c:v>
                </c:pt>
                <c:pt idx="165">
                  <c:v>0.51506849315068504</c:v>
                </c:pt>
                <c:pt idx="166">
                  <c:v>0.52054794520547898</c:v>
                </c:pt>
                <c:pt idx="167">
                  <c:v>0.52328767123287701</c:v>
                </c:pt>
                <c:pt idx="168">
                  <c:v>0.52602739726027403</c:v>
                </c:pt>
                <c:pt idx="169">
                  <c:v>0.52876712328765996</c:v>
                </c:pt>
                <c:pt idx="170">
                  <c:v>0.53150684931505898</c:v>
                </c:pt>
                <c:pt idx="171">
                  <c:v>0.534246575342466</c:v>
                </c:pt>
                <c:pt idx="172">
                  <c:v>0.53698630136986303</c:v>
                </c:pt>
                <c:pt idx="173">
                  <c:v>0.545205479452055</c:v>
                </c:pt>
                <c:pt idx="174">
                  <c:v>0.54794520547946202</c:v>
                </c:pt>
                <c:pt idx="175">
                  <c:v>0.55068493150684905</c:v>
                </c:pt>
                <c:pt idx="176">
                  <c:v>0.556164383561637</c:v>
                </c:pt>
                <c:pt idx="177">
                  <c:v>0.55890410958904102</c:v>
                </c:pt>
                <c:pt idx="178">
                  <c:v>0.56164383561644904</c:v>
                </c:pt>
                <c:pt idx="179">
                  <c:v>0.56438356164383596</c:v>
                </c:pt>
                <c:pt idx="180">
                  <c:v>0.57260273972602405</c:v>
                </c:pt>
                <c:pt idx="181">
                  <c:v>0.57534246575342496</c:v>
                </c:pt>
                <c:pt idx="182">
                  <c:v>0.57808219178081299</c:v>
                </c:pt>
                <c:pt idx="183">
                  <c:v>0.58082191780822001</c:v>
                </c:pt>
                <c:pt idx="184">
                  <c:v>0.58356164383560405</c:v>
                </c:pt>
                <c:pt idx="185">
                  <c:v>0.58630136986300296</c:v>
                </c:pt>
                <c:pt idx="186">
                  <c:v>0.58904109589041198</c:v>
                </c:pt>
                <c:pt idx="187">
                  <c:v>0.59178082191780801</c:v>
                </c:pt>
                <c:pt idx="188">
                  <c:v>0.59726027397259995</c:v>
                </c:pt>
                <c:pt idx="189">
                  <c:v>0.60547945205481102</c:v>
                </c:pt>
                <c:pt idx="190">
                  <c:v>0.61095890410960096</c:v>
                </c:pt>
                <c:pt idx="191">
                  <c:v>0.61643835616439202</c:v>
                </c:pt>
                <c:pt idx="192">
                  <c:v>0.61917808219179205</c:v>
                </c:pt>
                <c:pt idx="193">
                  <c:v>0.62465753424658998</c:v>
                </c:pt>
                <c:pt idx="194">
                  <c:v>0.62739726027398102</c:v>
                </c:pt>
                <c:pt idx="195">
                  <c:v>0.63013698630137005</c:v>
                </c:pt>
                <c:pt idx="196">
                  <c:v>0.63287671232878495</c:v>
                </c:pt>
                <c:pt idx="197">
                  <c:v>0.63561643835617199</c:v>
                </c:pt>
                <c:pt idx="198">
                  <c:v>0.63835616438356202</c:v>
                </c:pt>
                <c:pt idx="199">
                  <c:v>0.64109589041097004</c:v>
                </c:pt>
                <c:pt idx="200">
                  <c:v>0.64383561643837905</c:v>
                </c:pt>
                <c:pt idx="201">
                  <c:v>0.64657534246575599</c:v>
                </c:pt>
                <c:pt idx="202">
                  <c:v>0.64931506849316001</c:v>
                </c:pt>
                <c:pt idx="203">
                  <c:v>0.65479452054794796</c:v>
                </c:pt>
                <c:pt idx="204">
                  <c:v>0.65753424657534498</c:v>
                </c:pt>
                <c:pt idx="205">
                  <c:v>0.660273972602748</c:v>
                </c:pt>
                <c:pt idx="206">
                  <c:v>0.66575342465754594</c:v>
                </c:pt>
                <c:pt idx="207">
                  <c:v>0.66849315068493398</c:v>
                </c:pt>
                <c:pt idx="208">
                  <c:v>0.67945205479452297</c:v>
                </c:pt>
                <c:pt idx="209">
                  <c:v>0.68767123287672405</c:v>
                </c:pt>
                <c:pt idx="210">
                  <c:v>0.69041095890410997</c:v>
                </c:pt>
                <c:pt idx="211">
                  <c:v>0.704109589041096</c:v>
                </c:pt>
                <c:pt idx="212">
                  <c:v>0.70684931506850901</c:v>
                </c:pt>
                <c:pt idx="213">
                  <c:v>0.70958904109589005</c:v>
                </c:pt>
                <c:pt idx="214">
                  <c:v>0.71232876712329096</c:v>
                </c:pt>
                <c:pt idx="215">
                  <c:v>0.71506849315068999</c:v>
                </c:pt>
                <c:pt idx="216">
                  <c:v>0.71780821917809801</c:v>
                </c:pt>
                <c:pt idx="217">
                  <c:v>0.72328767123287996</c:v>
                </c:pt>
                <c:pt idx="218">
                  <c:v>0.72602739726027699</c:v>
                </c:pt>
                <c:pt idx="219">
                  <c:v>0.73150684931506504</c:v>
                </c:pt>
                <c:pt idx="220">
                  <c:v>0.73424657534246596</c:v>
                </c:pt>
                <c:pt idx="221">
                  <c:v>0.73698630136986298</c:v>
                </c:pt>
                <c:pt idx="222">
                  <c:v>0.73972602739726001</c:v>
                </c:pt>
                <c:pt idx="223">
                  <c:v>0.74246575342465704</c:v>
                </c:pt>
                <c:pt idx="224">
                  <c:v>0.74520547945205595</c:v>
                </c:pt>
                <c:pt idx="225">
                  <c:v>0.74794520547946497</c:v>
                </c:pt>
                <c:pt idx="226">
                  <c:v>0.75616438356164095</c:v>
                </c:pt>
                <c:pt idx="227">
                  <c:v>0.75890410958904397</c:v>
                </c:pt>
                <c:pt idx="228">
                  <c:v>0.76438356164383603</c:v>
                </c:pt>
                <c:pt idx="229">
                  <c:v>0.76712328767123505</c:v>
                </c:pt>
                <c:pt idx="230">
                  <c:v>0.76986301369864196</c:v>
                </c:pt>
                <c:pt idx="231">
                  <c:v>0.772602739726026</c:v>
                </c:pt>
                <c:pt idx="232">
                  <c:v>0.77534246575342503</c:v>
                </c:pt>
                <c:pt idx="233">
                  <c:v>0.77808219178081806</c:v>
                </c:pt>
                <c:pt idx="234">
                  <c:v>0.78082191780822197</c:v>
                </c:pt>
                <c:pt idx="235">
                  <c:v>0.78630136986301002</c:v>
                </c:pt>
                <c:pt idx="236">
                  <c:v>0.7945205479452</c:v>
                </c:pt>
                <c:pt idx="237">
                  <c:v>0.79726027397260002</c:v>
                </c:pt>
                <c:pt idx="238">
                  <c:v>0.8</c:v>
                </c:pt>
                <c:pt idx="239">
                  <c:v>0.80821917808219201</c:v>
                </c:pt>
                <c:pt idx="240">
                  <c:v>0.81095890410960003</c:v>
                </c:pt>
                <c:pt idx="241">
                  <c:v>0.81369863013699795</c:v>
                </c:pt>
                <c:pt idx="242">
                  <c:v>0.81643835616438598</c:v>
                </c:pt>
                <c:pt idx="243">
                  <c:v>0.82191780821918903</c:v>
                </c:pt>
                <c:pt idx="244">
                  <c:v>0.83013698630137001</c:v>
                </c:pt>
                <c:pt idx="245">
                  <c:v>0.83835616438356197</c:v>
                </c:pt>
                <c:pt idx="246">
                  <c:v>0.84383561643837401</c:v>
                </c:pt>
                <c:pt idx="247">
                  <c:v>0.84657534246575405</c:v>
                </c:pt>
                <c:pt idx="248">
                  <c:v>0.85205479452055499</c:v>
                </c:pt>
                <c:pt idx="249">
                  <c:v>0.85479452054794502</c:v>
                </c:pt>
                <c:pt idx="250">
                  <c:v>0.86027397260274296</c:v>
                </c:pt>
                <c:pt idx="251">
                  <c:v>0.86575342465754301</c:v>
                </c:pt>
                <c:pt idx="252">
                  <c:v>0.86849315068493105</c:v>
                </c:pt>
                <c:pt idx="253">
                  <c:v>0.87123287671232896</c:v>
                </c:pt>
                <c:pt idx="254">
                  <c:v>0.87671232876712302</c:v>
                </c:pt>
                <c:pt idx="255">
                  <c:v>0.87945205479452104</c:v>
                </c:pt>
                <c:pt idx="256">
                  <c:v>0.88219178082190797</c:v>
                </c:pt>
                <c:pt idx="257">
                  <c:v>0.88493150684931499</c:v>
                </c:pt>
                <c:pt idx="258">
                  <c:v>0.89863013698630101</c:v>
                </c:pt>
                <c:pt idx="259">
                  <c:v>0.90136986301369904</c:v>
                </c:pt>
                <c:pt idx="260">
                  <c:v>0.90410958904109295</c:v>
                </c:pt>
                <c:pt idx="261">
                  <c:v>0.90684931506850697</c:v>
                </c:pt>
                <c:pt idx="262">
                  <c:v>0.90958904109589001</c:v>
                </c:pt>
                <c:pt idx="263">
                  <c:v>0.91232876712328803</c:v>
                </c:pt>
                <c:pt idx="264">
                  <c:v>0.920547945205479</c:v>
                </c:pt>
                <c:pt idx="265">
                  <c:v>0.92602739726027405</c:v>
                </c:pt>
                <c:pt idx="266">
                  <c:v>0.92876712328767097</c:v>
                </c:pt>
                <c:pt idx="267">
                  <c:v>0.93424657534246602</c:v>
                </c:pt>
                <c:pt idx="268">
                  <c:v>0.94246575342465799</c:v>
                </c:pt>
                <c:pt idx="269">
                  <c:v>0.94520547945205502</c:v>
                </c:pt>
                <c:pt idx="270">
                  <c:v>0.95068493150685196</c:v>
                </c:pt>
                <c:pt idx="271">
                  <c:v>0.95616438356164402</c:v>
                </c:pt>
                <c:pt idx="272">
                  <c:v>0.95890410958904104</c:v>
                </c:pt>
                <c:pt idx="273">
                  <c:v>0.96986301369864103</c:v>
                </c:pt>
                <c:pt idx="274">
                  <c:v>0.97808219178081801</c:v>
                </c:pt>
                <c:pt idx="275">
                  <c:v>0.98082191780821903</c:v>
                </c:pt>
                <c:pt idx="276">
                  <c:v>0.98356164383560496</c:v>
                </c:pt>
                <c:pt idx="277">
                  <c:v>0.99452054794519895</c:v>
                </c:pt>
                <c:pt idx="278">
                  <c:v>0.99726027397259998</c:v>
                </c:pt>
                <c:pt idx="279">
                  <c:v>1.002739726027396</c:v>
                </c:pt>
                <c:pt idx="280">
                  <c:v>1.005479452054773</c:v>
                </c:pt>
                <c:pt idx="281">
                  <c:v>1.0082191780821921</c:v>
                </c:pt>
                <c:pt idx="282">
                  <c:v>1.016438356164368</c:v>
                </c:pt>
                <c:pt idx="283">
                  <c:v>1.021917808219178</c:v>
                </c:pt>
                <c:pt idx="284">
                  <c:v>1.02465753424661</c:v>
                </c:pt>
                <c:pt idx="285">
                  <c:v>1.0301369863013701</c:v>
                </c:pt>
                <c:pt idx="286">
                  <c:v>1.032876712328767</c:v>
                </c:pt>
                <c:pt idx="287">
                  <c:v>1.0356164383561639</c:v>
                </c:pt>
                <c:pt idx="288">
                  <c:v>1.038356164383591</c:v>
                </c:pt>
                <c:pt idx="289">
                  <c:v>1.043835616438356</c:v>
                </c:pt>
                <c:pt idx="290">
                  <c:v>1.0493150684931509</c:v>
                </c:pt>
                <c:pt idx="291">
                  <c:v>1.0520547945205481</c:v>
                </c:pt>
                <c:pt idx="292">
                  <c:v>1.057534246575325</c:v>
                </c:pt>
                <c:pt idx="293">
                  <c:v>1.0602739726027399</c:v>
                </c:pt>
                <c:pt idx="294">
                  <c:v>1.063013698630122</c:v>
                </c:pt>
                <c:pt idx="295">
                  <c:v>1.07123287671233</c:v>
                </c:pt>
                <c:pt idx="296">
                  <c:v>1.087671232876712</c:v>
                </c:pt>
                <c:pt idx="297">
                  <c:v>1.0931506849315269</c:v>
                </c:pt>
                <c:pt idx="298">
                  <c:v>1.1041095890410959</c:v>
                </c:pt>
                <c:pt idx="299">
                  <c:v>1.1068493150684771</c:v>
                </c:pt>
                <c:pt idx="300">
                  <c:v>1.10958904109589</c:v>
                </c:pt>
                <c:pt idx="301">
                  <c:v>1.112328767123288</c:v>
                </c:pt>
                <c:pt idx="302">
                  <c:v>1.115068493150684</c:v>
                </c:pt>
                <c:pt idx="303">
                  <c:v>1.117808219178082</c:v>
                </c:pt>
                <c:pt idx="304">
                  <c:v>1.1205479452054801</c:v>
                </c:pt>
                <c:pt idx="305">
                  <c:v>1.1232876712328781</c:v>
                </c:pt>
                <c:pt idx="306">
                  <c:v>1.134246575342466</c:v>
                </c:pt>
                <c:pt idx="307">
                  <c:v>1.13972602739726</c:v>
                </c:pt>
                <c:pt idx="308">
                  <c:v>1.1424657534246581</c:v>
                </c:pt>
                <c:pt idx="309">
                  <c:v>1.147945205479435</c:v>
                </c:pt>
                <c:pt idx="310">
                  <c:v>1.1589041095890411</c:v>
                </c:pt>
                <c:pt idx="311">
                  <c:v>1.16438356164387</c:v>
                </c:pt>
                <c:pt idx="312">
                  <c:v>1.167123287671233</c:v>
                </c:pt>
                <c:pt idx="313">
                  <c:v>1.1698630136986301</c:v>
                </c:pt>
                <c:pt idx="314">
                  <c:v>1.1726027397260561</c:v>
                </c:pt>
                <c:pt idx="315">
                  <c:v>1.1780821917808539</c:v>
                </c:pt>
                <c:pt idx="316">
                  <c:v>1.186301369863034</c:v>
                </c:pt>
                <c:pt idx="317">
                  <c:v>1.191780821917831</c:v>
                </c:pt>
                <c:pt idx="318">
                  <c:v>1.1945205479452059</c:v>
                </c:pt>
                <c:pt idx="319">
                  <c:v>1.197260273972603</c:v>
                </c:pt>
                <c:pt idx="320">
                  <c:v>1.2</c:v>
                </c:pt>
                <c:pt idx="321">
                  <c:v>1.202739726027396</c:v>
                </c:pt>
                <c:pt idx="322">
                  <c:v>1.2054794520547689</c:v>
                </c:pt>
                <c:pt idx="323">
                  <c:v>1.208219178082192</c:v>
                </c:pt>
                <c:pt idx="324">
                  <c:v>1.2109589041095901</c:v>
                </c:pt>
                <c:pt idx="325">
                  <c:v>1.216438356164367</c:v>
                </c:pt>
                <c:pt idx="326">
                  <c:v>1.219178082191781</c:v>
                </c:pt>
                <c:pt idx="327">
                  <c:v>1.2246575342466071</c:v>
                </c:pt>
                <c:pt idx="328">
                  <c:v>1.2328767123287661</c:v>
                </c:pt>
                <c:pt idx="329">
                  <c:v>1.2356164383561641</c:v>
                </c:pt>
                <c:pt idx="330">
                  <c:v>1.2438356164383411</c:v>
                </c:pt>
                <c:pt idx="331">
                  <c:v>1.257534246575321</c:v>
                </c:pt>
                <c:pt idx="332">
                  <c:v>1.2657534246575399</c:v>
                </c:pt>
                <c:pt idx="333">
                  <c:v>1.27123287671233</c:v>
                </c:pt>
                <c:pt idx="334">
                  <c:v>1.276712328767124</c:v>
                </c:pt>
                <c:pt idx="335">
                  <c:v>1.2794520547945201</c:v>
                </c:pt>
                <c:pt idx="336">
                  <c:v>1.2821917808219181</c:v>
                </c:pt>
                <c:pt idx="337">
                  <c:v>1.284931506849315</c:v>
                </c:pt>
                <c:pt idx="338">
                  <c:v>1.29041095890411</c:v>
                </c:pt>
                <c:pt idx="339">
                  <c:v>1.29863013698632</c:v>
                </c:pt>
                <c:pt idx="340">
                  <c:v>1.3041095890410961</c:v>
                </c:pt>
                <c:pt idx="341">
                  <c:v>1.3095890410958899</c:v>
                </c:pt>
                <c:pt idx="342">
                  <c:v>1.317808219178082</c:v>
                </c:pt>
                <c:pt idx="343">
                  <c:v>1.32054794520548</c:v>
                </c:pt>
                <c:pt idx="344">
                  <c:v>1.323287671232878</c:v>
                </c:pt>
                <c:pt idx="345">
                  <c:v>1.3260273972602741</c:v>
                </c:pt>
                <c:pt idx="346">
                  <c:v>1.3287671232876721</c:v>
                </c:pt>
                <c:pt idx="347">
                  <c:v>1.331506849315069</c:v>
                </c:pt>
                <c:pt idx="348">
                  <c:v>1.3342465753424659</c:v>
                </c:pt>
                <c:pt idx="349">
                  <c:v>1.3369863013698631</c:v>
                </c:pt>
                <c:pt idx="350">
                  <c:v>1.345205479452056</c:v>
                </c:pt>
                <c:pt idx="351">
                  <c:v>1.347945205479431</c:v>
                </c:pt>
                <c:pt idx="352">
                  <c:v>1.350684931506873</c:v>
                </c:pt>
                <c:pt idx="353">
                  <c:v>1.3561643835616439</c:v>
                </c:pt>
                <c:pt idx="354">
                  <c:v>1.3589041095890411</c:v>
                </c:pt>
                <c:pt idx="355">
                  <c:v>1.361643835616438</c:v>
                </c:pt>
                <c:pt idx="356">
                  <c:v>1.3780821917808499</c:v>
                </c:pt>
                <c:pt idx="357">
                  <c:v>1.3808219178082191</c:v>
                </c:pt>
                <c:pt idx="358">
                  <c:v>1.383561643835616</c:v>
                </c:pt>
                <c:pt idx="359">
                  <c:v>1.3863013698630311</c:v>
                </c:pt>
                <c:pt idx="360">
                  <c:v>1.391780821917828</c:v>
                </c:pt>
                <c:pt idx="361">
                  <c:v>1.397260273972603</c:v>
                </c:pt>
                <c:pt idx="362">
                  <c:v>1.4</c:v>
                </c:pt>
                <c:pt idx="363">
                  <c:v>1.4054794520547651</c:v>
                </c:pt>
                <c:pt idx="364">
                  <c:v>1.41095890410959</c:v>
                </c:pt>
                <c:pt idx="365">
                  <c:v>1.416438356164363</c:v>
                </c:pt>
                <c:pt idx="366">
                  <c:v>1.419178082191781</c:v>
                </c:pt>
                <c:pt idx="367">
                  <c:v>1.4273972602739571</c:v>
                </c:pt>
                <c:pt idx="368">
                  <c:v>1.43013698630137</c:v>
                </c:pt>
                <c:pt idx="369">
                  <c:v>1.432876712328766</c:v>
                </c:pt>
                <c:pt idx="370">
                  <c:v>1.435616438356164</c:v>
                </c:pt>
                <c:pt idx="371">
                  <c:v>1.446575342465753</c:v>
                </c:pt>
                <c:pt idx="372">
                  <c:v>1.4493150684931511</c:v>
                </c:pt>
                <c:pt idx="373">
                  <c:v>1.452054794520548</c:v>
                </c:pt>
                <c:pt idx="374">
                  <c:v>1.4602739726027401</c:v>
                </c:pt>
                <c:pt idx="375">
                  <c:v>1.4657534246575341</c:v>
                </c:pt>
                <c:pt idx="376">
                  <c:v>1.47397260273972</c:v>
                </c:pt>
                <c:pt idx="377">
                  <c:v>1.484931506849315</c:v>
                </c:pt>
                <c:pt idx="378">
                  <c:v>1.4931506849315139</c:v>
                </c:pt>
                <c:pt idx="379">
                  <c:v>1.4958904109588891</c:v>
                </c:pt>
                <c:pt idx="380">
                  <c:v>1.506849315068473</c:v>
                </c:pt>
                <c:pt idx="381">
                  <c:v>1.5095890410958901</c:v>
                </c:pt>
                <c:pt idx="382">
                  <c:v>1.5123287671232879</c:v>
                </c:pt>
                <c:pt idx="383">
                  <c:v>1.5178082191780671</c:v>
                </c:pt>
                <c:pt idx="384">
                  <c:v>1.5232876712328769</c:v>
                </c:pt>
                <c:pt idx="385">
                  <c:v>1.526027397260274</c:v>
                </c:pt>
                <c:pt idx="386">
                  <c:v>1.531506849315069</c:v>
                </c:pt>
                <c:pt idx="387">
                  <c:v>1.536986301369863</c:v>
                </c:pt>
                <c:pt idx="388">
                  <c:v>1.5397260273972451</c:v>
                </c:pt>
                <c:pt idx="389">
                  <c:v>1.542465753424654</c:v>
                </c:pt>
                <c:pt idx="390">
                  <c:v>1.553424657534211</c:v>
                </c:pt>
                <c:pt idx="391">
                  <c:v>1.5561643835616441</c:v>
                </c:pt>
                <c:pt idx="392">
                  <c:v>1.5616438356164379</c:v>
                </c:pt>
                <c:pt idx="393">
                  <c:v>1.564383561643867</c:v>
                </c:pt>
                <c:pt idx="394">
                  <c:v>1.567123287671232</c:v>
                </c:pt>
                <c:pt idx="395">
                  <c:v>1.578082191780845</c:v>
                </c:pt>
                <c:pt idx="396">
                  <c:v>1.580821917808219</c:v>
                </c:pt>
                <c:pt idx="397">
                  <c:v>1.5863013698630291</c:v>
                </c:pt>
                <c:pt idx="398">
                  <c:v>1.591780821917826</c:v>
                </c:pt>
                <c:pt idx="399">
                  <c:v>1.6</c:v>
                </c:pt>
                <c:pt idx="400">
                  <c:v>1.6082191780821919</c:v>
                </c:pt>
                <c:pt idx="401">
                  <c:v>1.613698630136986</c:v>
                </c:pt>
                <c:pt idx="402">
                  <c:v>1.6219178082191781</c:v>
                </c:pt>
                <c:pt idx="403">
                  <c:v>1.6273972602739719</c:v>
                </c:pt>
                <c:pt idx="404">
                  <c:v>1.641095890410958</c:v>
                </c:pt>
                <c:pt idx="405">
                  <c:v>1.6465753424657541</c:v>
                </c:pt>
                <c:pt idx="406">
                  <c:v>1.6493150684931519</c:v>
                </c:pt>
                <c:pt idx="407">
                  <c:v>1.6520547945205539</c:v>
                </c:pt>
                <c:pt idx="408">
                  <c:v>1.6547945205479451</c:v>
                </c:pt>
                <c:pt idx="409">
                  <c:v>1.6602739726027571</c:v>
                </c:pt>
                <c:pt idx="410">
                  <c:v>1.663013698630136</c:v>
                </c:pt>
                <c:pt idx="411">
                  <c:v>1.665753424657554</c:v>
                </c:pt>
                <c:pt idx="412">
                  <c:v>1.668493150684931</c:v>
                </c:pt>
                <c:pt idx="413">
                  <c:v>1.6712328767123299</c:v>
                </c:pt>
                <c:pt idx="414">
                  <c:v>1.6767123287671379</c:v>
                </c:pt>
                <c:pt idx="415">
                  <c:v>1.6794520547945371</c:v>
                </c:pt>
                <c:pt idx="416">
                  <c:v>1.682191780821918</c:v>
                </c:pt>
                <c:pt idx="417">
                  <c:v>1.6876712328767121</c:v>
                </c:pt>
                <c:pt idx="418">
                  <c:v>1.6904109589041101</c:v>
                </c:pt>
                <c:pt idx="419">
                  <c:v>1.6931506849315321</c:v>
                </c:pt>
                <c:pt idx="420">
                  <c:v>1.6986301369863319</c:v>
                </c:pt>
                <c:pt idx="421">
                  <c:v>1.7068493150684709</c:v>
                </c:pt>
                <c:pt idx="422">
                  <c:v>1.70958904109589</c:v>
                </c:pt>
                <c:pt idx="423">
                  <c:v>1.7123287671232881</c:v>
                </c:pt>
                <c:pt idx="424">
                  <c:v>1.720547945205481</c:v>
                </c:pt>
                <c:pt idx="425">
                  <c:v>1.728767123287672</c:v>
                </c:pt>
                <c:pt idx="426">
                  <c:v>1.7342465753424661</c:v>
                </c:pt>
                <c:pt idx="427">
                  <c:v>1.7424657534246439</c:v>
                </c:pt>
                <c:pt idx="428">
                  <c:v>1.745205479452056</c:v>
                </c:pt>
                <c:pt idx="429">
                  <c:v>1.7479452054794271</c:v>
                </c:pt>
                <c:pt idx="430">
                  <c:v>1.7643835616438639</c:v>
                </c:pt>
                <c:pt idx="431">
                  <c:v>1.76986301369863</c:v>
                </c:pt>
                <c:pt idx="432">
                  <c:v>1.7780821917808449</c:v>
                </c:pt>
                <c:pt idx="433">
                  <c:v>1.7808219178082201</c:v>
                </c:pt>
                <c:pt idx="434">
                  <c:v>1.7835616438355999</c:v>
                </c:pt>
                <c:pt idx="435">
                  <c:v>1.7890410958903979</c:v>
                </c:pt>
                <c:pt idx="436">
                  <c:v>1.7917808219178251</c:v>
                </c:pt>
                <c:pt idx="437">
                  <c:v>1.802739726027397</c:v>
                </c:pt>
                <c:pt idx="438">
                  <c:v>1.8109589041095919</c:v>
                </c:pt>
                <c:pt idx="439">
                  <c:v>1.816438356164382</c:v>
                </c:pt>
                <c:pt idx="440">
                  <c:v>1.8191780821917809</c:v>
                </c:pt>
                <c:pt idx="441">
                  <c:v>1.821917808219178</c:v>
                </c:pt>
                <c:pt idx="442">
                  <c:v>1.82465753424661</c:v>
                </c:pt>
                <c:pt idx="443">
                  <c:v>1.8273972602739721</c:v>
                </c:pt>
                <c:pt idx="444">
                  <c:v>1.8301369863013699</c:v>
                </c:pt>
                <c:pt idx="445">
                  <c:v>1.832876712328767</c:v>
                </c:pt>
                <c:pt idx="446">
                  <c:v>1.8356164383561639</c:v>
                </c:pt>
                <c:pt idx="447">
                  <c:v>1.841095890410958</c:v>
                </c:pt>
                <c:pt idx="448">
                  <c:v>1.8465753424657541</c:v>
                </c:pt>
                <c:pt idx="449">
                  <c:v>1.8520547945205481</c:v>
                </c:pt>
                <c:pt idx="450">
                  <c:v>1.8575342465753271</c:v>
                </c:pt>
                <c:pt idx="451">
                  <c:v>1.865753424657552</c:v>
                </c:pt>
                <c:pt idx="452">
                  <c:v>1.8739726027397261</c:v>
                </c:pt>
                <c:pt idx="453">
                  <c:v>1.8849315068493151</c:v>
                </c:pt>
                <c:pt idx="454">
                  <c:v>1.887671232876712</c:v>
                </c:pt>
                <c:pt idx="455">
                  <c:v>1.893150684931528</c:v>
                </c:pt>
                <c:pt idx="456">
                  <c:v>1.8958904109589041</c:v>
                </c:pt>
                <c:pt idx="457">
                  <c:v>1.8986301369863261</c:v>
                </c:pt>
                <c:pt idx="458">
                  <c:v>1.9041095890411091</c:v>
                </c:pt>
                <c:pt idx="459">
                  <c:v>1.90684931506849</c:v>
                </c:pt>
                <c:pt idx="460">
                  <c:v>1.912328767123288</c:v>
                </c:pt>
                <c:pt idx="461">
                  <c:v>1.917808219178081</c:v>
                </c:pt>
                <c:pt idx="462">
                  <c:v>1.928767123287684</c:v>
                </c:pt>
                <c:pt idx="463">
                  <c:v>1.9369863013698621</c:v>
                </c:pt>
                <c:pt idx="464">
                  <c:v>1.9534246575342069</c:v>
                </c:pt>
                <c:pt idx="465">
                  <c:v>1.95890410958904</c:v>
                </c:pt>
                <c:pt idx="466">
                  <c:v>1.9616438356164381</c:v>
                </c:pt>
                <c:pt idx="467">
                  <c:v>1.9643835616438741</c:v>
                </c:pt>
                <c:pt idx="468">
                  <c:v>1.967123287671231</c:v>
                </c:pt>
                <c:pt idx="469">
                  <c:v>1.969863013698629</c:v>
                </c:pt>
                <c:pt idx="470">
                  <c:v>1.980821917808218</c:v>
                </c:pt>
                <c:pt idx="471">
                  <c:v>1.986301369863033</c:v>
                </c:pt>
                <c:pt idx="472">
                  <c:v>1.989041095890409</c:v>
                </c:pt>
                <c:pt idx="473">
                  <c:v>2</c:v>
                </c:pt>
                <c:pt idx="474">
                  <c:v>2.0109589041095361</c:v>
                </c:pt>
                <c:pt idx="475">
                  <c:v>2.0136986301369841</c:v>
                </c:pt>
                <c:pt idx="476">
                  <c:v>2.0164383561643842</c:v>
                </c:pt>
                <c:pt idx="477">
                  <c:v>2.0191780821917802</c:v>
                </c:pt>
                <c:pt idx="478">
                  <c:v>2.0219178082191802</c:v>
                </c:pt>
                <c:pt idx="479">
                  <c:v>2.0246575342465749</c:v>
                </c:pt>
                <c:pt idx="480">
                  <c:v>2.0273972602740322</c:v>
                </c:pt>
                <c:pt idx="481">
                  <c:v>2.0301369863013812</c:v>
                </c:pt>
                <c:pt idx="482">
                  <c:v>2.0356164383561581</c:v>
                </c:pt>
                <c:pt idx="483">
                  <c:v>2.0383561643835582</c:v>
                </c:pt>
                <c:pt idx="484">
                  <c:v>2.0493150684931511</c:v>
                </c:pt>
                <c:pt idx="485">
                  <c:v>2.0712328767123398</c:v>
                </c:pt>
                <c:pt idx="486">
                  <c:v>2.0849315068493781</c:v>
                </c:pt>
                <c:pt idx="487">
                  <c:v>2.1095890410959299</c:v>
                </c:pt>
                <c:pt idx="488">
                  <c:v>2.1150684931506092</c:v>
                </c:pt>
                <c:pt idx="489">
                  <c:v>2.1178082191780772</c:v>
                </c:pt>
                <c:pt idx="490">
                  <c:v>2.1205479452054812</c:v>
                </c:pt>
                <c:pt idx="491">
                  <c:v>2.131506849315068</c:v>
                </c:pt>
                <c:pt idx="492">
                  <c:v>2.1342465753424662</c:v>
                </c:pt>
                <c:pt idx="493">
                  <c:v>2.13972602739726</c:v>
                </c:pt>
                <c:pt idx="494">
                  <c:v>2.1424657534246569</c:v>
                </c:pt>
                <c:pt idx="495">
                  <c:v>2.1561643835616442</c:v>
                </c:pt>
                <c:pt idx="496">
                  <c:v>2.1589041095890411</c:v>
                </c:pt>
                <c:pt idx="497">
                  <c:v>2.1671232876712918</c:v>
                </c:pt>
                <c:pt idx="498">
                  <c:v>2.1753424657534182</c:v>
                </c:pt>
                <c:pt idx="499">
                  <c:v>2.18082191780822</c:v>
                </c:pt>
                <c:pt idx="500">
                  <c:v>2.1835616438356569</c:v>
                </c:pt>
                <c:pt idx="501">
                  <c:v>2.1863013698630152</c:v>
                </c:pt>
                <c:pt idx="502">
                  <c:v>2.1917808219178081</c:v>
                </c:pt>
                <c:pt idx="503">
                  <c:v>2.1945205479452481</c:v>
                </c:pt>
                <c:pt idx="504">
                  <c:v>2.2000000000000002</c:v>
                </c:pt>
                <c:pt idx="505">
                  <c:v>2.205479452054794</c:v>
                </c:pt>
                <c:pt idx="506">
                  <c:v>2.2109589041095772</c:v>
                </c:pt>
                <c:pt idx="507">
                  <c:v>2.2219178082192101</c:v>
                </c:pt>
                <c:pt idx="508">
                  <c:v>2.2328767123287672</c:v>
                </c:pt>
                <c:pt idx="509">
                  <c:v>2.2410958904109601</c:v>
                </c:pt>
                <c:pt idx="510">
                  <c:v>2.2520547945205478</c:v>
                </c:pt>
                <c:pt idx="511">
                  <c:v>2.2547945205480011</c:v>
                </c:pt>
                <c:pt idx="512">
                  <c:v>2.2575342465754442</c:v>
                </c:pt>
                <c:pt idx="513">
                  <c:v>2.2602739726027412</c:v>
                </c:pt>
                <c:pt idx="514">
                  <c:v>2.2630136986301408</c:v>
                </c:pt>
                <c:pt idx="515">
                  <c:v>2.2657534246575342</c:v>
                </c:pt>
                <c:pt idx="516">
                  <c:v>2.2821917808219929</c:v>
                </c:pt>
                <c:pt idx="517">
                  <c:v>2.2904109589041202</c:v>
                </c:pt>
                <c:pt idx="518">
                  <c:v>2.2931506849315082</c:v>
                </c:pt>
                <c:pt idx="519">
                  <c:v>2.3041095890410972</c:v>
                </c:pt>
                <c:pt idx="520">
                  <c:v>2.3068493150684239</c:v>
                </c:pt>
                <c:pt idx="521">
                  <c:v>2.3123287671232782</c:v>
                </c:pt>
                <c:pt idx="522">
                  <c:v>2.3178082191780258</c:v>
                </c:pt>
                <c:pt idx="523">
                  <c:v>2.32054794520548</c:v>
                </c:pt>
                <c:pt idx="524">
                  <c:v>2.32328767123288</c:v>
                </c:pt>
                <c:pt idx="525">
                  <c:v>2.3342465753424642</c:v>
                </c:pt>
                <c:pt idx="526">
                  <c:v>2.3424657534246571</c:v>
                </c:pt>
                <c:pt idx="527">
                  <c:v>2.3479452054794532</c:v>
                </c:pt>
                <c:pt idx="528">
                  <c:v>2.3506849315068381</c:v>
                </c:pt>
                <c:pt idx="529">
                  <c:v>2.3589041095890382</c:v>
                </c:pt>
                <c:pt idx="530">
                  <c:v>2.367123287671272</c:v>
                </c:pt>
                <c:pt idx="531">
                  <c:v>2.3698630136985721</c:v>
                </c:pt>
                <c:pt idx="532">
                  <c:v>2.3753424657533762</c:v>
                </c:pt>
                <c:pt idx="533">
                  <c:v>2.3835616438356202</c:v>
                </c:pt>
                <c:pt idx="534">
                  <c:v>2.3863013698630131</c:v>
                </c:pt>
                <c:pt idx="535">
                  <c:v>2.3890410958904109</c:v>
                </c:pt>
                <c:pt idx="536">
                  <c:v>2.3972602739726021</c:v>
                </c:pt>
                <c:pt idx="537">
                  <c:v>2.4136986301369832</c:v>
                </c:pt>
                <c:pt idx="538">
                  <c:v>2.4191780821917801</c:v>
                </c:pt>
                <c:pt idx="539">
                  <c:v>2.4246575342465748</c:v>
                </c:pt>
                <c:pt idx="540">
                  <c:v>2.4438356164383568</c:v>
                </c:pt>
                <c:pt idx="541">
                  <c:v>2.4465753424657541</c:v>
                </c:pt>
                <c:pt idx="542">
                  <c:v>2.4520547945205382</c:v>
                </c:pt>
                <c:pt idx="543">
                  <c:v>2.4575342465754151</c:v>
                </c:pt>
                <c:pt idx="544">
                  <c:v>2.4602739726027401</c:v>
                </c:pt>
                <c:pt idx="545">
                  <c:v>2.4630136986301401</c:v>
                </c:pt>
                <c:pt idx="546">
                  <c:v>2.4712328767123402</c:v>
                </c:pt>
                <c:pt idx="547">
                  <c:v>2.4821917808219749</c:v>
                </c:pt>
                <c:pt idx="548">
                  <c:v>2.4849315068493718</c:v>
                </c:pt>
                <c:pt idx="549">
                  <c:v>2.4904109589041101</c:v>
                </c:pt>
                <c:pt idx="550">
                  <c:v>2.5068493150684419</c:v>
                </c:pt>
                <c:pt idx="551">
                  <c:v>2.5123287671232881</c:v>
                </c:pt>
                <c:pt idx="552">
                  <c:v>2.5232876712328798</c:v>
                </c:pt>
                <c:pt idx="553">
                  <c:v>2.526027397260274</c:v>
                </c:pt>
                <c:pt idx="554">
                  <c:v>2.5506849315068472</c:v>
                </c:pt>
                <c:pt idx="555">
                  <c:v>2.5753424657534172</c:v>
                </c:pt>
                <c:pt idx="556">
                  <c:v>2.5780821917808181</c:v>
                </c:pt>
                <c:pt idx="557">
                  <c:v>2.580821917808219</c:v>
                </c:pt>
                <c:pt idx="558">
                  <c:v>2.5972602739726032</c:v>
                </c:pt>
                <c:pt idx="559">
                  <c:v>2.6</c:v>
                </c:pt>
                <c:pt idx="560">
                  <c:v>2.6027397260274401</c:v>
                </c:pt>
                <c:pt idx="561">
                  <c:v>2.613698630136986</c:v>
                </c:pt>
                <c:pt idx="562">
                  <c:v>2.6164383561643829</c:v>
                </c:pt>
                <c:pt idx="563">
                  <c:v>2.6191780821917812</c:v>
                </c:pt>
                <c:pt idx="564">
                  <c:v>2.6356164383561631</c:v>
                </c:pt>
                <c:pt idx="565">
                  <c:v>2.64109589041096</c:v>
                </c:pt>
                <c:pt idx="566">
                  <c:v>2.6438356164383601</c:v>
                </c:pt>
                <c:pt idx="567">
                  <c:v>2.6465753424657552</c:v>
                </c:pt>
                <c:pt idx="568">
                  <c:v>2.6712328767123412</c:v>
                </c:pt>
                <c:pt idx="569">
                  <c:v>2.6794520547945182</c:v>
                </c:pt>
                <c:pt idx="570">
                  <c:v>2.6849315068493862</c:v>
                </c:pt>
                <c:pt idx="571">
                  <c:v>2.6958904109589041</c:v>
                </c:pt>
                <c:pt idx="572">
                  <c:v>2.7095890410959411</c:v>
                </c:pt>
                <c:pt idx="573">
                  <c:v>2.715068493150615</c:v>
                </c:pt>
                <c:pt idx="574">
                  <c:v>2.7205479452055048</c:v>
                </c:pt>
                <c:pt idx="575">
                  <c:v>2.7232876712329208</c:v>
                </c:pt>
                <c:pt idx="576">
                  <c:v>2.7260273972602742</c:v>
                </c:pt>
                <c:pt idx="577">
                  <c:v>2.7342465753424672</c:v>
                </c:pt>
                <c:pt idx="578">
                  <c:v>2.7369863013698632</c:v>
                </c:pt>
                <c:pt idx="579">
                  <c:v>2.742465753424657</c:v>
                </c:pt>
                <c:pt idx="580">
                  <c:v>2.7452054794520548</c:v>
                </c:pt>
                <c:pt idx="581">
                  <c:v>2.7506849315068491</c:v>
                </c:pt>
                <c:pt idx="582">
                  <c:v>2.7534246575342598</c:v>
                </c:pt>
                <c:pt idx="583">
                  <c:v>2.7561643835616438</c:v>
                </c:pt>
                <c:pt idx="584">
                  <c:v>2.7589041095890412</c:v>
                </c:pt>
                <c:pt idx="585">
                  <c:v>2.7643835616438408</c:v>
                </c:pt>
                <c:pt idx="586">
                  <c:v>2.7671232876712981</c:v>
                </c:pt>
                <c:pt idx="587">
                  <c:v>2.7726027397260271</c:v>
                </c:pt>
                <c:pt idx="588">
                  <c:v>2.7753424657534231</c:v>
                </c:pt>
                <c:pt idx="589">
                  <c:v>2.7780821917808192</c:v>
                </c:pt>
                <c:pt idx="590">
                  <c:v>2.7808219178082201</c:v>
                </c:pt>
                <c:pt idx="591">
                  <c:v>2.7835616438356601</c:v>
                </c:pt>
                <c:pt idx="592">
                  <c:v>2.7890410958904202</c:v>
                </c:pt>
                <c:pt idx="593">
                  <c:v>2.8</c:v>
                </c:pt>
                <c:pt idx="594">
                  <c:v>2.8027397260274012</c:v>
                </c:pt>
                <c:pt idx="595">
                  <c:v>2.8054794520547941</c:v>
                </c:pt>
                <c:pt idx="596">
                  <c:v>2.8164383561643831</c:v>
                </c:pt>
                <c:pt idx="597">
                  <c:v>2.8191780821917791</c:v>
                </c:pt>
                <c:pt idx="598">
                  <c:v>2.8246575342465752</c:v>
                </c:pt>
                <c:pt idx="599">
                  <c:v>2.8383561643835371</c:v>
                </c:pt>
                <c:pt idx="600">
                  <c:v>2.8410958904109589</c:v>
                </c:pt>
                <c:pt idx="601">
                  <c:v>2.8520547945205381</c:v>
                </c:pt>
                <c:pt idx="602">
                  <c:v>2.8547945205479448</c:v>
                </c:pt>
                <c:pt idx="603">
                  <c:v>2.8575342465754048</c:v>
                </c:pt>
                <c:pt idx="604">
                  <c:v>2.8630136986301382</c:v>
                </c:pt>
                <c:pt idx="605">
                  <c:v>2.8767123287671228</c:v>
                </c:pt>
                <c:pt idx="606">
                  <c:v>2.8876712328767198</c:v>
                </c:pt>
                <c:pt idx="607">
                  <c:v>2.9013698630136981</c:v>
                </c:pt>
                <c:pt idx="608">
                  <c:v>2.906849315068436</c:v>
                </c:pt>
                <c:pt idx="609">
                  <c:v>2.9287671232876709</c:v>
                </c:pt>
                <c:pt idx="610">
                  <c:v>2.9397260273972599</c:v>
                </c:pt>
                <c:pt idx="611">
                  <c:v>2.9479452054794542</c:v>
                </c:pt>
                <c:pt idx="612">
                  <c:v>2.9506849315068382</c:v>
                </c:pt>
                <c:pt idx="613">
                  <c:v>2.9616438356164378</c:v>
                </c:pt>
                <c:pt idx="614">
                  <c:v>2.989041095890411</c:v>
                </c:pt>
                <c:pt idx="615">
                  <c:v>2.9917808219178079</c:v>
                </c:pt>
                <c:pt idx="616">
                  <c:v>2.9945205479452399</c:v>
                </c:pt>
                <c:pt idx="617">
                  <c:v>3.0027397260274369</c:v>
                </c:pt>
                <c:pt idx="618">
                  <c:v>3.0054794520547952</c:v>
                </c:pt>
                <c:pt idx="619">
                  <c:v>3.0219178082191802</c:v>
                </c:pt>
                <c:pt idx="620">
                  <c:v>3.0273972602740322</c:v>
                </c:pt>
                <c:pt idx="621">
                  <c:v>3.0328767123287581</c:v>
                </c:pt>
                <c:pt idx="622">
                  <c:v>3.0383561643835582</c:v>
                </c:pt>
                <c:pt idx="623">
                  <c:v>3.0465753424657538</c:v>
                </c:pt>
                <c:pt idx="624">
                  <c:v>3.0520547945205472</c:v>
                </c:pt>
                <c:pt idx="625">
                  <c:v>3.0602739726027401</c:v>
                </c:pt>
                <c:pt idx="626">
                  <c:v>3.0630136986301402</c:v>
                </c:pt>
                <c:pt idx="627">
                  <c:v>3.065753424657534</c:v>
                </c:pt>
                <c:pt idx="628">
                  <c:v>3.0684931506849402</c:v>
                </c:pt>
                <c:pt idx="629">
                  <c:v>3.076712328767123</c:v>
                </c:pt>
                <c:pt idx="630">
                  <c:v>3.0876712328767502</c:v>
                </c:pt>
                <c:pt idx="631">
                  <c:v>3.0958904109589032</c:v>
                </c:pt>
                <c:pt idx="632">
                  <c:v>3.1013698630136992</c:v>
                </c:pt>
                <c:pt idx="633">
                  <c:v>3.1041095890411001</c:v>
                </c:pt>
                <c:pt idx="634">
                  <c:v>3.1178082191780772</c:v>
                </c:pt>
                <c:pt idx="635">
                  <c:v>3.1260273972602741</c:v>
                </c:pt>
                <c:pt idx="636">
                  <c:v>3.128767123287671</c:v>
                </c:pt>
                <c:pt idx="637">
                  <c:v>3.1342465753424662</c:v>
                </c:pt>
                <c:pt idx="638">
                  <c:v>3.13972602739726</c:v>
                </c:pt>
                <c:pt idx="639">
                  <c:v>3.1452054794520552</c:v>
                </c:pt>
                <c:pt idx="640">
                  <c:v>3.1561643835616442</c:v>
                </c:pt>
                <c:pt idx="641">
                  <c:v>3.161643835616438</c:v>
                </c:pt>
                <c:pt idx="642">
                  <c:v>3.1671232876712918</c:v>
                </c:pt>
                <c:pt idx="643">
                  <c:v>3.1698630136986181</c:v>
                </c:pt>
                <c:pt idx="644">
                  <c:v>3.18082191780822</c:v>
                </c:pt>
                <c:pt idx="645">
                  <c:v>3.1835616438356569</c:v>
                </c:pt>
                <c:pt idx="646">
                  <c:v>3.1863013698630152</c:v>
                </c:pt>
                <c:pt idx="647">
                  <c:v>3.1917808219178081</c:v>
                </c:pt>
                <c:pt idx="648">
                  <c:v>3.1945205479452481</c:v>
                </c:pt>
                <c:pt idx="649">
                  <c:v>3.1972602739726041</c:v>
                </c:pt>
                <c:pt idx="650">
                  <c:v>3.2</c:v>
                </c:pt>
                <c:pt idx="651">
                  <c:v>3.2027397260274451</c:v>
                </c:pt>
                <c:pt idx="652">
                  <c:v>3.205479452054794</c:v>
                </c:pt>
                <c:pt idx="653">
                  <c:v>3.2328767123287672</c:v>
                </c:pt>
                <c:pt idx="654">
                  <c:v>3.2356164383561632</c:v>
                </c:pt>
                <c:pt idx="655">
                  <c:v>3.2383561643835601</c:v>
                </c:pt>
                <c:pt idx="656">
                  <c:v>3.2520547945205478</c:v>
                </c:pt>
                <c:pt idx="657">
                  <c:v>3.2657534246575342</c:v>
                </c:pt>
                <c:pt idx="658">
                  <c:v>3.2684931506849662</c:v>
                </c:pt>
                <c:pt idx="659">
                  <c:v>3.2739726027397258</c:v>
                </c:pt>
                <c:pt idx="660">
                  <c:v>3.2794520547945192</c:v>
                </c:pt>
                <c:pt idx="661">
                  <c:v>3.2904109589041202</c:v>
                </c:pt>
                <c:pt idx="662">
                  <c:v>3.2958904109589038</c:v>
                </c:pt>
                <c:pt idx="663">
                  <c:v>3.2986301369863051</c:v>
                </c:pt>
                <c:pt idx="664">
                  <c:v>3.3013698630136972</c:v>
                </c:pt>
                <c:pt idx="665">
                  <c:v>3.3068493150684239</c:v>
                </c:pt>
                <c:pt idx="666">
                  <c:v>3.315068493150588</c:v>
                </c:pt>
                <c:pt idx="667">
                  <c:v>3.3178082191780258</c:v>
                </c:pt>
                <c:pt idx="668">
                  <c:v>3.3342465753424642</c:v>
                </c:pt>
                <c:pt idx="669">
                  <c:v>3.3369863013698331</c:v>
                </c:pt>
                <c:pt idx="670">
                  <c:v>3.3397260273972602</c:v>
                </c:pt>
                <c:pt idx="671">
                  <c:v>3.3452054794520532</c:v>
                </c:pt>
                <c:pt idx="672">
                  <c:v>3.3479452054794532</c:v>
                </c:pt>
                <c:pt idx="673">
                  <c:v>3.353424657534247</c:v>
                </c:pt>
                <c:pt idx="674">
                  <c:v>3.3561643835616382</c:v>
                </c:pt>
                <c:pt idx="675">
                  <c:v>3.3616438356164382</c:v>
                </c:pt>
                <c:pt idx="676">
                  <c:v>3.3698630136985721</c:v>
                </c:pt>
                <c:pt idx="677">
                  <c:v>3.3753424657533762</c:v>
                </c:pt>
                <c:pt idx="678">
                  <c:v>3.3780821917807731</c:v>
                </c:pt>
                <c:pt idx="679">
                  <c:v>3.3917808219178078</c:v>
                </c:pt>
                <c:pt idx="680">
                  <c:v>3.3945205479452212</c:v>
                </c:pt>
                <c:pt idx="681">
                  <c:v>3.3972602739726021</c:v>
                </c:pt>
                <c:pt idx="682">
                  <c:v>3.4027397260274248</c:v>
                </c:pt>
                <c:pt idx="683">
                  <c:v>3.4164383561643832</c:v>
                </c:pt>
                <c:pt idx="684">
                  <c:v>3.4219178082191801</c:v>
                </c:pt>
                <c:pt idx="685">
                  <c:v>3.4246575342465748</c:v>
                </c:pt>
                <c:pt idx="686">
                  <c:v>3.4328767123287571</c:v>
                </c:pt>
                <c:pt idx="687">
                  <c:v>3.4383561643835572</c:v>
                </c:pt>
                <c:pt idx="688">
                  <c:v>3.4657534246575339</c:v>
                </c:pt>
                <c:pt idx="689">
                  <c:v>3.4684931506849348</c:v>
                </c:pt>
                <c:pt idx="690">
                  <c:v>3.4794520547945171</c:v>
                </c:pt>
                <c:pt idx="691">
                  <c:v>3.4821917808219749</c:v>
                </c:pt>
                <c:pt idx="692">
                  <c:v>3.4876712328767212</c:v>
                </c:pt>
                <c:pt idx="693">
                  <c:v>3.5013698630136991</c:v>
                </c:pt>
                <c:pt idx="694">
                  <c:v>3.5041095890411</c:v>
                </c:pt>
                <c:pt idx="695">
                  <c:v>3.5095890410958912</c:v>
                </c:pt>
                <c:pt idx="696">
                  <c:v>3.5150684931506051</c:v>
                </c:pt>
                <c:pt idx="697">
                  <c:v>3.5205479452054802</c:v>
                </c:pt>
                <c:pt idx="698">
                  <c:v>3.526027397260274</c:v>
                </c:pt>
                <c:pt idx="699">
                  <c:v>3.5315068493150679</c:v>
                </c:pt>
                <c:pt idx="700">
                  <c:v>3.5424657534246582</c:v>
                </c:pt>
                <c:pt idx="701">
                  <c:v>3.5452054794520551</c:v>
                </c:pt>
                <c:pt idx="702">
                  <c:v>3.5616438356164379</c:v>
                </c:pt>
                <c:pt idx="703">
                  <c:v>3.5671232876712851</c:v>
                </c:pt>
                <c:pt idx="704">
                  <c:v>3.5698630136986171</c:v>
                </c:pt>
                <c:pt idx="705">
                  <c:v>3.5753424657534172</c:v>
                </c:pt>
                <c:pt idx="706">
                  <c:v>3.580821917808219</c:v>
                </c:pt>
                <c:pt idx="707">
                  <c:v>3.5835616438356408</c:v>
                </c:pt>
                <c:pt idx="708">
                  <c:v>3.5863013698630142</c:v>
                </c:pt>
                <c:pt idx="709">
                  <c:v>3.5890410958904111</c:v>
                </c:pt>
                <c:pt idx="710">
                  <c:v>3.6</c:v>
                </c:pt>
                <c:pt idx="711">
                  <c:v>3.6027397260274401</c:v>
                </c:pt>
                <c:pt idx="712">
                  <c:v>3.6054794520547939</c:v>
                </c:pt>
                <c:pt idx="713">
                  <c:v>3.6082191780822002</c:v>
                </c:pt>
                <c:pt idx="714">
                  <c:v>3.6164383561643829</c:v>
                </c:pt>
                <c:pt idx="715">
                  <c:v>3.6383561643835591</c:v>
                </c:pt>
                <c:pt idx="716">
                  <c:v>3.64109589041096</c:v>
                </c:pt>
                <c:pt idx="717">
                  <c:v>3.6575342465754281</c:v>
                </c:pt>
                <c:pt idx="718">
                  <c:v>3.6684931506849412</c:v>
                </c:pt>
                <c:pt idx="719">
                  <c:v>3.6767123287671231</c:v>
                </c:pt>
                <c:pt idx="720">
                  <c:v>3.6794520547945182</c:v>
                </c:pt>
                <c:pt idx="721">
                  <c:v>3.6849315068493862</c:v>
                </c:pt>
                <c:pt idx="722">
                  <c:v>3.6931506849315072</c:v>
                </c:pt>
                <c:pt idx="723">
                  <c:v>3.6958904109589041</c:v>
                </c:pt>
                <c:pt idx="724">
                  <c:v>3.6986301369863011</c:v>
                </c:pt>
                <c:pt idx="725">
                  <c:v>3.7041095890411002</c:v>
                </c:pt>
                <c:pt idx="726">
                  <c:v>3.7479452054794602</c:v>
                </c:pt>
                <c:pt idx="727">
                  <c:v>3.7506849315068491</c:v>
                </c:pt>
                <c:pt idx="728">
                  <c:v>3.7561643835616438</c:v>
                </c:pt>
                <c:pt idx="729">
                  <c:v>3.7589041095890412</c:v>
                </c:pt>
                <c:pt idx="730">
                  <c:v>3.7616438356164381</c:v>
                </c:pt>
                <c:pt idx="731">
                  <c:v>3.7808219178082201</c:v>
                </c:pt>
                <c:pt idx="732">
                  <c:v>3.7835616438356601</c:v>
                </c:pt>
                <c:pt idx="733">
                  <c:v>3.7917808219178082</c:v>
                </c:pt>
                <c:pt idx="734">
                  <c:v>3.8027397260274012</c:v>
                </c:pt>
                <c:pt idx="735">
                  <c:v>3.8082191780821928</c:v>
                </c:pt>
                <c:pt idx="736">
                  <c:v>3.8136986301369782</c:v>
                </c:pt>
                <c:pt idx="737">
                  <c:v>3.8246575342465752</c:v>
                </c:pt>
                <c:pt idx="738">
                  <c:v>3.8273972602740121</c:v>
                </c:pt>
                <c:pt idx="739">
                  <c:v>3.8301369863013708</c:v>
                </c:pt>
                <c:pt idx="740">
                  <c:v>3.8328767123287202</c:v>
                </c:pt>
                <c:pt idx="741">
                  <c:v>3.8383561643835371</c:v>
                </c:pt>
                <c:pt idx="742">
                  <c:v>3.8410958904109589</c:v>
                </c:pt>
                <c:pt idx="743">
                  <c:v>3.8438356164383571</c:v>
                </c:pt>
                <c:pt idx="744">
                  <c:v>3.8493150684931501</c:v>
                </c:pt>
                <c:pt idx="745">
                  <c:v>3.8575342465754048</c:v>
                </c:pt>
                <c:pt idx="746">
                  <c:v>3.8767123287671228</c:v>
                </c:pt>
                <c:pt idx="747">
                  <c:v>3.8821917808219641</c:v>
                </c:pt>
                <c:pt idx="748">
                  <c:v>3.8849315068493651</c:v>
                </c:pt>
                <c:pt idx="749">
                  <c:v>3.8876712328767198</c:v>
                </c:pt>
                <c:pt idx="750">
                  <c:v>3.89041095890411</c:v>
                </c:pt>
                <c:pt idx="751">
                  <c:v>3.893150684931507</c:v>
                </c:pt>
                <c:pt idx="752">
                  <c:v>3.895890410958835</c:v>
                </c:pt>
                <c:pt idx="753">
                  <c:v>3.8986301369863008</c:v>
                </c:pt>
                <c:pt idx="754">
                  <c:v>3.906849315068436</c:v>
                </c:pt>
                <c:pt idx="755">
                  <c:v>3.9178082191780281</c:v>
                </c:pt>
                <c:pt idx="756">
                  <c:v>3.9205479452054801</c:v>
                </c:pt>
                <c:pt idx="757">
                  <c:v>3.934246575342466</c:v>
                </c:pt>
                <c:pt idx="758">
                  <c:v>3.9369863013698572</c:v>
                </c:pt>
                <c:pt idx="759">
                  <c:v>3.9397260273972599</c:v>
                </c:pt>
                <c:pt idx="760">
                  <c:v>3.9424657534246581</c:v>
                </c:pt>
                <c:pt idx="761">
                  <c:v>3.9452054794520541</c:v>
                </c:pt>
                <c:pt idx="762">
                  <c:v>3.9534246575342471</c:v>
                </c:pt>
                <c:pt idx="763">
                  <c:v>3.9589041095890392</c:v>
                </c:pt>
                <c:pt idx="764">
                  <c:v>3.967123287671277</c:v>
                </c:pt>
                <c:pt idx="765">
                  <c:v>3.9753424657534171</c:v>
                </c:pt>
                <c:pt idx="766">
                  <c:v>3.9780821917808171</c:v>
                </c:pt>
                <c:pt idx="767">
                  <c:v>3.9808219178082189</c:v>
                </c:pt>
                <c:pt idx="768">
                  <c:v>3.9863013698630141</c:v>
                </c:pt>
                <c:pt idx="769">
                  <c:v>3.9972602739726031</c:v>
                </c:pt>
                <c:pt idx="770">
                  <c:v>4.0082191780821921</c:v>
                </c:pt>
                <c:pt idx="771">
                  <c:v>4.0109589041095894</c:v>
                </c:pt>
                <c:pt idx="772">
                  <c:v>4.0410958904109586</c:v>
                </c:pt>
                <c:pt idx="773">
                  <c:v>4.0575342465751332</c:v>
                </c:pt>
                <c:pt idx="774">
                  <c:v>4.0602739726027401</c:v>
                </c:pt>
                <c:pt idx="775">
                  <c:v>4.0684931506849313</c:v>
                </c:pt>
                <c:pt idx="776">
                  <c:v>4.0739726027397314</c:v>
                </c:pt>
                <c:pt idx="777">
                  <c:v>4.095890410958904</c:v>
                </c:pt>
                <c:pt idx="778">
                  <c:v>4.1041095890410846</c:v>
                </c:pt>
                <c:pt idx="779">
                  <c:v>4.1205479452053817</c:v>
                </c:pt>
                <c:pt idx="780">
                  <c:v>4.1315068493149836</c:v>
                </c:pt>
                <c:pt idx="781">
                  <c:v>4.1369863013698627</c:v>
                </c:pt>
                <c:pt idx="782">
                  <c:v>4.13972602739726</c:v>
                </c:pt>
                <c:pt idx="783">
                  <c:v>4.1452054794520548</c:v>
                </c:pt>
                <c:pt idx="784">
                  <c:v>4.1534246575342264</c:v>
                </c:pt>
                <c:pt idx="785">
                  <c:v>4.1589041095890256</c:v>
                </c:pt>
                <c:pt idx="786">
                  <c:v>4.161643835616438</c:v>
                </c:pt>
                <c:pt idx="787">
                  <c:v>4.1698630136986434</c:v>
                </c:pt>
                <c:pt idx="788">
                  <c:v>4.183561643835616</c:v>
                </c:pt>
                <c:pt idx="789">
                  <c:v>4.2</c:v>
                </c:pt>
                <c:pt idx="790">
                  <c:v>4.2082191780821914</c:v>
                </c:pt>
                <c:pt idx="791">
                  <c:v>4.2164383561643826</c:v>
                </c:pt>
                <c:pt idx="792">
                  <c:v>4.2219178082191746</c:v>
                </c:pt>
                <c:pt idx="793">
                  <c:v>4.2328767123287703</c:v>
                </c:pt>
                <c:pt idx="794">
                  <c:v>4.2356164383561703</c:v>
                </c:pt>
                <c:pt idx="795">
                  <c:v>4.2383561643835934</c:v>
                </c:pt>
                <c:pt idx="796">
                  <c:v>4.2410958904109588</c:v>
                </c:pt>
                <c:pt idx="797">
                  <c:v>4.2465753424657464</c:v>
                </c:pt>
                <c:pt idx="798">
                  <c:v>4.2520547945205482</c:v>
                </c:pt>
                <c:pt idx="799">
                  <c:v>4.2602739726027403</c:v>
                </c:pt>
                <c:pt idx="800">
                  <c:v>4.2630136986301403</c:v>
                </c:pt>
                <c:pt idx="801">
                  <c:v>4.2657534246575404</c:v>
                </c:pt>
                <c:pt idx="802">
                  <c:v>4.2739726027397333</c:v>
                </c:pt>
                <c:pt idx="803">
                  <c:v>4.2904109589041086</c:v>
                </c:pt>
                <c:pt idx="804">
                  <c:v>4.2986301369863016</c:v>
                </c:pt>
                <c:pt idx="805">
                  <c:v>4.3041095890410856</c:v>
                </c:pt>
                <c:pt idx="806">
                  <c:v>4.3150684931507124</c:v>
                </c:pt>
                <c:pt idx="807">
                  <c:v>4.3205479452054236</c:v>
                </c:pt>
                <c:pt idx="808">
                  <c:v>4.3342465753424664</c:v>
                </c:pt>
                <c:pt idx="809">
                  <c:v>4.3397260273972602</c:v>
                </c:pt>
                <c:pt idx="810">
                  <c:v>4.3424657534246824</c:v>
                </c:pt>
                <c:pt idx="811">
                  <c:v>4.3452054794520549</c:v>
                </c:pt>
                <c:pt idx="812">
                  <c:v>4.3506849315068266</c:v>
                </c:pt>
                <c:pt idx="813">
                  <c:v>4.3534246575342346</c:v>
                </c:pt>
                <c:pt idx="814">
                  <c:v>4.3561643835616524</c:v>
                </c:pt>
                <c:pt idx="815">
                  <c:v>4.3616438356164382</c:v>
                </c:pt>
                <c:pt idx="816">
                  <c:v>4.3643835616438356</c:v>
                </c:pt>
                <c:pt idx="817">
                  <c:v>4.3698630136986534</c:v>
                </c:pt>
                <c:pt idx="818">
                  <c:v>4.3753424657534534</c:v>
                </c:pt>
                <c:pt idx="819">
                  <c:v>4.3780821917808526</c:v>
                </c:pt>
                <c:pt idx="820">
                  <c:v>4.3835616438356162</c:v>
                </c:pt>
                <c:pt idx="821">
                  <c:v>4.3917808219178056</c:v>
                </c:pt>
                <c:pt idx="822">
                  <c:v>4.4000000000000004</c:v>
                </c:pt>
                <c:pt idx="823">
                  <c:v>4.4054794520548821</c:v>
                </c:pt>
                <c:pt idx="824">
                  <c:v>4.4082191780821924</c:v>
                </c:pt>
                <c:pt idx="825">
                  <c:v>4.4136986301369863</c:v>
                </c:pt>
                <c:pt idx="826">
                  <c:v>4.4164383561643854</c:v>
                </c:pt>
                <c:pt idx="827">
                  <c:v>4.4219178082191766</c:v>
                </c:pt>
                <c:pt idx="828">
                  <c:v>4.4246575342465757</c:v>
                </c:pt>
                <c:pt idx="829">
                  <c:v>4.4301369863013704</c:v>
                </c:pt>
                <c:pt idx="830">
                  <c:v>4.4328767123287713</c:v>
                </c:pt>
                <c:pt idx="831">
                  <c:v>4.4356164383561714</c:v>
                </c:pt>
                <c:pt idx="832">
                  <c:v>4.4383561643836602</c:v>
                </c:pt>
                <c:pt idx="833">
                  <c:v>4.441095890410959</c:v>
                </c:pt>
                <c:pt idx="834">
                  <c:v>4.4438356164383546</c:v>
                </c:pt>
                <c:pt idx="835">
                  <c:v>4.4465753424657466</c:v>
                </c:pt>
                <c:pt idx="836">
                  <c:v>4.457534246575162</c:v>
                </c:pt>
                <c:pt idx="837">
                  <c:v>4.4684931506849423</c:v>
                </c:pt>
                <c:pt idx="838">
                  <c:v>4.4821917808219434</c:v>
                </c:pt>
                <c:pt idx="839">
                  <c:v>4.4849315068492164</c:v>
                </c:pt>
                <c:pt idx="840">
                  <c:v>4.5041095890410956</c:v>
                </c:pt>
                <c:pt idx="841">
                  <c:v>4.5095890410958894</c:v>
                </c:pt>
                <c:pt idx="842">
                  <c:v>4.5123287671232877</c:v>
                </c:pt>
                <c:pt idx="843">
                  <c:v>4.5150684931507534</c:v>
                </c:pt>
                <c:pt idx="844">
                  <c:v>4.5315068493150674</c:v>
                </c:pt>
                <c:pt idx="845">
                  <c:v>4.5397260273972604</c:v>
                </c:pt>
                <c:pt idx="846">
                  <c:v>4.5452054794520551</c:v>
                </c:pt>
                <c:pt idx="847">
                  <c:v>4.5506849315068356</c:v>
                </c:pt>
                <c:pt idx="848">
                  <c:v>4.5534246575342454</c:v>
                </c:pt>
                <c:pt idx="849">
                  <c:v>4.5616438356164384</c:v>
                </c:pt>
                <c:pt idx="850">
                  <c:v>4.5698630136987024</c:v>
                </c:pt>
                <c:pt idx="851">
                  <c:v>4.5863013698630164</c:v>
                </c:pt>
                <c:pt idx="852">
                  <c:v>4.5890410958905044</c:v>
                </c:pt>
                <c:pt idx="853">
                  <c:v>4.5945205479450717</c:v>
                </c:pt>
                <c:pt idx="854">
                  <c:v>4.5999999999999996</c:v>
                </c:pt>
                <c:pt idx="855">
                  <c:v>4.6027397260273757</c:v>
                </c:pt>
                <c:pt idx="856">
                  <c:v>4.6082191780821917</c:v>
                </c:pt>
                <c:pt idx="857">
                  <c:v>4.6109589041095846</c:v>
                </c:pt>
                <c:pt idx="858">
                  <c:v>4.6219178082190666</c:v>
                </c:pt>
                <c:pt idx="859">
                  <c:v>4.6301369863013697</c:v>
                </c:pt>
                <c:pt idx="860">
                  <c:v>4.6575342465751017</c:v>
                </c:pt>
                <c:pt idx="861">
                  <c:v>4.6657534246575354</c:v>
                </c:pt>
                <c:pt idx="862">
                  <c:v>4.6684931506849319</c:v>
                </c:pt>
                <c:pt idx="863">
                  <c:v>4.6712328767123283</c:v>
                </c:pt>
                <c:pt idx="864">
                  <c:v>4.6876712328766956</c:v>
                </c:pt>
                <c:pt idx="865">
                  <c:v>4.6958904109588957</c:v>
                </c:pt>
                <c:pt idx="866">
                  <c:v>4.7013698630137757</c:v>
                </c:pt>
                <c:pt idx="867">
                  <c:v>4.7150684931507749</c:v>
                </c:pt>
                <c:pt idx="868">
                  <c:v>4.7178082191780746</c:v>
                </c:pt>
                <c:pt idx="869">
                  <c:v>4.7205479452054746</c:v>
                </c:pt>
                <c:pt idx="870">
                  <c:v>4.7260273972602764</c:v>
                </c:pt>
                <c:pt idx="871">
                  <c:v>4.7287671232876924</c:v>
                </c:pt>
                <c:pt idx="872">
                  <c:v>4.7342465753424703</c:v>
                </c:pt>
                <c:pt idx="873">
                  <c:v>4.7479452054794447</c:v>
                </c:pt>
                <c:pt idx="874">
                  <c:v>4.7753424657535239</c:v>
                </c:pt>
                <c:pt idx="875">
                  <c:v>4.7835616438356174</c:v>
                </c:pt>
                <c:pt idx="876">
                  <c:v>4.8054794520547954</c:v>
                </c:pt>
                <c:pt idx="877">
                  <c:v>4.816438356164384</c:v>
                </c:pt>
                <c:pt idx="878">
                  <c:v>4.8191780821917813</c:v>
                </c:pt>
                <c:pt idx="879">
                  <c:v>4.8219178082191236</c:v>
                </c:pt>
                <c:pt idx="880">
                  <c:v>4.8246575342465237</c:v>
                </c:pt>
                <c:pt idx="881">
                  <c:v>4.8301369863013699</c:v>
                </c:pt>
                <c:pt idx="882">
                  <c:v>4.8383561643835824</c:v>
                </c:pt>
                <c:pt idx="883">
                  <c:v>4.8438356164383256</c:v>
                </c:pt>
                <c:pt idx="884">
                  <c:v>4.8465753424657256</c:v>
                </c:pt>
                <c:pt idx="885">
                  <c:v>4.8575342465751223</c:v>
                </c:pt>
                <c:pt idx="886">
                  <c:v>4.8684931506849312</c:v>
                </c:pt>
                <c:pt idx="887">
                  <c:v>4.8712328767123303</c:v>
                </c:pt>
                <c:pt idx="888">
                  <c:v>4.8739726027397303</c:v>
                </c:pt>
                <c:pt idx="889">
                  <c:v>4.8986301369862746</c:v>
                </c:pt>
                <c:pt idx="890">
                  <c:v>4.904109589041096</c:v>
                </c:pt>
                <c:pt idx="891">
                  <c:v>4.9095890410958907</c:v>
                </c:pt>
                <c:pt idx="892">
                  <c:v>4.9232876712328784</c:v>
                </c:pt>
                <c:pt idx="893">
                  <c:v>4.9287671232877024</c:v>
                </c:pt>
                <c:pt idx="894">
                  <c:v>4.9452054794520564</c:v>
                </c:pt>
                <c:pt idx="895">
                  <c:v>4.9479452054794466</c:v>
                </c:pt>
                <c:pt idx="896">
                  <c:v>4.9616438356164414</c:v>
                </c:pt>
                <c:pt idx="897">
                  <c:v>4.9780821917809197</c:v>
                </c:pt>
                <c:pt idx="898">
                  <c:v>4.9835616438356434</c:v>
                </c:pt>
                <c:pt idx="899">
                  <c:v>4.9863013698630434</c:v>
                </c:pt>
                <c:pt idx="900">
                  <c:v>4.9917808219178079</c:v>
                </c:pt>
                <c:pt idx="901">
                  <c:v>5</c:v>
                </c:pt>
                <c:pt idx="902">
                  <c:v>5.0027397260273956</c:v>
                </c:pt>
                <c:pt idx="903">
                  <c:v>5.0219178082191656</c:v>
                </c:pt>
                <c:pt idx="904">
                  <c:v>5.0356164383561683</c:v>
                </c:pt>
                <c:pt idx="905">
                  <c:v>5.0465753424657356</c:v>
                </c:pt>
                <c:pt idx="906">
                  <c:v>5.0520547945205481</c:v>
                </c:pt>
                <c:pt idx="907">
                  <c:v>5.0547945205478646</c:v>
                </c:pt>
                <c:pt idx="908">
                  <c:v>5.0575342465751332</c:v>
                </c:pt>
                <c:pt idx="909">
                  <c:v>5.0657534246575384</c:v>
                </c:pt>
                <c:pt idx="910">
                  <c:v>5.0712328767123314</c:v>
                </c:pt>
                <c:pt idx="911">
                  <c:v>5.0739726027397314</c:v>
                </c:pt>
                <c:pt idx="912">
                  <c:v>5.0904109589041084</c:v>
                </c:pt>
                <c:pt idx="913">
                  <c:v>5.1150684931507016</c:v>
                </c:pt>
                <c:pt idx="914">
                  <c:v>5.1205479452053817</c:v>
                </c:pt>
                <c:pt idx="915">
                  <c:v>5.1315068493149836</c:v>
                </c:pt>
                <c:pt idx="916">
                  <c:v>5.1561643835616504</c:v>
                </c:pt>
                <c:pt idx="917">
                  <c:v>5.1589041095890256</c:v>
                </c:pt>
                <c:pt idx="918">
                  <c:v>5.1643835616438256</c:v>
                </c:pt>
                <c:pt idx="919">
                  <c:v>5.1726027397260284</c:v>
                </c:pt>
                <c:pt idx="920">
                  <c:v>5.1780821917808524</c:v>
                </c:pt>
                <c:pt idx="921">
                  <c:v>5.1808219178081956</c:v>
                </c:pt>
                <c:pt idx="922">
                  <c:v>5.1890410958904134</c:v>
                </c:pt>
                <c:pt idx="923">
                  <c:v>5.1972602739726028</c:v>
                </c:pt>
                <c:pt idx="924">
                  <c:v>5.2136986301369861</c:v>
                </c:pt>
                <c:pt idx="925">
                  <c:v>5.2219178082191746</c:v>
                </c:pt>
                <c:pt idx="926">
                  <c:v>5.2273972602739676</c:v>
                </c:pt>
                <c:pt idx="927">
                  <c:v>5.2410958904109588</c:v>
                </c:pt>
                <c:pt idx="928">
                  <c:v>5.2465753424657464</c:v>
                </c:pt>
                <c:pt idx="929">
                  <c:v>5.2493150684931509</c:v>
                </c:pt>
                <c:pt idx="930">
                  <c:v>5.2575342465751449</c:v>
                </c:pt>
                <c:pt idx="931">
                  <c:v>5.2630136986301403</c:v>
                </c:pt>
                <c:pt idx="932">
                  <c:v>5.2684931506849324</c:v>
                </c:pt>
                <c:pt idx="933">
                  <c:v>5.2712328767123324</c:v>
                </c:pt>
                <c:pt idx="934">
                  <c:v>5.2767123287671334</c:v>
                </c:pt>
                <c:pt idx="935">
                  <c:v>5.2821917808219174</c:v>
                </c:pt>
                <c:pt idx="936">
                  <c:v>5.2876712328767086</c:v>
                </c:pt>
                <c:pt idx="937">
                  <c:v>5.2958904109589042</c:v>
                </c:pt>
                <c:pt idx="938">
                  <c:v>5.2986301369863016</c:v>
                </c:pt>
                <c:pt idx="939">
                  <c:v>5.3123287671232866</c:v>
                </c:pt>
                <c:pt idx="940">
                  <c:v>5.3205479452054236</c:v>
                </c:pt>
                <c:pt idx="941">
                  <c:v>5.3315068493150646</c:v>
                </c:pt>
                <c:pt idx="942">
                  <c:v>5.3342465753424664</c:v>
                </c:pt>
                <c:pt idx="943">
                  <c:v>5.3369863013698629</c:v>
                </c:pt>
                <c:pt idx="944">
                  <c:v>5.3424657534246824</c:v>
                </c:pt>
                <c:pt idx="945">
                  <c:v>5.3479452054794256</c:v>
                </c:pt>
                <c:pt idx="946">
                  <c:v>5.3534246575342346</c:v>
                </c:pt>
                <c:pt idx="947">
                  <c:v>5.3561643835616524</c:v>
                </c:pt>
                <c:pt idx="948">
                  <c:v>5.3589041095890346</c:v>
                </c:pt>
                <c:pt idx="949">
                  <c:v>5.3698630136986534</c:v>
                </c:pt>
                <c:pt idx="950">
                  <c:v>5.3753424657534534</c:v>
                </c:pt>
                <c:pt idx="951">
                  <c:v>5.3780821917808526</c:v>
                </c:pt>
                <c:pt idx="952">
                  <c:v>5.3835616438356162</c:v>
                </c:pt>
                <c:pt idx="953">
                  <c:v>5.3863013698630127</c:v>
                </c:pt>
                <c:pt idx="954">
                  <c:v>5.4</c:v>
                </c:pt>
                <c:pt idx="955">
                  <c:v>5.4027397260273968</c:v>
                </c:pt>
                <c:pt idx="956">
                  <c:v>5.4082191780821924</c:v>
                </c:pt>
                <c:pt idx="957">
                  <c:v>5.4136986301369863</c:v>
                </c:pt>
                <c:pt idx="958">
                  <c:v>5.4219178082191766</c:v>
                </c:pt>
                <c:pt idx="959">
                  <c:v>5.4246575342465757</c:v>
                </c:pt>
                <c:pt idx="960">
                  <c:v>5.4301369863013704</c:v>
                </c:pt>
                <c:pt idx="961">
                  <c:v>5.4328767123287713</c:v>
                </c:pt>
                <c:pt idx="962">
                  <c:v>5.4356164383561714</c:v>
                </c:pt>
                <c:pt idx="963">
                  <c:v>5.441095890410959</c:v>
                </c:pt>
                <c:pt idx="964">
                  <c:v>5.4438356164383546</c:v>
                </c:pt>
                <c:pt idx="965">
                  <c:v>5.4465753424657466</c:v>
                </c:pt>
                <c:pt idx="966">
                  <c:v>5.4493150684931511</c:v>
                </c:pt>
                <c:pt idx="967">
                  <c:v>5.457534246575162</c:v>
                </c:pt>
                <c:pt idx="968">
                  <c:v>5.4657534246575414</c:v>
                </c:pt>
                <c:pt idx="969">
                  <c:v>5.4684931506849423</c:v>
                </c:pt>
                <c:pt idx="970">
                  <c:v>5.4931506849315124</c:v>
                </c:pt>
                <c:pt idx="971">
                  <c:v>5.506849315068493</c:v>
                </c:pt>
                <c:pt idx="972">
                  <c:v>5.5150684931507534</c:v>
                </c:pt>
                <c:pt idx="973">
                  <c:v>5.5205479452054664</c:v>
                </c:pt>
                <c:pt idx="974">
                  <c:v>5.5232876712328771</c:v>
                </c:pt>
                <c:pt idx="975">
                  <c:v>5.5260273972602754</c:v>
                </c:pt>
                <c:pt idx="976">
                  <c:v>5.5287671232876834</c:v>
                </c:pt>
                <c:pt idx="977">
                  <c:v>5.5315068493150674</c:v>
                </c:pt>
                <c:pt idx="978">
                  <c:v>5.5342465753424666</c:v>
                </c:pt>
                <c:pt idx="979">
                  <c:v>5.5479452054794356</c:v>
                </c:pt>
                <c:pt idx="980">
                  <c:v>5.5589041095890366</c:v>
                </c:pt>
                <c:pt idx="981">
                  <c:v>5.5698630136987024</c:v>
                </c:pt>
                <c:pt idx="982">
                  <c:v>5.5863013698630164</c:v>
                </c:pt>
                <c:pt idx="983">
                  <c:v>5.5917808219178076</c:v>
                </c:pt>
                <c:pt idx="984">
                  <c:v>5.6027397260273757</c:v>
                </c:pt>
                <c:pt idx="985">
                  <c:v>5.6054794520547944</c:v>
                </c:pt>
                <c:pt idx="986">
                  <c:v>5.6136986301369847</c:v>
                </c:pt>
                <c:pt idx="987">
                  <c:v>5.6191780821917812</c:v>
                </c:pt>
                <c:pt idx="988">
                  <c:v>5.6219178082190666</c:v>
                </c:pt>
                <c:pt idx="989">
                  <c:v>5.624657534246464</c:v>
                </c:pt>
                <c:pt idx="990">
                  <c:v>5.6273972602738809</c:v>
                </c:pt>
                <c:pt idx="991">
                  <c:v>5.6465753424657237</c:v>
                </c:pt>
                <c:pt idx="992">
                  <c:v>5.6520547945205477</c:v>
                </c:pt>
                <c:pt idx="993">
                  <c:v>5.6547945205478252</c:v>
                </c:pt>
                <c:pt idx="994">
                  <c:v>5.6575342465751017</c:v>
                </c:pt>
                <c:pt idx="995">
                  <c:v>5.6602739726027398</c:v>
                </c:pt>
                <c:pt idx="996">
                  <c:v>5.6739726027397284</c:v>
                </c:pt>
                <c:pt idx="997">
                  <c:v>5.6767123287671231</c:v>
                </c:pt>
                <c:pt idx="998">
                  <c:v>5.6794520547945524</c:v>
                </c:pt>
                <c:pt idx="999">
                  <c:v>5.6849315068491642</c:v>
                </c:pt>
                <c:pt idx="1000">
                  <c:v>5.6876712328766956</c:v>
                </c:pt>
                <c:pt idx="1001">
                  <c:v>5.6958904109588957</c:v>
                </c:pt>
                <c:pt idx="1002">
                  <c:v>5.7013698630137757</c:v>
                </c:pt>
                <c:pt idx="1003">
                  <c:v>5.7041095890410958</c:v>
                </c:pt>
                <c:pt idx="1004">
                  <c:v>5.7287671232876924</c:v>
                </c:pt>
                <c:pt idx="1005">
                  <c:v>5.7315068493150676</c:v>
                </c:pt>
                <c:pt idx="1006">
                  <c:v>5.7397260273972623</c:v>
                </c:pt>
                <c:pt idx="1007">
                  <c:v>5.7534246575342456</c:v>
                </c:pt>
                <c:pt idx="1008">
                  <c:v>5.7561643835617033</c:v>
                </c:pt>
                <c:pt idx="1009">
                  <c:v>5.7671232876712306</c:v>
                </c:pt>
                <c:pt idx="1010">
                  <c:v>5.7698630136987124</c:v>
                </c:pt>
                <c:pt idx="1011">
                  <c:v>5.7726027397260324</c:v>
                </c:pt>
                <c:pt idx="1012">
                  <c:v>5.7863013698630184</c:v>
                </c:pt>
                <c:pt idx="1013">
                  <c:v>5.7917808219178086</c:v>
                </c:pt>
                <c:pt idx="1014">
                  <c:v>5.7945205479450932</c:v>
                </c:pt>
                <c:pt idx="1015">
                  <c:v>5.8109589041095866</c:v>
                </c:pt>
                <c:pt idx="1016">
                  <c:v>5.816438356164384</c:v>
                </c:pt>
                <c:pt idx="1017">
                  <c:v>5.8246575342465237</c:v>
                </c:pt>
                <c:pt idx="1018">
                  <c:v>5.8438356164383256</c:v>
                </c:pt>
                <c:pt idx="1019">
                  <c:v>5.8465753424657256</c:v>
                </c:pt>
                <c:pt idx="1020">
                  <c:v>5.8547945205478351</c:v>
                </c:pt>
                <c:pt idx="1021">
                  <c:v>5.8657534246575374</c:v>
                </c:pt>
                <c:pt idx="1022">
                  <c:v>5.8712328767123303</c:v>
                </c:pt>
                <c:pt idx="1023">
                  <c:v>5.8767123287671232</c:v>
                </c:pt>
                <c:pt idx="1024">
                  <c:v>5.8904109589041056</c:v>
                </c:pt>
                <c:pt idx="1025">
                  <c:v>5.8931506849315074</c:v>
                </c:pt>
                <c:pt idx="1026">
                  <c:v>5.9013698630137839</c:v>
                </c:pt>
                <c:pt idx="1027">
                  <c:v>5.9068493150684933</c:v>
                </c:pt>
                <c:pt idx="1028">
                  <c:v>5.9205479452054766</c:v>
                </c:pt>
                <c:pt idx="1029">
                  <c:v>5.9260273972602784</c:v>
                </c:pt>
                <c:pt idx="1030">
                  <c:v>5.9287671232877024</c:v>
                </c:pt>
                <c:pt idx="1031">
                  <c:v>5.9315068493150687</c:v>
                </c:pt>
                <c:pt idx="1032">
                  <c:v>5.9342465753424714</c:v>
                </c:pt>
                <c:pt idx="1033">
                  <c:v>5.9397260273972634</c:v>
                </c:pt>
                <c:pt idx="1034">
                  <c:v>5.9479452054794466</c:v>
                </c:pt>
                <c:pt idx="1035">
                  <c:v>5.9643835616438352</c:v>
                </c:pt>
                <c:pt idx="1036">
                  <c:v>5.9671232876712326</c:v>
                </c:pt>
                <c:pt idx="1037">
                  <c:v>5.9698630136987134</c:v>
                </c:pt>
                <c:pt idx="1038">
                  <c:v>5.9726027397260424</c:v>
                </c:pt>
                <c:pt idx="1039">
                  <c:v>5.9808219178082176</c:v>
                </c:pt>
                <c:pt idx="1040">
                  <c:v>5.989041095890534</c:v>
                </c:pt>
                <c:pt idx="1041">
                  <c:v>5.9945205479451236</c:v>
                </c:pt>
                <c:pt idx="1042">
                  <c:v>6.0027397260273956</c:v>
                </c:pt>
                <c:pt idx="1043">
                  <c:v>6.0219178082191656</c:v>
                </c:pt>
                <c:pt idx="1044">
                  <c:v>6.0246575342465656</c:v>
                </c:pt>
                <c:pt idx="1045">
                  <c:v>6.0273972602739656</c:v>
                </c:pt>
                <c:pt idx="1046">
                  <c:v>6.0301369863013701</c:v>
                </c:pt>
                <c:pt idx="1047">
                  <c:v>6.0383561643835924</c:v>
                </c:pt>
                <c:pt idx="1048">
                  <c:v>6.0410958904109586</c:v>
                </c:pt>
                <c:pt idx="1049">
                  <c:v>6.0465753424657356</c:v>
                </c:pt>
                <c:pt idx="1050">
                  <c:v>6.0630136986301384</c:v>
                </c:pt>
                <c:pt idx="1051">
                  <c:v>6.0767123287671234</c:v>
                </c:pt>
                <c:pt idx="1052">
                  <c:v>6.0904109589041084</c:v>
                </c:pt>
                <c:pt idx="1053">
                  <c:v>6.1041095890410846</c:v>
                </c:pt>
                <c:pt idx="1054">
                  <c:v>6.1095890410958864</c:v>
                </c:pt>
                <c:pt idx="1055">
                  <c:v>6.1123287671232864</c:v>
                </c:pt>
                <c:pt idx="1056">
                  <c:v>6.1178082191779684</c:v>
                </c:pt>
                <c:pt idx="1057">
                  <c:v>6.1260273972602741</c:v>
                </c:pt>
                <c:pt idx="1058">
                  <c:v>6.1479452054794246</c:v>
                </c:pt>
                <c:pt idx="1059">
                  <c:v>6.1561643835616504</c:v>
                </c:pt>
                <c:pt idx="1060">
                  <c:v>6.161643835616438</c:v>
                </c:pt>
                <c:pt idx="1061">
                  <c:v>6.1643835616438256</c:v>
                </c:pt>
                <c:pt idx="1062">
                  <c:v>6.1698630136986434</c:v>
                </c:pt>
                <c:pt idx="1063">
                  <c:v>6.1753424657534524</c:v>
                </c:pt>
                <c:pt idx="1064">
                  <c:v>6.1780821917808524</c:v>
                </c:pt>
                <c:pt idx="1065">
                  <c:v>6.1863013698630116</c:v>
                </c:pt>
                <c:pt idx="1066">
                  <c:v>6.1890410958904134</c:v>
                </c:pt>
                <c:pt idx="1067">
                  <c:v>6.1917808219178054</c:v>
                </c:pt>
                <c:pt idx="1068">
                  <c:v>6.1945205479450349</c:v>
                </c:pt>
                <c:pt idx="1069">
                  <c:v>6.2</c:v>
                </c:pt>
                <c:pt idx="1070">
                  <c:v>6.2054794520548668</c:v>
                </c:pt>
                <c:pt idx="1071">
                  <c:v>6.2109589041095887</c:v>
                </c:pt>
                <c:pt idx="1072">
                  <c:v>6.2356164383561703</c:v>
                </c:pt>
                <c:pt idx="1073">
                  <c:v>6.2438356164383446</c:v>
                </c:pt>
                <c:pt idx="1074">
                  <c:v>6.2465753424657464</c:v>
                </c:pt>
                <c:pt idx="1075">
                  <c:v>6.2520547945205482</c:v>
                </c:pt>
                <c:pt idx="1076">
                  <c:v>6.2630136986301403</c:v>
                </c:pt>
                <c:pt idx="1077">
                  <c:v>6.2657534246575404</c:v>
                </c:pt>
                <c:pt idx="1078">
                  <c:v>6.2684931506849324</c:v>
                </c:pt>
                <c:pt idx="1079">
                  <c:v>6.2739726027397333</c:v>
                </c:pt>
                <c:pt idx="1080">
                  <c:v>6.2849315068492038</c:v>
                </c:pt>
                <c:pt idx="1081">
                  <c:v>6.2904109589041086</c:v>
                </c:pt>
                <c:pt idx="1082">
                  <c:v>6.2931506849315104</c:v>
                </c:pt>
                <c:pt idx="1083">
                  <c:v>6.3123287671232866</c:v>
                </c:pt>
                <c:pt idx="1084">
                  <c:v>6.3232876712328769</c:v>
                </c:pt>
                <c:pt idx="1085">
                  <c:v>6.3287671232876734</c:v>
                </c:pt>
                <c:pt idx="1086">
                  <c:v>6.3342465753424664</c:v>
                </c:pt>
                <c:pt idx="1087">
                  <c:v>6.3452054794520549</c:v>
                </c:pt>
                <c:pt idx="1088">
                  <c:v>6.3479452054794256</c:v>
                </c:pt>
                <c:pt idx="1089">
                  <c:v>6.3698630136986534</c:v>
                </c:pt>
                <c:pt idx="1090">
                  <c:v>6.3863013698630127</c:v>
                </c:pt>
                <c:pt idx="1091">
                  <c:v>6.38904109589049</c:v>
                </c:pt>
                <c:pt idx="1092">
                  <c:v>6.3917808219178056</c:v>
                </c:pt>
                <c:pt idx="1093">
                  <c:v>6.397260273972603</c:v>
                </c:pt>
                <c:pt idx="1094">
                  <c:v>6.4</c:v>
                </c:pt>
                <c:pt idx="1095">
                  <c:v>6.4027397260273968</c:v>
                </c:pt>
                <c:pt idx="1096">
                  <c:v>6.4109589041095889</c:v>
                </c:pt>
                <c:pt idx="1097">
                  <c:v>6.4356164383561714</c:v>
                </c:pt>
                <c:pt idx="1098">
                  <c:v>6.441095890410959</c:v>
                </c:pt>
                <c:pt idx="1099">
                  <c:v>6.4438356164383546</c:v>
                </c:pt>
                <c:pt idx="1100">
                  <c:v>6.4465753424657466</c:v>
                </c:pt>
                <c:pt idx="1101">
                  <c:v>6.4493150684931511</c:v>
                </c:pt>
                <c:pt idx="1102">
                  <c:v>6.4547945205478836</c:v>
                </c:pt>
                <c:pt idx="1103">
                  <c:v>6.4602739726027414</c:v>
                </c:pt>
                <c:pt idx="1104">
                  <c:v>6.4630136986301414</c:v>
                </c:pt>
                <c:pt idx="1105">
                  <c:v>6.4657534246575414</c:v>
                </c:pt>
                <c:pt idx="1106">
                  <c:v>6.4931506849315124</c:v>
                </c:pt>
                <c:pt idx="1107">
                  <c:v>6.5013698630137116</c:v>
                </c:pt>
                <c:pt idx="1108">
                  <c:v>6.5178082191780664</c:v>
                </c:pt>
                <c:pt idx="1109">
                  <c:v>6.536986301369863</c:v>
                </c:pt>
                <c:pt idx="1110">
                  <c:v>6.5424657534246924</c:v>
                </c:pt>
                <c:pt idx="1111">
                  <c:v>6.5506849315068356</c:v>
                </c:pt>
                <c:pt idx="1112">
                  <c:v>6.5589041095890366</c:v>
                </c:pt>
                <c:pt idx="1113">
                  <c:v>6.5643835616438357</c:v>
                </c:pt>
                <c:pt idx="1114">
                  <c:v>6.5780821917809034</c:v>
                </c:pt>
                <c:pt idx="1115">
                  <c:v>6.5808219178082146</c:v>
                </c:pt>
                <c:pt idx="1116">
                  <c:v>6.5863013698630164</c:v>
                </c:pt>
                <c:pt idx="1117">
                  <c:v>6.6164383561643767</c:v>
                </c:pt>
                <c:pt idx="1118">
                  <c:v>6.624657534246464</c:v>
                </c:pt>
                <c:pt idx="1119">
                  <c:v>6.6410958904109556</c:v>
                </c:pt>
                <c:pt idx="1120">
                  <c:v>6.6465753424657237</c:v>
                </c:pt>
                <c:pt idx="1121">
                  <c:v>6.6493150684931477</c:v>
                </c:pt>
                <c:pt idx="1122">
                  <c:v>6.6657534246575354</c:v>
                </c:pt>
                <c:pt idx="1123">
                  <c:v>6.6794520547945524</c:v>
                </c:pt>
                <c:pt idx="1124">
                  <c:v>6.6849315068491642</c:v>
                </c:pt>
                <c:pt idx="1125">
                  <c:v>6.6904109589040646</c:v>
                </c:pt>
                <c:pt idx="1126">
                  <c:v>6.6958904109588957</c:v>
                </c:pt>
                <c:pt idx="1127">
                  <c:v>6.7013698630137757</c:v>
                </c:pt>
                <c:pt idx="1128">
                  <c:v>6.7068493150684931</c:v>
                </c:pt>
                <c:pt idx="1129">
                  <c:v>6.7232876712328764</c:v>
                </c:pt>
                <c:pt idx="1130">
                  <c:v>6.7260273972602764</c:v>
                </c:pt>
                <c:pt idx="1131">
                  <c:v>6.7342465753424703</c:v>
                </c:pt>
                <c:pt idx="1132">
                  <c:v>6.7369863013698632</c:v>
                </c:pt>
                <c:pt idx="1133">
                  <c:v>6.7452054794520544</c:v>
                </c:pt>
                <c:pt idx="1134">
                  <c:v>6.7561643835617033</c:v>
                </c:pt>
                <c:pt idx="1135">
                  <c:v>6.7616438356164403</c:v>
                </c:pt>
                <c:pt idx="1136">
                  <c:v>6.7972602739726034</c:v>
                </c:pt>
                <c:pt idx="1137">
                  <c:v>6.8054794520547954</c:v>
                </c:pt>
                <c:pt idx="1138">
                  <c:v>6.8191780821917813</c:v>
                </c:pt>
                <c:pt idx="1139">
                  <c:v>6.8219178082191236</c:v>
                </c:pt>
                <c:pt idx="1140">
                  <c:v>6.8273972602739246</c:v>
                </c:pt>
                <c:pt idx="1141">
                  <c:v>6.8410958904109576</c:v>
                </c:pt>
                <c:pt idx="1142">
                  <c:v>6.8547945205478351</c:v>
                </c:pt>
                <c:pt idx="1143">
                  <c:v>6.86027397260274</c:v>
                </c:pt>
                <c:pt idx="1144">
                  <c:v>6.8657534246575374</c:v>
                </c:pt>
                <c:pt idx="1145">
                  <c:v>6.8684931506849312</c:v>
                </c:pt>
                <c:pt idx="1146">
                  <c:v>6.8712328767123303</c:v>
                </c:pt>
                <c:pt idx="1147">
                  <c:v>6.8739726027397303</c:v>
                </c:pt>
                <c:pt idx="1148">
                  <c:v>6.8767123287671232</c:v>
                </c:pt>
                <c:pt idx="1149">
                  <c:v>6.882191780821918</c:v>
                </c:pt>
                <c:pt idx="1150">
                  <c:v>6.884931506849175</c:v>
                </c:pt>
                <c:pt idx="1151">
                  <c:v>6.8876712328767056</c:v>
                </c:pt>
                <c:pt idx="1152">
                  <c:v>6.904109589041096</c:v>
                </c:pt>
                <c:pt idx="1153">
                  <c:v>6.912328767123288</c:v>
                </c:pt>
                <c:pt idx="1154">
                  <c:v>6.9178082191780774</c:v>
                </c:pt>
                <c:pt idx="1155">
                  <c:v>6.9315068493150687</c:v>
                </c:pt>
                <c:pt idx="1156">
                  <c:v>6.9397260273972634</c:v>
                </c:pt>
                <c:pt idx="1157">
                  <c:v>6.9424657534247034</c:v>
                </c:pt>
                <c:pt idx="1158">
                  <c:v>6.9479452054794466</c:v>
                </c:pt>
                <c:pt idx="1159">
                  <c:v>6.9561643835617124</c:v>
                </c:pt>
                <c:pt idx="1160">
                  <c:v>6.9780821917809197</c:v>
                </c:pt>
                <c:pt idx="1161">
                  <c:v>6.9972602739726124</c:v>
                </c:pt>
                <c:pt idx="1162">
                  <c:v>7.0027397260273956</c:v>
                </c:pt>
                <c:pt idx="1163">
                  <c:v>7.0109589041095894</c:v>
                </c:pt>
                <c:pt idx="1164">
                  <c:v>7.0356164383561683</c:v>
                </c:pt>
                <c:pt idx="1165">
                  <c:v>7.0712328767123314</c:v>
                </c:pt>
                <c:pt idx="1166">
                  <c:v>7.0821917808219181</c:v>
                </c:pt>
                <c:pt idx="1167">
                  <c:v>7.1068493150684926</c:v>
                </c:pt>
                <c:pt idx="1168">
                  <c:v>7.1178082191779684</c:v>
                </c:pt>
                <c:pt idx="1169">
                  <c:v>7.1369863013698627</c:v>
                </c:pt>
                <c:pt idx="1170">
                  <c:v>7.13972602739726</c:v>
                </c:pt>
                <c:pt idx="1171">
                  <c:v>7.1452054794520548</c:v>
                </c:pt>
                <c:pt idx="1172">
                  <c:v>7.161643835616438</c:v>
                </c:pt>
                <c:pt idx="1173">
                  <c:v>7.1726027397260284</c:v>
                </c:pt>
                <c:pt idx="1174">
                  <c:v>7.1753424657534524</c:v>
                </c:pt>
                <c:pt idx="1175">
                  <c:v>7.1863013698630116</c:v>
                </c:pt>
                <c:pt idx="1176">
                  <c:v>7.1917808219178054</c:v>
                </c:pt>
                <c:pt idx="1177">
                  <c:v>7.2082191780821914</c:v>
                </c:pt>
                <c:pt idx="1178">
                  <c:v>7.2109589041095887</c:v>
                </c:pt>
                <c:pt idx="1179">
                  <c:v>7.2164383561643826</c:v>
                </c:pt>
                <c:pt idx="1180">
                  <c:v>7.2356164383561703</c:v>
                </c:pt>
                <c:pt idx="1181">
                  <c:v>7.2493150684931509</c:v>
                </c:pt>
                <c:pt idx="1182">
                  <c:v>7.2520547945205482</c:v>
                </c:pt>
                <c:pt idx="1183">
                  <c:v>7.2602739726027403</c:v>
                </c:pt>
                <c:pt idx="1184">
                  <c:v>7.2657534246575404</c:v>
                </c:pt>
                <c:pt idx="1185">
                  <c:v>7.2684931506849324</c:v>
                </c:pt>
                <c:pt idx="1186">
                  <c:v>7.2821917808219174</c:v>
                </c:pt>
                <c:pt idx="1187">
                  <c:v>7.2958904109589042</c:v>
                </c:pt>
                <c:pt idx="1188">
                  <c:v>7.3095890410958866</c:v>
                </c:pt>
                <c:pt idx="1189">
                  <c:v>7.3123287671232866</c:v>
                </c:pt>
                <c:pt idx="1190">
                  <c:v>7.3178082191780236</c:v>
                </c:pt>
                <c:pt idx="1191">
                  <c:v>7.3232876712328769</c:v>
                </c:pt>
                <c:pt idx="1192">
                  <c:v>7.3342465753424664</c:v>
                </c:pt>
                <c:pt idx="1193">
                  <c:v>7.3424657534246824</c:v>
                </c:pt>
                <c:pt idx="1194">
                  <c:v>7.3534246575342346</c:v>
                </c:pt>
                <c:pt idx="1195">
                  <c:v>7.3643835616438356</c:v>
                </c:pt>
                <c:pt idx="1196">
                  <c:v>7.3863013698630127</c:v>
                </c:pt>
                <c:pt idx="1197">
                  <c:v>7.3917808219178056</c:v>
                </c:pt>
                <c:pt idx="1198">
                  <c:v>7.4054794520548821</c:v>
                </c:pt>
                <c:pt idx="1199">
                  <c:v>7.4136986301369863</c:v>
                </c:pt>
                <c:pt idx="1200">
                  <c:v>7.4164383561643854</c:v>
                </c:pt>
                <c:pt idx="1201">
                  <c:v>7.4191780821917934</c:v>
                </c:pt>
                <c:pt idx="1202">
                  <c:v>7.4493150684931511</c:v>
                </c:pt>
                <c:pt idx="1203">
                  <c:v>7.4602739726027414</c:v>
                </c:pt>
                <c:pt idx="1204">
                  <c:v>7.4630136986301414</c:v>
                </c:pt>
                <c:pt idx="1205">
                  <c:v>7.5041095890410956</c:v>
                </c:pt>
                <c:pt idx="1206">
                  <c:v>7.5123287671232877</c:v>
                </c:pt>
                <c:pt idx="1207">
                  <c:v>7.5205479452054664</c:v>
                </c:pt>
                <c:pt idx="1208">
                  <c:v>7.5287671232876834</c:v>
                </c:pt>
                <c:pt idx="1209">
                  <c:v>7.5315068493150674</c:v>
                </c:pt>
                <c:pt idx="1210">
                  <c:v>7.5452054794520551</c:v>
                </c:pt>
                <c:pt idx="1211">
                  <c:v>7.5808219178082146</c:v>
                </c:pt>
                <c:pt idx="1212">
                  <c:v>7.5863013698630164</c:v>
                </c:pt>
                <c:pt idx="1213">
                  <c:v>7.6</c:v>
                </c:pt>
                <c:pt idx="1214">
                  <c:v>7.6027397260273757</c:v>
                </c:pt>
                <c:pt idx="1215">
                  <c:v>7.6219178082190666</c:v>
                </c:pt>
                <c:pt idx="1216">
                  <c:v>7.6383561643835733</c:v>
                </c:pt>
                <c:pt idx="1217">
                  <c:v>7.6438356164382633</c:v>
                </c:pt>
                <c:pt idx="1218">
                  <c:v>7.6712328767123283</c:v>
                </c:pt>
                <c:pt idx="1219">
                  <c:v>7.6876712328766956</c:v>
                </c:pt>
                <c:pt idx="1220">
                  <c:v>7.7123287671232879</c:v>
                </c:pt>
                <c:pt idx="1221">
                  <c:v>7.7232876712328764</c:v>
                </c:pt>
                <c:pt idx="1222">
                  <c:v>7.7260273972602764</c:v>
                </c:pt>
                <c:pt idx="1223">
                  <c:v>7.7287671232876924</c:v>
                </c:pt>
                <c:pt idx="1224">
                  <c:v>7.7342465753424703</c:v>
                </c:pt>
                <c:pt idx="1225">
                  <c:v>7.7561643835617033</c:v>
                </c:pt>
                <c:pt idx="1226">
                  <c:v>7.7589041095890376</c:v>
                </c:pt>
                <c:pt idx="1227">
                  <c:v>7.7671232876712306</c:v>
                </c:pt>
                <c:pt idx="1228">
                  <c:v>7.7780821917809106</c:v>
                </c:pt>
                <c:pt idx="1229">
                  <c:v>7.7808219178082156</c:v>
                </c:pt>
                <c:pt idx="1230">
                  <c:v>7.7835616438356174</c:v>
                </c:pt>
                <c:pt idx="1231">
                  <c:v>7.7863013698630184</c:v>
                </c:pt>
                <c:pt idx="1232">
                  <c:v>7.789041095890517</c:v>
                </c:pt>
                <c:pt idx="1233">
                  <c:v>7.7945205479450932</c:v>
                </c:pt>
                <c:pt idx="1234">
                  <c:v>7.8</c:v>
                </c:pt>
                <c:pt idx="1235">
                  <c:v>7.8082191780821919</c:v>
                </c:pt>
                <c:pt idx="1236">
                  <c:v>7.816438356164384</c:v>
                </c:pt>
                <c:pt idx="1237">
                  <c:v>7.8301369863013699</c:v>
                </c:pt>
                <c:pt idx="1238">
                  <c:v>7.8410958904109576</c:v>
                </c:pt>
                <c:pt idx="1239">
                  <c:v>7.8438356164383256</c:v>
                </c:pt>
                <c:pt idx="1240">
                  <c:v>7.8465753424657256</c:v>
                </c:pt>
                <c:pt idx="1241">
                  <c:v>7.8520547945205479</c:v>
                </c:pt>
                <c:pt idx="1242">
                  <c:v>7.8739726027397303</c:v>
                </c:pt>
                <c:pt idx="1243">
                  <c:v>7.8794520547945934</c:v>
                </c:pt>
                <c:pt idx="1244">
                  <c:v>7.8876712328767056</c:v>
                </c:pt>
                <c:pt idx="1245">
                  <c:v>7.904109589041096</c:v>
                </c:pt>
                <c:pt idx="1246">
                  <c:v>7.9205479452054766</c:v>
                </c:pt>
                <c:pt idx="1247">
                  <c:v>7.9232876712328784</c:v>
                </c:pt>
                <c:pt idx="1248">
                  <c:v>7.9287671232877024</c:v>
                </c:pt>
                <c:pt idx="1249">
                  <c:v>7.9369863013698634</c:v>
                </c:pt>
                <c:pt idx="1250">
                  <c:v>7.9534246575342467</c:v>
                </c:pt>
                <c:pt idx="1251">
                  <c:v>7.9671232876712326</c:v>
                </c:pt>
                <c:pt idx="1252">
                  <c:v>7.9780821917809197</c:v>
                </c:pt>
                <c:pt idx="1253">
                  <c:v>7.9808219178082176</c:v>
                </c:pt>
                <c:pt idx="1254">
                  <c:v>7.9972602739726124</c:v>
                </c:pt>
                <c:pt idx="1255">
                  <c:v>8</c:v>
                </c:pt>
                <c:pt idx="1256">
                  <c:v>8.0027397260274267</c:v>
                </c:pt>
                <c:pt idx="1257">
                  <c:v>8.0191780821916989</c:v>
                </c:pt>
                <c:pt idx="1258">
                  <c:v>8.0328767123287665</c:v>
                </c:pt>
                <c:pt idx="1259">
                  <c:v>8.0410958904109489</c:v>
                </c:pt>
                <c:pt idx="1260">
                  <c:v>8.0438356164383542</c:v>
                </c:pt>
                <c:pt idx="1261">
                  <c:v>8.0493150684930939</c:v>
                </c:pt>
                <c:pt idx="1262">
                  <c:v>8.0602739726027401</c:v>
                </c:pt>
                <c:pt idx="1263">
                  <c:v>8.0630136986301331</c:v>
                </c:pt>
                <c:pt idx="1264">
                  <c:v>8.0739726027397172</c:v>
                </c:pt>
                <c:pt idx="1265">
                  <c:v>8.0904109589041227</c:v>
                </c:pt>
                <c:pt idx="1266">
                  <c:v>8.0931506849314481</c:v>
                </c:pt>
                <c:pt idx="1267">
                  <c:v>8.0958904109589067</c:v>
                </c:pt>
                <c:pt idx="1268">
                  <c:v>8.1013698630136979</c:v>
                </c:pt>
                <c:pt idx="1269">
                  <c:v>8.1068493150685068</c:v>
                </c:pt>
                <c:pt idx="1270">
                  <c:v>8.1095890410958908</c:v>
                </c:pt>
                <c:pt idx="1271">
                  <c:v>8.1123287671232482</c:v>
                </c:pt>
                <c:pt idx="1272">
                  <c:v>8.1205479452054803</c:v>
                </c:pt>
                <c:pt idx="1273">
                  <c:v>8.1315068493150662</c:v>
                </c:pt>
                <c:pt idx="1274">
                  <c:v>8.1369863013698627</c:v>
                </c:pt>
                <c:pt idx="1275">
                  <c:v>8.1397260273972627</c:v>
                </c:pt>
                <c:pt idx="1276">
                  <c:v>8.1589041095890504</c:v>
                </c:pt>
                <c:pt idx="1277">
                  <c:v>8.1835616438356169</c:v>
                </c:pt>
                <c:pt idx="1278">
                  <c:v>8.2000000000000011</c:v>
                </c:pt>
                <c:pt idx="1279">
                  <c:v>8.213698630136987</c:v>
                </c:pt>
                <c:pt idx="1280">
                  <c:v>8.2164383561644048</c:v>
                </c:pt>
                <c:pt idx="1281">
                  <c:v>8.2246575342465729</c:v>
                </c:pt>
                <c:pt idx="1282">
                  <c:v>8.2383561643833989</c:v>
                </c:pt>
                <c:pt idx="1283">
                  <c:v>8.2410958904109481</c:v>
                </c:pt>
                <c:pt idx="1284">
                  <c:v>8.2438356164383571</c:v>
                </c:pt>
                <c:pt idx="1285">
                  <c:v>8.2465753424657482</c:v>
                </c:pt>
                <c:pt idx="1286">
                  <c:v>8.25205479452055</c:v>
                </c:pt>
                <c:pt idx="1287">
                  <c:v>8.2602739726027181</c:v>
                </c:pt>
                <c:pt idx="1288">
                  <c:v>8.2630136986301181</c:v>
                </c:pt>
                <c:pt idx="1289">
                  <c:v>8.2821917808219183</c:v>
                </c:pt>
                <c:pt idx="1290">
                  <c:v>8.287671232876713</c:v>
                </c:pt>
                <c:pt idx="1291">
                  <c:v>8.2931506849314189</c:v>
                </c:pt>
                <c:pt idx="1292">
                  <c:v>8.3123287671232884</c:v>
                </c:pt>
                <c:pt idx="1293">
                  <c:v>8.3232876712328672</c:v>
                </c:pt>
                <c:pt idx="1294">
                  <c:v>8.3342465753424708</c:v>
                </c:pt>
                <c:pt idx="1295">
                  <c:v>8.3424657534246567</c:v>
                </c:pt>
                <c:pt idx="1296">
                  <c:v>8.3561643835616568</c:v>
                </c:pt>
                <c:pt idx="1297">
                  <c:v>8.3643835616438356</c:v>
                </c:pt>
                <c:pt idx="1298">
                  <c:v>8.3671232876712303</c:v>
                </c:pt>
                <c:pt idx="1299">
                  <c:v>8.3698630136986747</c:v>
                </c:pt>
                <c:pt idx="1300">
                  <c:v>8.3835616438356162</c:v>
                </c:pt>
                <c:pt idx="1301">
                  <c:v>8.3945205479452767</c:v>
                </c:pt>
                <c:pt idx="1302">
                  <c:v>8.410958904109588</c:v>
                </c:pt>
                <c:pt idx="1303">
                  <c:v>8.4136986301369863</c:v>
                </c:pt>
                <c:pt idx="1304">
                  <c:v>8.4191780821916939</c:v>
                </c:pt>
                <c:pt idx="1305">
                  <c:v>8.4493150684930889</c:v>
                </c:pt>
                <c:pt idx="1306">
                  <c:v>8.4575342465755234</c:v>
                </c:pt>
                <c:pt idx="1307">
                  <c:v>8.4684931506849548</c:v>
                </c:pt>
                <c:pt idx="1308">
                  <c:v>8.5095890410958948</c:v>
                </c:pt>
                <c:pt idx="1309">
                  <c:v>8.5123287671232681</c:v>
                </c:pt>
                <c:pt idx="1310">
                  <c:v>8.5150684931506682</c:v>
                </c:pt>
                <c:pt idx="1311">
                  <c:v>8.5205479452054806</c:v>
                </c:pt>
                <c:pt idx="1312">
                  <c:v>8.5232876712328682</c:v>
                </c:pt>
                <c:pt idx="1313">
                  <c:v>8.5260273972602736</c:v>
                </c:pt>
                <c:pt idx="1314">
                  <c:v>8.5452054794520471</c:v>
                </c:pt>
                <c:pt idx="1315">
                  <c:v>8.5534246575344</c:v>
                </c:pt>
                <c:pt idx="1316">
                  <c:v>8.5561643835616508</c:v>
                </c:pt>
                <c:pt idx="1317">
                  <c:v>8.5589041095890508</c:v>
                </c:pt>
                <c:pt idx="1318">
                  <c:v>8.5643835616438349</c:v>
                </c:pt>
                <c:pt idx="1319">
                  <c:v>8.5726027397262001</c:v>
                </c:pt>
                <c:pt idx="1320">
                  <c:v>8.5753424657534172</c:v>
                </c:pt>
                <c:pt idx="1321">
                  <c:v>8.6082191780821589</c:v>
                </c:pt>
                <c:pt idx="1322">
                  <c:v>8.6191780821915245</c:v>
                </c:pt>
                <c:pt idx="1323">
                  <c:v>8.6465753424657485</c:v>
                </c:pt>
                <c:pt idx="1324">
                  <c:v>8.6493150684930189</c:v>
                </c:pt>
                <c:pt idx="1325">
                  <c:v>8.6684931506849328</c:v>
                </c:pt>
                <c:pt idx="1326">
                  <c:v>8.6876712328767116</c:v>
                </c:pt>
                <c:pt idx="1327">
                  <c:v>8.6904109589041205</c:v>
                </c:pt>
                <c:pt idx="1328">
                  <c:v>8.7095890410958905</c:v>
                </c:pt>
                <c:pt idx="1329">
                  <c:v>8.7123287671232479</c:v>
                </c:pt>
                <c:pt idx="1330">
                  <c:v>8.7205479452054799</c:v>
                </c:pt>
                <c:pt idx="1331">
                  <c:v>8.723287671232848</c:v>
                </c:pt>
                <c:pt idx="1332">
                  <c:v>8.7397260273972606</c:v>
                </c:pt>
                <c:pt idx="1333">
                  <c:v>8.7479452054794482</c:v>
                </c:pt>
                <c:pt idx="1334">
                  <c:v>8.7616438356164377</c:v>
                </c:pt>
                <c:pt idx="1335">
                  <c:v>8.7726027397260768</c:v>
                </c:pt>
                <c:pt idx="1336">
                  <c:v>8.7780821917808183</c:v>
                </c:pt>
                <c:pt idx="1337">
                  <c:v>8.783561643835613</c:v>
                </c:pt>
                <c:pt idx="1338">
                  <c:v>8.7972602739725119</c:v>
                </c:pt>
                <c:pt idx="1339">
                  <c:v>8.8164383561645536</c:v>
                </c:pt>
                <c:pt idx="1340">
                  <c:v>8.838356164383498</c:v>
                </c:pt>
                <c:pt idx="1341">
                  <c:v>8.8520547945205568</c:v>
                </c:pt>
                <c:pt idx="1342">
                  <c:v>8.8602739726027426</c:v>
                </c:pt>
                <c:pt idx="1343">
                  <c:v>8.8684931506849747</c:v>
                </c:pt>
                <c:pt idx="1344">
                  <c:v>8.8794520547945268</c:v>
                </c:pt>
                <c:pt idx="1345">
                  <c:v>8.8821917808219162</c:v>
                </c:pt>
                <c:pt idx="1346">
                  <c:v>8.8904109589041767</c:v>
                </c:pt>
                <c:pt idx="1347">
                  <c:v>8.9041095890410968</c:v>
                </c:pt>
                <c:pt idx="1348">
                  <c:v>8.9205479452054828</c:v>
                </c:pt>
                <c:pt idx="1349">
                  <c:v>8.9315068493150704</c:v>
                </c:pt>
                <c:pt idx="1350">
                  <c:v>8.9424657534246705</c:v>
                </c:pt>
                <c:pt idx="1351">
                  <c:v>8.9726027397262307</c:v>
                </c:pt>
                <c:pt idx="1352">
                  <c:v>8.9780821917808211</c:v>
                </c:pt>
                <c:pt idx="1353">
                  <c:v>8.9972602739726035</c:v>
                </c:pt>
                <c:pt idx="1354">
                  <c:v>9.0082191780821912</c:v>
                </c:pt>
                <c:pt idx="1355">
                  <c:v>9.0246575342465754</c:v>
                </c:pt>
                <c:pt idx="1356">
                  <c:v>9.0273972602739683</c:v>
                </c:pt>
                <c:pt idx="1357">
                  <c:v>9.0328767123287665</c:v>
                </c:pt>
                <c:pt idx="1358">
                  <c:v>9.0739726027397172</c:v>
                </c:pt>
                <c:pt idx="1359">
                  <c:v>9.0794520547945208</c:v>
                </c:pt>
                <c:pt idx="1360">
                  <c:v>9.0931506849314481</c:v>
                </c:pt>
                <c:pt idx="1361">
                  <c:v>9.1232876712328679</c:v>
                </c:pt>
                <c:pt idx="1362">
                  <c:v>9.1506849315070653</c:v>
                </c:pt>
                <c:pt idx="1363">
                  <c:v>9.1698630136986328</c:v>
                </c:pt>
                <c:pt idx="1364">
                  <c:v>9.1835616438356169</c:v>
                </c:pt>
                <c:pt idx="1365">
                  <c:v>9.1945205479452063</c:v>
                </c:pt>
                <c:pt idx="1366">
                  <c:v>9.2027397260274046</c:v>
                </c:pt>
                <c:pt idx="1367">
                  <c:v>9.2054794520547922</c:v>
                </c:pt>
                <c:pt idx="1368">
                  <c:v>9.221917808219148</c:v>
                </c:pt>
                <c:pt idx="1369">
                  <c:v>9.2246575342465729</c:v>
                </c:pt>
                <c:pt idx="1370">
                  <c:v>9.2301369863013694</c:v>
                </c:pt>
                <c:pt idx="1371">
                  <c:v>9.2356164383561641</c:v>
                </c:pt>
                <c:pt idx="1372">
                  <c:v>9.2465753424657482</c:v>
                </c:pt>
                <c:pt idx="1373">
                  <c:v>9.2547945205479767</c:v>
                </c:pt>
                <c:pt idx="1374">
                  <c:v>9.2904109589041148</c:v>
                </c:pt>
                <c:pt idx="1375">
                  <c:v>9.2931506849314189</c:v>
                </c:pt>
                <c:pt idx="1376">
                  <c:v>9.2958904109589042</c:v>
                </c:pt>
                <c:pt idx="1377">
                  <c:v>9.3150684931506849</c:v>
                </c:pt>
                <c:pt idx="1378">
                  <c:v>9.3205479452054867</c:v>
                </c:pt>
                <c:pt idx="1379">
                  <c:v>9.3260273972602743</c:v>
                </c:pt>
                <c:pt idx="1380">
                  <c:v>9.3315068493150708</c:v>
                </c:pt>
                <c:pt idx="1381">
                  <c:v>9.3671232876712303</c:v>
                </c:pt>
                <c:pt idx="1382">
                  <c:v>9.3698630136986747</c:v>
                </c:pt>
                <c:pt idx="1383">
                  <c:v>9.375342465753425</c:v>
                </c:pt>
                <c:pt idx="1384">
                  <c:v>9.3780821917808215</c:v>
                </c:pt>
                <c:pt idx="1385">
                  <c:v>9.3917808219178074</c:v>
                </c:pt>
                <c:pt idx="1386">
                  <c:v>9.3945205479452767</c:v>
                </c:pt>
                <c:pt idx="1387">
                  <c:v>9.3972602739726021</c:v>
                </c:pt>
                <c:pt idx="1388">
                  <c:v>9.4</c:v>
                </c:pt>
                <c:pt idx="1389">
                  <c:v>9.4191780821916939</c:v>
                </c:pt>
                <c:pt idx="1390">
                  <c:v>9.4520547945205546</c:v>
                </c:pt>
                <c:pt idx="1391">
                  <c:v>9.4602739726027405</c:v>
                </c:pt>
                <c:pt idx="1392">
                  <c:v>9.463013698630137</c:v>
                </c:pt>
                <c:pt idx="1393">
                  <c:v>9.4739726027397229</c:v>
                </c:pt>
                <c:pt idx="1394">
                  <c:v>9.4794520547945247</c:v>
                </c:pt>
                <c:pt idx="1395">
                  <c:v>9.4849315068493247</c:v>
                </c:pt>
                <c:pt idx="1396">
                  <c:v>9.4986301369863266</c:v>
                </c:pt>
                <c:pt idx="1397">
                  <c:v>9.5041095890410965</c:v>
                </c:pt>
                <c:pt idx="1398">
                  <c:v>9.5095890410958948</c:v>
                </c:pt>
                <c:pt idx="1399">
                  <c:v>9.5123287671232681</c:v>
                </c:pt>
                <c:pt idx="1400">
                  <c:v>9.5589041095890508</c:v>
                </c:pt>
                <c:pt idx="1401">
                  <c:v>9.5643835616438349</c:v>
                </c:pt>
                <c:pt idx="1402">
                  <c:v>9.5808219178082208</c:v>
                </c:pt>
                <c:pt idx="1403">
                  <c:v>9.5890410958904102</c:v>
                </c:pt>
                <c:pt idx="1404">
                  <c:v>9.5917808219178085</c:v>
                </c:pt>
                <c:pt idx="1405">
                  <c:v>9.6</c:v>
                </c:pt>
                <c:pt idx="1406">
                  <c:v>9.6082191780821589</c:v>
                </c:pt>
                <c:pt idx="1407">
                  <c:v>9.6109589041095482</c:v>
                </c:pt>
                <c:pt idx="1408">
                  <c:v>9.6136986301369856</c:v>
                </c:pt>
                <c:pt idx="1409">
                  <c:v>9.6219178082191679</c:v>
                </c:pt>
                <c:pt idx="1410">
                  <c:v>9.6547945205480268</c:v>
                </c:pt>
                <c:pt idx="1411">
                  <c:v>9.6739726027397186</c:v>
                </c:pt>
                <c:pt idx="1412">
                  <c:v>9.6767123287671222</c:v>
                </c:pt>
                <c:pt idx="1413">
                  <c:v>9.6849315068493205</c:v>
                </c:pt>
                <c:pt idx="1414">
                  <c:v>9.6931506849314619</c:v>
                </c:pt>
                <c:pt idx="1415">
                  <c:v>9.6986301369863028</c:v>
                </c:pt>
                <c:pt idx="1416">
                  <c:v>9.7123287671232479</c:v>
                </c:pt>
                <c:pt idx="1417">
                  <c:v>9.7178082191780817</c:v>
                </c:pt>
                <c:pt idx="1418">
                  <c:v>9.723287671232848</c:v>
                </c:pt>
                <c:pt idx="1419">
                  <c:v>9.7260273972602729</c:v>
                </c:pt>
                <c:pt idx="1420">
                  <c:v>9.7315068493150694</c:v>
                </c:pt>
                <c:pt idx="1421">
                  <c:v>9.7479452054794482</c:v>
                </c:pt>
                <c:pt idx="1422">
                  <c:v>9.7561643835616447</c:v>
                </c:pt>
                <c:pt idx="1423">
                  <c:v>9.8054794520548008</c:v>
                </c:pt>
                <c:pt idx="1424">
                  <c:v>9.8219178082191672</c:v>
                </c:pt>
                <c:pt idx="1425">
                  <c:v>9.8602739726027426</c:v>
                </c:pt>
                <c:pt idx="1426">
                  <c:v>9.8684931506849747</c:v>
                </c:pt>
                <c:pt idx="1427">
                  <c:v>9.8712328767123747</c:v>
                </c:pt>
                <c:pt idx="1428">
                  <c:v>9.873972602739725</c:v>
                </c:pt>
                <c:pt idx="1429">
                  <c:v>9.8958904109589767</c:v>
                </c:pt>
                <c:pt idx="1430">
                  <c:v>9.9095890410959768</c:v>
                </c:pt>
                <c:pt idx="1431">
                  <c:v>9.9232876712328686</c:v>
                </c:pt>
                <c:pt idx="1432">
                  <c:v>9.9260273972602722</c:v>
                </c:pt>
                <c:pt idx="1433">
                  <c:v>9.9315068493150704</c:v>
                </c:pt>
                <c:pt idx="1434">
                  <c:v>9.9342465753424705</c:v>
                </c:pt>
                <c:pt idx="1435">
                  <c:v>9.9397260273972705</c:v>
                </c:pt>
                <c:pt idx="1436">
                  <c:v>9.9561643835616547</c:v>
                </c:pt>
                <c:pt idx="1437">
                  <c:v>9.9616438356164547</c:v>
                </c:pt>
                <c:pt idx="1438">
                  <c:v>9.9671232876712335</c:v>
                </c:pt>
                <c:pt idx="1439">
                  <c:v>9.9808219178082247</c:v>
                </c:pt>
                <c:pt idx="1440">
                  <c:v>9.9890410958904106</c:v>
                </c:pt>
                <c:pt idx="1441">
                  <c:v>9.9945205479452248</c:v>
                </c:pt>
                <c:pt idx="1442">
                  <c:v>10.00273972602748</c:v>
                </c:pt>
                <c:pt idx="1443">
                  <c:v>10.010958904109589</c:v>
                </c:pt>
                <c:pt idx="1444">
                  <c:v>10.013698630137</c:v>
                </c:pt>
                <c:pt idx="1445">
                  <c:v>10.02191780821917</c:v>
                </c:pt>
                <c:pt idx="1446">
                  <c:v>10.02739726027397</c:v>
                </c:pt>
                <c:pt idx="1447">
                  <c:v>10.046575342465751</c:v>
                </c:pt>
                <c:pt idx="1448">
                  <c:v>10.049315068493049</c:v>
                </c:pt>
                <c:pt idx="1449">
                  <c:v>10.052054794520551</c:v>
                </c:pt>
                <c:pt idx="1450">
                  <c:v>10.06575342465753</c:v>
                </c:pt>
                <c:pt idx="1451">
                  <c:v>10.082191780821921</c:v>
                </c:pt>
                <c:pt idx="1452">
                  <c:v>10.084931506849321</c:v>
                </c:pt>
                <c:pt idx="1453">
                  <c:v>10.0931506849315</c:v>
                </c:pt>
                <c:pt idx="1454">
                  <c:v>10.1041095890411</c:v>
                </c:pt>
                <c:pt idx="1455">
                  <c:v>10.11232876712327</c:v>
                </c:pt>
                <c:pt idx="1456">
                  <c:v>10.11780821917808</c:v>
                </c:pt>
                <c:pt idx="1457">
                  <c:v>10.12602739726027</c:v>
                </c:pt>
                <c:pt idx="1458">
                  <c:v>10.13150684931507</c:v>
                </c:pt>
                <c:pt idx="1459">
                  <c:v>10.13424657534247</c:v>
                </c:pt>
                <c:pt idx="1460">
                  <c:v>10.15890410958905</c:v>
                </c:pt>
                <c:pt idx="1461">
                  <c:v>10.16712328767122</c:v>
                </c:pt>
                <c:pt idx="1462">
                  <c:v>10.17534246575342</c:v>
                </c:pt>
                <c:pt idx="1463">
                  <c:v>10.18082191780822</c:v>
                </c:pt>
                <c:pt idx="1464">
                  <c:v>10.18630136986301</c:v>
                </c:pt>
                <c:pt idx="1465">
                  <c:v>10.202739726027421</c:v>
                </c:pt>
                <c:pt idx="1466">
                  <c:v>10.20821917808215</c:v>
                </c:pt>
                <c:pt idx="1467">
                  <c:v>10.21917808219157</c:v>
                </c:pt>
                <c:pt idx="1468">
                  <c:v>10.227397260273969</c:v>
                </c:pt>
                <c:pt idx="1469">
                  <c:v>10.232876712328769</c:v>
                </c:pt>
                <c:pt idx="1470">
                  <c:v>10.243835616438361</c:v>
                </c:pt>
                <c:pt idx="1471">
                  <c:v>10.263013698630139</c:v>
                </c:pt>
                <c:pt idx="1472">
                  <c:v>10.27397260273972</c:v>
                </c:pt>
                <c:pt idx="1473">
                  <c:v>10.28219178082192</c:v>
                </c:pt>
                <c:pt idx="1474">
                  <c:v>10.28493150684932</c:v>
                </c:pt>
                <c:pt idx="1475">
                  <c:v>10.29041095890412</c:v>
                </c:pt>
                <c:pt idx="1476">
                  <c:v>10.298630136986301</c:v>
                </c:pt>
                <c:pt idx="1477">
                  <c:v>10.317808219178101</c:v>
                </c:pt>
                <c:pt idx="1478">
                  <c:v>10.326027397260271</c:v>
                </c:pt>
                <c:pt idx="1479">
                  <c:v>10.331506849315071</c:v>
                </c:pt>
                <c:pt idx="1480">
                  <c:v>10.34520547945205</c:v>
                </c:pt>
                <c:pt idx="1481">
                  <c:v>10.34794520547945</c:v>
                </c:pt>
                <c:pt idx="1482">
                  <c:v>10.353424657534459</c:v>
                </c:pt>
                <c:pt idx="1483">
                  <c:v>10.356164383561721</c:v>
                </c:pt>
                <c:pt idx="1484">
                  <c:v>10.37260273972629</c:v>
                </c:pt>
                <c:pt idx="1485">
                  <c:v>10.37808219178082</c:v>
                </c:pt>
                <c:pt idx="1486">
                  <c:v>10.38082191780833</c:v>
                </c:pt>
                <c:pt idx="1487">
                  <c:v>10.391780821917809</c:v>
                </c:pt>
                <c:pt idx="1488">
                  <c:v>10.40821917808219</c:v>
                </c:pt>
                <c:pt idx="1489">
                  <c:v>10.416438356164541</c:v>
                </c:pt>
                <c:pt idx="1490">
                  <c:v>10.42739726027397</c:v>
                </c:pt>
                <c:pt idx="1491">
                  <c:v>10.43561643835617</c:v>
                </c:pt>
                <c:pt idx="1492">
                  <c:v>10.438356164383499</c:v>
                </c:pt>
                <c:pt idx="1493">
                  <c:v>10.452054794520571</c:v>
                </c:pt>
                <c:pt idx="1494">
                  <c:v>10.457534246575531</c:v>
                </c:pt>
                <c:pt idx="1495">
                  <c:v>10.471232876712371</c:v>
                </c:pt>
                <c:pt idx="1496">
                  <c:v>10.484931506849369</c:v>
                </c:pt>
                <c:pt idx="1497">
                  <c:v>10.49041095890418</c:v>
                </c:pt>
                <c:pt idx="1498">
                  <c:v>10.49863013698638</c:v>
                </c:pt>
                <c:pt idx="1499">
                  <c:v>10.520547945205481</c:v>
                </c:pt>
                <c:pt idx="1500">
                  <c:v>10.52602739726027</c:v>
                </c:pt>
                <c:pt idx="1501">
                  <c:v>10.54246575342467</c:v>
                </c:pt>
                <c:pt idx="1502">
                  <c:v>10.547945205479451</c:v>
                </c:pt>
                <c:pt idx="1503">
                  <c:v>10.556164383561651</c:v>
                </c:pt>
                <c:pt idx="1504">
                  <c:v>10.578082191780821</c:v>
                </c:pt>
                <c:pt idx="1505">
                  <c:v>10.613698630137</c:v>
                </c:pt>
                <c:pt idx="1506">
                  <c:v>10.62465753424657</c:v>
                </c:pt>
                <c:pt idx="1507">
                  <c:v>10.649315068492999</c:v>
                </c:pt>
                <c:pt idx="1508">
                  <c:v>10.66575342465752</c:v>
                </c:pt>
                <c:pt idx="1509">
                  <c:v>10.668493150684951</c:v>
                </c:pt>
                <c:pt idx="1510">
                  <c:v>10.68219178082192</c:v>
                </c:pt>
                <c:pt idx="1511">
                  <c:v>10.690410958904121</c:v>
                </c:pt>
                <c:pt idx="1512">
                  <c:v>10.693150684931449</c:v>
                </c:pt>
                <c:pt idx="1513">
                  <c:v>10.704109589041099</c:v>
                </c:pt>
                <c:pt idx="1514">
                  <c:v>10.709589041095921</c:v>
                </c:pt>
                <c:pt idx="1515">
                  <c:v>10.71780821917808</c:v>
                </c:pt>
                <c:pt idx="1516">
                  <c:v>10.731506849315069</c:v>
                </c:pt>
                <c:pt idx="1517">
                  <c:v>10.742465753424661</c:v>
                </c:pt>
                <c:pt idx="1518">
                  <c:v>10.75616438356165</c:v>
                </c:pt>
                <c:pt idx="1519">
                  <c:v>10.75890410958905</c:v>
                </c:pt>
                <c:pt idx="1520">
                  <c:v>10.76164383561645</c:v>
                </c:pt>
                <c:pt idx="1521">
                  <c:v>10.769863013698631</c:v>
                </c:pt>
                <c:pt idx="1522">
                  <c:v>10.77260273972618</c:v>
                </c:pt>
                <c:pt idx="1523">
                  <c:v>10.79178082191781</c:v>
                </c:pt>
                <c:pt idx="1524">
                  <c:v>10.810958904109601</c:v>
                </c:pt>
                <c:pt idx="1525">
                  <c:v>10.813698630137001</c:v>
                </c:pt>
                <c:pt idx="1526">
                  <c:v>10.81643835616457</c:v>
                </c:pt>
                <c:pt idx="1527">
                  <c:v>10.819178082191749</c:v>
                </c:pt>
                <c:pt idx="1528">
                  <c:v>10.82191780821918</c:v>
                </c:pt>
                <c:pt idx="1529">
                  <c:v>10.84109589041096</c:v>
                </c:pt>
                <c:pt idx="1530">
                  <c:v>10.84657534246575</c:v>
                </c:pt>
                <c:pt idx="1531">
                  <c:v>10.87123287671238</c:v>
                </c:pt>
                <c:pt idx="1532">
                  <c:v>10.879452054794699</c:v>
                </c:pt>
                <c:pt idx="1533">
                  <c:v>10.887671232876709</c:v>
                </c:pt>
                <c:pt idx="1534">
                  <c:v>10.89589041095903</c:v>
                </c:pt>
                <c:pt idx="1535">
                  <c:v>10.91506849315067</c:v>
                </c:pt>
                <c:pt idx="1536">
                  <c:v>10.920547945205501</c:v>
                </c:pt>
                <c:pt idx="1537">
                  <c:v>10.93424657534247</c:v>
                </c:pt>
                <c:pt idx="1538">
                  <c:v>10.93698630136987</c:v>
                </c:pt>
                <c:pt idx="1539">
                  <c:v>10.939726027397271</c:v>
                </c:pt>
                <c:pt idx="1540">
                  <c:v>10.97260273972625</c:v>
                </c:pt>
                <c:pt idx="1541">
                  <c:v>10.980821917808271</c:v>
                </c:pt>
                <c:pt idx="1542">
                  <c:v>10.989041095890411</c:v>
                </c:pt>
                <c:pt idx="1543">
                  <c:v>10.991780821917811</c:v>
                </c:pt>
                <c:pt idx="1544">
                  <c:v>10.99452054794528</c:v>
                </c:pt>
                <c:pt idx="1545">
                  <c:v>11</c:v>
                </c:pt>
                <c:pt idx="1546">
                  <c:v>11.013698630137</c:v>
                </c:pt>
                <c:pt idx="1547">
                  <c:v>11.06027397260274</c:v>
                </c:pt>
                <c:pt idx="1548">
                  <c:v>11.06301369863014</c:v>
                </c:pt>
                <c:pt idx="1549">
                  <c:v>11.07397260273973</c:v>
                </c:pt>
                <c:pt idx="1550">
                  <c:v>11.079452054794521</c:v>
                </c:pt>
                <c:pt idx="1551">
                  <c:v>11.082191780821921</c:v>
                </c:pt>
                <c:pt idx="1552">
                  <c:v>11.084931506849321</c:v>
                </c:pt>
                <c:pt idx="1553">
                  <c:v>11.1041095890411</c:v>
                </c:pt>
                <c:pt idx="1554">
                  <c:v>11.106849315068571</c:v>
                </c:pt>
                <c:pt idx="1555">
                  <c:v>11.11232876712327</c:v>
                </c:pt>
                <c:pt idx="1556">
                  <c:v>11.12602739726027</c:v>
                </c:pt>
                <c:pt idx="1557">
                  <c:v>11.14520547945205</c:v>
                </c:pt>
                <c:pt idx="1558">
                  <c:v>11.14794520547945</c:v>
                </c:pt>
                <c:pt idx="1559">
                  <c:v>11.15616438356165</c:v>
                </c:pt>
                <c:pt idx="1560">
                  <c:v>11.169863013698651</c:v>
                </c:pt>
                <c:pt idx="1561">
                  <c:v>11.18356164383562</c:v>
                </c:pt>
                <c:pt idx="1562">
                  <c:v>11.205479452054799</c:v>
                </c:pt>
                <c:pt idx="1563">
                  <c:v>11.216438356164421</c:v>
                </c:pt>
                <c:pt idx="1564">
                  <c:v>11.221917808219169</c:v>
                </c:pt>
                <c:pt idx="1565">
                  <c:v>11.224657534246569</c:v>
                </c:pt>
                <c:pt idx="1566">
                  <c:v>11.227397260273969</c:v>
                </c:pt>
                <c:pt idx="1567">
                  <c:v>11.235616438356161</c:v>
                </c:pt>
                <c:pt idx="1568">
                  <c:v>11.24657534246575</c:v>
                </c:pt>
                <c:pt idx="1569">
                  <c:v>11.260273972602739</c:v>
                </c:pt>
                <c:pt idx="1570">
                  <c:v>11.271232876712331</c:v>
                </c:pt>
                <c:pt idx="1571">
                  <c:v>11.298630136986301</c:v>
                </c:pt>
                <c:pt idx="1572">
                  <c:v>11.301369863013701</c:v>
                </c:pt>
                <c:pt idx="1573">
                  <c:v>11.317808219178101</c:v>
                </c:pt>
                <c:pt idx="1574">
                  <c:v>11.331506849315071</c:v>
                </c:pt>
                <c:pt idx="1575">
                  <c:v>11.361643835616521</c:v>
                </c:pt>
                <c:pt idx="1576">
                  <c:v>11.37260273972629</c:v>
                </c:pt>
                <c:pt idx="1577">
                  <c:v>11.38082191780833</c:v>
                </c:pt>
                <c:pt idx="1578">
                  <c:v>11.389041095890409</c:v>
                </c:pt>
                <c:pt idx="1579">
                  <c:v>11.4054794520548</c:v>
                </c:pt>
                <c:pt idx="1580">
                  <c:v>11.41917808219165</c:v>
                </c:pt>
                <c:pt idx="1581">
                  <c:v>11.42191780821917</c:v>
                </c:pt>
                <c:pt idx="1582">
                  <c:v>11.42739726027397</c:v>
                </c:pt>
                <c:pt idx="1583">
                  <c:v>11.43287671232877</c:v>
                </c:pt>
                <c:pt idx="1584">
                  <c:v>11.438356164383499</c:v>
                </c:pt>
                <c:pt idx="1585">
                  <c:v>11.44109589041096</c:v>
                </c:pt>
                <c:pt idx="1586">
                  <c:v>11.443835616438371</c:v>
                </c:pt>
                <c:pt idx="1587">
                  <c:v>11.46575342465753</c:v>
                </c:pt>
                <c:pt idx="1588">
                  <c:v>11.471232876712371</c:v>
                </c:pt>
                <c:pt idx="1589">
                  <c:v>11.487671232876711</c:v>
                </c:pt>
                <c:pt idx="1590">
                  <c:v>11.49041095890418</c:v>
                </c:pt>
                <c:pt idx="1591">
                  <c:v>11.4931506849315</c:v>
                </c:pt>
                <c:pt idx="1592">
                  <c:v>11.5041095890411</c:v>
                </c:pt>
                <c:pt idx="1593">
                  <c:v>11.52328767123287</c:v>
                </c:pt>
                <c:pt idx="1594">
                  <c:v>11.54246575342467</c:v>
                </c:pt>
                <c:pt idx="1595">
                  <c:v>11.556164383561651</c:v>
                </c:pt>
                <c:pt idx="1596">
                  <c:v>11.558904109589051</c:v>
                </c:pt>
                <c:pt idx="1597">
                  <c:v>11.561643835616451</c:v>
                </c:pt>
                <c:pt idx="1598">
                  <c:v>11.569863013698649</c:v>
                </c:pt>
                <c:pt idx="1599">
                  <c:v>11.580821917808221</c:v>
                </c:pt>
                <c:pt idx="1600">
                  <c:v>11.6</c:v>
                </c:pt>
                <c:pt idx="1601">
                  <c:v>11.635616438356161</c:v>
                </c:pt>
                <c:pt idx="1602">
                  <c:v>11.638356164383399</c:v>
                </c:pt>
                <c:pt idx="1603">
                  <c:v>11.64383561643837</c:v>
                </c:pt>
                <c:pt idx="1604">
                  <c:v>11.64657534246575</c:v>
                </c:pt>
                <c:pt idx="1605">
                  <c:v>11.649315068492999</c:v>
                </c:pt>
                <c:pt idx="1606">
                  <c:v>11.690410958904121</c:v>
                </c:pt>
                <c:pt idx="1607">
                  <c:v>11.693150684931449</c:v>
                </c:pt>
                <c:pt idx="1608">
                  <c:v>11.701369863013699</c:v>
                </c:pt>
                <c:pt idx="1609">
                  <c:v>11.71232876712325</c:v>
                </c:pt>
                <c:pt idx="1610">
                  <c:v>11.734246575342469</c:v>
                </c:pt>
                <c:pt idx="1611">
                  <c:v>11.736986301369861</c:v>
                </c:pt>
                <c:pt idx="1612">
                  <c:v>11.75068493150704</c:v>
                </c:pt>
                <c:pt idx="1613">
                  <c:v>11.76164383561645</c:v>
                </c:pt>
                <c:pt idx="1614">
                  <c:v>11.764383561643839</c:v>
                </c:pt>
                <c:pt idx="1615">
                  <c:v>11.769863013698631</c:v>
                </c:pt>
                <c:pt idx="1616">
                  <c:v>11.77808219178082</c:v>
                </c:pt>
                <c:pt idx="1617">
                  <c:v>11.786301369863009</c:v>
                </c:pt>
                <c:pt idx="1618">
                  <c:v>11.789041095890409</c:v>
                </c:pt>
                <c:pt idx="1619">
                  <c:v>11.797260273972499</c:v>
                </c:pt>
                <c:pt idx="1620">
                  <c:v>11.80273972602758</c:v>
                </c:pt>
                <c:pt idx="1621">
                  <c:v>11.810958904109601</c:v>
                </c:pt>
                <c:pt idx="1622">
                  <c:v>11.83835616438355</c:v>
                </c:pt>
                <c:pt idx="1623">
                  <c:v>11.863013698630141</c:v>
                </c:pt>
                <c:pt idx="1624">
                  <c:v>11.87123287671238</c:v>
                </c:pt>
                <c:pt idx="1625">
                  <c:v>11.87397260273973</c:v>
                </c:pt>
                <c:pt idx="1626">
                  <c:v>11.8931506849315</c:v>
                </c:pt>
                <c:pt idx="1627">
                  <c:v>11.9013698630137</c:v>
                </c:pt>
                <c:pt idx="1628">
                  <c:v>11.9041095890411</c:v>
                </c:pt>
                <c:pt idx="1629">
                  <c:v>11.917808219178101</c:v>
                </c:pt>
                <c:pt idx="1630">
                  <c:v>11.93698630136987</c:v>
                </c:pt>
                <c:pt idx="1631">
                  <c:v>11.96712328767123</c:v>
                </c:pt>
                <c:pt idx="1632">
                  <c:v>11.97260273972625</c:v>
                </c:pt>
                <c:pt idx="1633">
                  <c:v>11.975342465753419</c:v>
                </c:pt>
                <c:pt idx="1634">
                  <c:v>11.980821917808271</c:v>
                </c:pt>
                <c:pt idx="1635">
                  <c:v>11.986301369863011</c:v>
                </c:pt>
                <c:pt idx="1636">
                  <c:v>11.989041095890411</c:v>
                </c:pt>
                <c:pt idx="1637">
                  <c:v>11.991780821917811</c:v>
                </c:pt>
                <c:pt idx="1638">
                  <c:v>12.008219178082189</c:v>
                </c:pt>
                <c:pt idx="1639">
                  <c:v>12.016438356164519</c:v>
                </c:pt>
                <c:pt idx="1640">
                  <c:v>12.02191780821917</c:v>
                </c:pt>
                <c:pt idx="1641">
                  <c:v>12.02739726027397</c:v>
                </c:pt>
                <c:pt idx="1642">
                  <c:v>12.068493150684951</c:v>
                </c:pt>
                <c:pt idx="1643">
                  <c:v>12.079452054794521</c:v>
                </c:pt>
                <c:pt idx="1644">
                  <c:v>12.0931506849315</c:v>
                </c:pt>
                <c:pt idx="1645">
                  <c:v>12.09863013698636</c:v>
                </c:pt>
                <c:pt idx="1646">
                  <c:v>12.1013698630137</c:v>
                </c:pt>
                <c:pt idx="1647">
                  <c:v>12.106849315068571</c:v>
                </c:pt>
                <c:pt idx="1648">
                  <c:v>12.11780821917808</c:v>
                </c:pt>
                <c:pt idx="1649">
                  <c:v>12.12602739726027</c:v>
                </c:pt>
                <c:pt idx="1650">
                  <c:v>12.16712328767122</c:v>
                </c:pt>
                <c:pt idx="1651">
                  <c:v>12.17808219178082</c:v>
                </c:pt>
                <c:pt idx="1652">
                  <c:v>12.18904109589041</c:v>
                </c:pt>
                <c:pt idx="1653">
                  <c:v>12.19726027397255</c:v>
                </c:pt>
                <c:pt idx="1654">
                  <c:v>12.20821917808215</c:v>
                </c:pt>
                <c:pt idx="1655">
                  <c:v>12.21917808219157</c:v>
                </c:pt>
                <c:pt idx="1656">
                  <c:v>12.230136986301369</c:v>
                </c:pt>
                <c:pt idx="1657">
                  <c:v>12.25205479452055</c:v>
                </c:pt>
                <c:pt idx="1658">
                  <c:v>12.25753424657543</c:v>
                </c:pt>
                <c:pt idx="1659">
                  <c:v>12.260273972602739</c:v>
                </c:pt>
                <c:pt idx="1660">
                  <c:v>12.268493150684931</c:v>
                </c:pt>
                <c:pt idx="1661">
                  <c:v>12.271232876712331</c:v>
                </c:pt>
                <c:pt idx="1662">
                  <c:v>12.293150684931399</c:v>
                </c:pt>
                <c:pt idx="1663">
                  <c:v>12.298630136986301</c:v>
                </c:pt>
                <c:pt idx="1664">
                  <c:v>12.36986301369868</c:v>
                </c:pt>
                <c:pt idx="1665">
                  <c:v>12.37260273972629</c:v>
                </c:pt>
                <c:pt idx="1666">
                  <c:v>12.386301369863009</c:v>
                </c:pt>
                <c:pt idx="1667">
                  <c:v>12.40821917808219</c:v>
                </c:pt>
                <c:pt idx="1668">
                  <c:v>12.42191780821917</c:v>
                </c:pt>
                <c:pt idx="1669">
                  <c:v>12.42739726027397</c:v>
                </c:pt>
                <c:pt idx="1670">
                  <c:v>12.43013698630137</c:v>
                </c:pt>
                <c:pt idx="1671">
                  <c:v>12.443835616438371</c:v>
                </c:pt>
                <c:pt idx="1672">
                  <c:v>12.452054794520571</c:v>
                </c:pt>
                <c:pt idx="1673">
                  <c:v>12.479452054794571</c:v>
                </c:pt>
                <c:pt idx="1674">
                  <c:v>12.482191780821919</c:v>
                </c:pt>
                <c:pt idx="1675">
                  <c:v>12.49041095890418</c:v>
                </c:pt>
                <c:pt idx="1676">
                  <c:v>12.51506849315067</c:v>
                </c:pt>
                <c:pt idx="1677">
                  <c:v>12.55342465753443</c:v>
                </c:pt>
                <c:pt idx="1678">
                  <c:v>12.569863013698649</c:v>
                </c:pt>
                <c:pt idx="1679">
                  <c:v>12.57260273972623</c:v>
                </c:pt>
                <c:pt idx="1680">
                  <c:v>12.578082191780821</c:v>
                </c:pt>
                <c:pt idx="1681">
                  <c:v>12.58904109589041</c:v>
                </c:pt>
                <c:pt idx="1682">
                  <c:v>12.5972602739726</c:v>
                </c:pt>
                <c:pt idx="1683">
                  <c:v>12.6</c:v>
                </c:pt>
                <c:pt idx="1684">
                  <c:v>12.63013698630137</c:v>
                </c:pt>
                <c:pt idx="1685">
                  <c:v>12.64383561643837</c:v>
                </c:pt>
                <c:pt idx="1686">
                  <c:v>12.649315068492999</c:v>
                </c:pt>
                <c:pt idx="1687">
                  <c:v>12.66027397260274</c:v>
                </c:pt>
                <c:pt idx="1688">
                  <c:v>12.67397260273972</c:v>
                </c:pt>
                <c:pt idx="1689">
                  <c:v>12.68767123287671</c:v>
                </c:pt>
                <c:pt idx="1690">
                  <c:v>12.693150684931449</c:v>
                </c:pt>
                <c:pt idx="1691">
                  <c:v>12.701369863013699</c:v>
                </c:pt>
                <c:pt idx="1692">
                  <c:v>12.71232876712325</c:v>
                </c:pt>
                <c:pt idx="1693">
                  <c:v>12.72054794520548</c:v>
                </c:pt>
                <c:pt idx="1694">
                  <c:v>12.76712328767122</c:v>
                </c:pt>
                <c:pt idx="1695">
                  <c:v>12.77260273972618</c:v>
                </c:pt>
                <c:pt idx="1696">
                  <c:v>12.77534246575342</c:v>
                </c:pt>
                <c:pt idx="1697">
                  <c:v>12.78356164383562</c:v>
                </c:pt>
                <c:pt idx="1698">
                  <c:v>12.786301369863009</c:v>
                </c:pt>
                <c:pt idx="1699">
                  <c:v>12.789041095890409</c:v>
                </c:pt>
                <c:pt idx="1700">
                  <c:v>12.8</c:v>
                </c:pt>
                <c:pt idx="1701">
                  <c:v>12.805479452054801</c:v>
                </c:pt>
                <c:pt idx="1702">
                  <c:v>12.808219178082201</c:v>
                </c:pt>
                <c:pt idx="1703">
                  <c:v>12.81643835616457</c:v>
                </c:pt>
                <c:pt idx="1704">
                  <c:v>12.82191780821918</c:v>
                </c:pt>
                <c:pt idx="1705">
                  <c:v>12.82465753424677</c:v>
                </c:pt>
                <c:pt idx="1706">
                  <c:v>12.835616438356171</c:v>
                </c:pt>
                <c:pt idx="1707">
                  <c:v>12.83835616438355</c:v>
                </c:pt>
                <c:pt idx="1708">
                  <c:v>12.84109589041096</c:v>
                </c:pt>
                <c:pt idx="1709">
                  <c:v>12.84931506849315</c:v>
                </c:pt>
                <c:pt idx="1710">
                  <c:v>12.87397260273973</c:v>
                </c:pt>
                <c:pt idx="1711">
                  <c:v>12.88493150684943</c:v>
                </c:pt>
                <c:pt idx="1712">
                  <c:v>12.890410958904299</c:v>
                </c:pt>
                <c:pt idx="1713">
                  <c:v>12.93424657534247</c:v>
                </c:pt>
                <c:pt idx="1714">
                  <c:v>12.93698630136987</c:v>
                </c:pt>
                <c:pt idx="1715">
                  <c:v>12.945205479452049</c:v>
                </c:pt>
                <c:pt idx="1716">
                  <c:v>12.947945205479449</c:v>
                </c:pt>
                <c:pt idx="1717">
                  <c:v>12.969863013698671</c:v>
                </c:pt>
                <c:pt idx="1718">
                  <c:v>12.983561643835619</c:v>
                </c:pt>
                <c:pt idx="1719">
                  <c:v>12.9972602739726</c:v>
                </c:pt>
                <c:pt idx="1720">
                  <c:v>13</c:v>
                </c:pt>
                <c:pt idx="1721">
                  <c:v>13.00273972602748</c:v>
                </c:pt>
                <c:pt idx="1722">
                  <c:v>13.0054794520548</c:v>
                </c:pt>
                <c:pt idx="1723">
                  <c:v>13.024657534246581</c:v>
                </c:pt>
                <c:pt idx="1724">
                  <c:v>13.052054794520551</c:v>
                </c:pt>
                <c:pt idx="1725">
                  <c:v>13.068493150684951</c:v>
                </c:pt>
                <c:pt idx="1726">
                  <c:v>13.076712328767121</c:v>
                </c:pt>
                <c:pt idx="1727">
                  <c:v>13.082191780821921</c:v>
                </c:pt>
                <c:pt idx="1728">
                  <c:v>13.08767123287671</c:v>
                </c:pt>
                <c:pt idx="1729">
                  <c:v>13.095890410958919</c:v>
                </c:pt>
                <c:pt idx="1730">
                  <c:v>13.09863013698636</c:v>
                </c:pt>
                <c:pt idx="1731">
                  <c:v>13.12328767123287</c:v>
                </c:pt>
                <c:pt idx="1732">
                  <c:v>13.12876712328767</c:v>
                </c:pt>
                <c:pt idx="1733">
                  <c:v>13.13150684931507</c:v>
                </c:pt>
                <c:pt idx="1734">
                  <c:v>13.13424657534247</c:v>
                </c:pt>
                <c:pt idx="1735">
                  <c:v>13.136986301369859</c:v>
                </c:pt>
                <c:pt idx="1736">
                  <c:v>13.139726027397259</c:v>
                </c:pt>
                <c:pt idx="1737">
                  <c:v>13.142465753424659</c:v>
                </c:pt>
                <c:pt idx="1738">
                  <c:v>13.14520547945205</c:v>
                </c:pt>
                <c:pt idx="1739">
                  <c:v>13.1534246575344</c:v>
                </c:pt>
                <c:pt idx="1740">
                  <c:v>13.15890410958905</c:v>
                </c:pt>
                <c:pt idx="1741">
                  <c:v>13.16438356164384</c:v>
                </c:pt>
                <c:pt idx="1742">
                  <c:v>13.17808219178082</c:v>
                </c:pt>
                <c:pt idx="1743">
                  <c:v>13.2</c:v>
                </c:pt>
                <c:pt idx="1744">
                  <c:v>13.20821917808215</c:v>
                </c:pt>
                <c:pt idx="1745">
                  <c:v>13.213698630136999</c:v>
                </c:pt>
                <c:pt idx="1746">
                  <c:v>13.216438356164421</c:v>
                </c:pt>
                <c:pt idx="1747">
                  <c:v>13.21917808219157</c:v>
                </c:pt>
                <c:pt idx="1748">
                  <c:v>13.224657534246569</c:v>
                </c:pt>
                <c:pt idx="1749">
                  <c:v>13.227397260273969</c:v>
                </c:pt>
                <c:pt idx="1750">
                  <c:v>13.23835616438337</c:v>
                </c:pt>
                <c:pt idx="1751">
                  <c:v>13.243835616438361</c:v>
                </c:pt>
                <c:pt idx="1752">
                  <c:v>13.249315068492979</c:v>
                </c:pt>
                <c:pt idx="1753">
                  <c:v>13.25205479452055</c:v>
                </c:pt>
                <c:pt idx="1754">
                  <c:v>13.25479452054803</c:v>
                </c:pt>
                <c:pt idx="1755">
                  <c:v>13.263013698630139</c:v>
                </c:pt>
                <c:pt idx="1756">
                  <c:v>13.27945205479452</c:v>
                </c:pt>
                <c:pt idx="1757">
                  <c:v>13.29041095890412</c:v>
                </c:pt>
                <c:pt idx="1758">
                  <c:v>13.293150684931399</c:v>
                </c:pt>
                <c:pt idx="1759">
                  <c:v>13.295890410958901</c:v>
                </c:pt>
                <c:pt idx="1760">
                  <c:v>13.312328767123301</c:v>
                </c:pt>
                <c:pt idx="1761">
                  <c:v>13.320547945205499</c:v>
                </c:pt>
                <c:pt idx="1762">
                  <c:v>13.334246575342471</c:v>
                </c:pt>
                <c:pt idx="1763">
                  <c:v>13.34794520547945</c:v>
                </c:pt>
                <c:pt idx="1764">
                  <c:v>13.36712328767123</c:v>
                </c:pt>
                <c:pt idx="1765">
                  <c:v>13.37260273972629</c:v>
                </c:pt>
                <c:pt idx="1766">
                  <c:v>13.38082191780833</c:v>
                </c:pt>
                <c:pt idx="1767">
                  <c:v>13.38356164383562</c:v>
                </c:pt>
                <c:pt idx="1768">
                  <c:v>13.446575342465749</c:v>
                </c:pt>
                <c:pt idx="1769">
                  <c:v>13.449315068493149</c:v>
                </c:pt>
                <c:pt idx="1770">
                  <c:v>13.452054794520571</c:v>
                </c:pt>
                <c:pt idx="1771">
                  <c:v>13.487671232876711</c:v>
                </c:pt>
                <c:pt idx="1772">
                  <c:v>13.512328767123289</c:v>
                </c:pt>
                <c:pt idx="1773">
                  <c:v>13.55342465753443</c:v>
                </c:pt>
                <c:pt idx="1774">
                  <c:v>13.561643835616451</c:v>
                </c:pt>
                <c:pt idx="1775">
                  <c:v>13.578082191780821</c:v>
                </c:pt>
                <c:pt idx="1776">
                  <c:v>13.580821917808221</c:v>
                </c:pt>
                <c:pt idx="1777">
                  <c:v>13.59178082191781</c:v>
                </c:pt>
                <c:pt idx="1778">
                  <c:v>13.5972602739726</c:v>
                </c:pt>
                <c:pt idx="1779">
                  <c:v>13.635616438356161</c:v>
                </c:pt>
                <c:pt idx="1780">
                  <c:v>13.649315068492999</c:v>
                </c:pt>
                <c:pt idx="1781">
                  <c:v>13.66027397260274</c:v>
                </c:pt>
                <c:pt idx="1782">
                  <c:v>13.671232876712351</c:v>
                </c:pt>
                <c:pt idx="1783">
                  <c:v>13.67397260273972</c:v>
                </c:pt>
                <c:pt idx="1784">
                  <c:v>13.67671232876712</c:v>
                </c:pt>
                <c:pt idx="1785">
                  <c:v>13.698630136986321</c:v>
                </c:pt>
                <c:pt idx="1786">
                  <c:v>13.704109589041099</c:v>
                </c:pt>
                <c:pt idx="1787">
                  <c:v>13.71780821917808</c:v>
                </c:pt>
                <c:pt idx="1788">
                  <c:v>13.731506849315069</c:v>
                </c:pt>
                <c:pt idx="1789">
                  <c:v>13.736986301369861</c:v>
                </c:pt>
                <c:pt idx="1790">
                  <c:v>13.742465753424661</c:v>
                </c:pt>
                <c:pt idx="1791">
                  <c:v>13.74794520547945</c:v>
                </c:pt>
                <c:pt idx="1792">
                  <c:v>13.75342465753433</c:v>
                </c:pt>
                <c:pt idx="1793">
                  <c:v>13.77534246575342</c:v>
                </c:pt>
                <c:pt idx="1794">
                  <c:v>13.78356164383562</c:v>
                </c:pt>
                <c:pt idx="1795">
                  <c:v>13.789041095890409</c:v>
                </c:pt>
                <c:pt idx="1796">
                  <c:v>13.797260273972499</c:v>
                </c:pt>
                <c:pt idx="1797">
                  <c:v>13.8</c:v>
                </c:pt>
                <c:pt idx="1798">
                  <c:v>13.80273972602758</c:v>
                </c:pt>
                <c:pt idx="1799">
                  <c:v>13.813698630137001</c:v>
                </c:pt>
                <c:pt idx="1800">
                  <c:v>13.83835616438355</c:v>
                </c:pt>
                <c:pt idx="1801">
                  <c:v>13.84109589041096</c:v>
                </c:pt>
                <c:pt idx="1802">
                  <c:v>13.843835616438369</c:v>
                </c:pt>
                <c:pt idx="1803">
                  <c:v>13.84657534246575</c:v>
                </c:pt>
                <c:pt idx="1804">
                  <c:v>13.860273972602741</c:v>
                </c:pt>
                <c:pt idx="1805">
                  <c:v>13.86849315068498</c:v>
                </c:pt>
                <c:pt idx="1806">
                  <c:v>13.8931506849315</c:v>
                </c:pt>
                <c:pt idx="1807">
                  <c:v>13.9041095890411</c:v>
                </c:pt>
                <c:pt idx="1808">
                  <c:v>13.917808219178101</c:v>
                </c:pt>
                <c:pt idx="1809">
                  <c:v>13.92328767123287</c:v>
                </c:pt>
                <c:pt idx="1810">
                  <c:v>13.92602739726027</c:v>
                </c:pt>
                <c:pt idx="1811">
                  <c:v>13.93424657534247</c:v>
                </c:pt>
                <c:pt idx="1812">
                  <c:v>13.96712328767123</c:v>
                </c:pt>
                <c:pt idx="1813">
                  <c:v>13.983561643835619</c:v>
                </c:pt>
                <c:pt idx="1814">
                  <c:v>13.989041095890411</c:v>
                </c:pt>
                <c:pt idx="1815">
                  <c:v>14.008219178082189</c:v>
                </c:pt>
                <c:pt idx="1816">
                  <c:v>14.016438356164519</c:v>
                </c:pt>
                <c:pt idx="1817">
                  <c:v>14.019178082191621</c:v>
                </c:pt>
                <c:pt idx="1818">
                  <c:v>14.03561643835617</c:v>
                </c:pt>
                <c:pt idx="1819">
                  <c:v>14.038356164383449</c:v>
                </c:pt>
                <c:pt idx="1820">
                  <c:v>14.04383561643837</c:v>
                </c:pt>
                <c:pt idx="1821">
                  <c:v>14.06027397260274</c:v>
                </c:pt>
                <c:pt idx="1822">
                  <c:v>14.071232876712349</c:v>
                </c:pt>
                <c:pt idx="1823">
                  <c:v>14.0931506849315</c:v>
                </c:pt>
                <c:pt idx="1824">
                  <c:v>14.106849315068571</c:v>
                </c:pt>
                <c:pt idx="1825">
                  <c:v>14.12602739726027</c:v>
                </c:pt>
                <c:pt idx="1826">
                  <c:v>14.14794520547945</c:v>
                </c:pt>
                <c:pt idx="1827">
                  <c:v>14.1534246575344</c:v>
                </c:pt>
                <c:pt idx="1828">
                  <c:v>14.16712328767122</c:v>
                </c:pt>
                <c:pt idx="1829">
                  <c:v>14.194520547945221</c:v>
                </c:pt>
                <c:pt idx="1830">
                  <c:v>14.20821917808215</c:v>
                </c:pt>
                <c:pt idx="1831">
                  <c:v>14.21917808219157</c:v>
                </c:pt>
                <c:pt idx="1832">
                  <c:v>14.232876712328769</c:v>
                </c:pt>
                <c:pt idx="1833">
                  <c:v>14.23835616438337</c:v>
                </c:pt>
                <c:pt idx="1834">
                  <c:v>14.25205479452055</c:v>
                </c:pt>
                <c:pt idx="1835">
                  <c:v>14.25479452054803</c:v>
                </c:pt>
                <c:pt idx="1836">
                  <c:v>14.260273972602739</c:v>
                </c:pt>
                <c:pt idx="1837">
                  <c:v>14.263013698630139</c:v>
                </c:pt>
                <c:pt idx="1838">
                  <c:v>14.28219178082192</c:v>
                </c:pt>
                <c:pt idx="1839">
                  <c:v>14.29041095890412</c:v>
                </c:pt>
                <c:pt idx="1840">
                  <c:v>14.295890410958901</c:v>
                </c:pt>
                <c:pt idx="1841">
                  <c:v>14.298630136986301</c:v>
                </c:pt>
                <c:pt idx="1842">
                  <c:v>14.301369863013701</c:v>
                </c:pt>
                <c:pt idx="1843">
                  <c:v>14.312328767123301</c:v>
                </c:pt>
                <c:pt idx="1844">
                  <c:v>14.336986301369871</c:v>
                </c:pt>
                <c:pt idx="1845">
                  <c:v>14.353424657534459</c:v>
                </c:pt>
                <c:pt idx="1846">
                  <c:v>14.364383561643839</c:v>
                </c:pt>
                <c:pt idx="1847">
                  <c:v>14.38356164383562</c:v>
                </c:pt>
                <c:pt idx="1848">
                  <c:v>14.391780821917809</c:v>
                </c:pt>
                <c:pt idx="1849">
                  <c:v>14.39452054794533</c:v>
                </c:pt>
                <c:pt idx="1850">
                  <c:v>14.416438356164541</c:v>
                </c:pt>
                <c:pt idx="1851">
                  <c:v>14.41917808219165</c:v>
                </c:pt>
                <c:pt idx="1852">
                  <c:v>14.43287671232877</c:v>
                </c:pt>
                <c:pt idx="1853">
                  <c:v>14.457534246575531</c:v>
                </c:pt>
                <c:pt idx="1854">
                  <c:v>14.463013698630141</c:v>
                </c:pt>
                <c:pt idx="1855">
                  <c:v>14.46575342465753</c:v>
                </c:pt>
                <c:pt idx="1856">
                  <c:v>14.47397260273973</c:v>
                </c:pt>
                <c:pt idx="1857">
                  <c:v>14.484931506849369</c:v>
                </c:pt>
                <c:pt idx="1858">
                  <c:v>14.4931506849315</c:v>
                </c:pt>
                <c:pt idx="1859">
                  <c:v>14.50684931506858</c:v>
                </c:pt>
                <c:pt idx="1860">
                  <c:v>14.52602739726027</c:v>
                </c:pt>
                <c:pt idx="1861">
                  <c:v>14.547945205479451</c:v>
                </c:pt>
                <c:pt idx="1862">
                  <c:v>14.55068493150711</c:v>
                </c:pt>
                <c:pt idx="1863">
                  <c:v>14.55342465753443</c:v>
                </c:pt>
                <c:pt idx="1864">
                  <c:v>14.561643835616451</c:v>
                </c:pt>
                <c:pt idx="1865">
                  <c:v>14.56712328767123</c:v>
                </c:pt>
                <c:pt idx="1866">
                  <c:v>14.58630136986301</c:v>
                </c:pt>
                <c:pt idx="1867">
                  <c:v>14.61095890410957</c:v>
                </c:pt>
                <c:pt idx="1868">
                  <c:v>14.62191780821917</c:v>
                </c:pt>
                <c:pt idx="1869">
                  <c:v>14.63013698630137</c:v>
                </c:pt>
                <c:pt idx="1870">
                  <c:v>14.66027397260274</c:v>
                </c:pt>
                <c:pt idx="1871">
                  <c:v>14.66301369863014</c:v>
                </c:pt>
                <c:pt idx="1872">
                  <c:v>14.66575342465752</c:v>
                </c:pt>
                <c:pt idx="1873">
                  <c:v>14.671232876712351</c:v>
                </c:pt>
                <c:pt idx="1874">
                  <c:v>14.68493150684932</c:v>
                </c:pt>
                <c:pt idx="1875">
                  <c:v>14.690410958904121</c:v>
                </c:pt>
                <c:pt idx="1876">
                  <c:v>14.693150684931449</c:v>
                </c:pt>
                <c:pt idx="1877">
                  <c:v>14.698630136986321</c:v>
                </c:pt>
                <c:pt idx="1878">
                  <c:v>14.71780821917808</c:v>
                </c:pt>
                <c:pt idx="1879">
                  <c:v>14.723287671232869</c:v>
                </c:pt>
                <c:pt idx="1880">
                  <c:v>14.75068493150704</c:v>
                </c:pt>
                <c:pt idx="1881">
                  <c:v>14.77260273972618</c:v>
                </c:pt>
                <c:pt idx="1882">
                  <c:v>14.797260273972499</c:v>
                </c:pt>
                <c:pt idx="1883">
                  <c:v>14.8</c:v>
                </c:pt>
                <c:pt idx="1884">
                  <c:v>14.805479452054801</c:v>
                </c:pt>
                <c:pt idx="1885">
                  <c:v>14.81643835616457</c:v>
                </c:pt>
                <c:pt idx="1886">
                  <c:v>14.827397260273971</c:v>
                </c:pt>
                <c:pt idx="1887">
                  <c:v>14.88493150684943</c:v>
                </c:pt>
                <c:pt idx="1888">
                  <c:v>14.8931506849315</c:v>
                </c:pt>
                <c:pt idx="1889">
                  <c:v>14.89863013698643</c:v>
                </c:pt>
                <c:pt idx="1890">
                  <c:v>14.9041095890411</c:v>
                </c:pt>
                <c:pt idx="1891">
                  <c:v>14.917808219178101</c:v>
                </c:pt>
                <c:pt idx="1892">
                  <c:v>14.92602739726027</c:v>
                </c:pt>
                <c:pt idx="1893">
                  <c:v>14.93698630136987</c:v>
                </c:pt>
                <c:pt idx="1894">
                  <c:v>14.947945205479449</c:v>
                </c:pt>
                <c:pt idx="1895">
                  <c:v>14.956164383561671</c:v>
                </c:pt>
                <c:pt idx="1896">
                  <c:v>14.961643835616471</c:v>
                </c:pt>
                <c:pt idx="1897">
                  <c:v>14.964383561643841</c:v>
                </c:pt>
                <c:pt idx="1898">
                  <c:v>14.983561643835619</c:v>
                </c:pt>
                <c:pt idx="1899">
                  <c:v>14.986301369863011</c:v>
                </c:pt>
                <c:pt idx="1900">
                  <c:v>15.00273972602748</c:v>
                </c:pt>
                <c:pt idx="1901">
                  <c:v>15.013698630137</c:v>
                </c:pt>
                <c:pt idx="1902">
                  <c:v>15.02191780821917</c:v>
                </c:pt>
                <c:pt idx="1903">
                  <c:v>15.03013698630137</c:v>
                </c:pt>
                <c:pt idx="1904">
                  <c:v>15.03287671232877</c:v>
                </c:pt>
                <c:pt idx="1905">
                  <c:v>15.038356164383449</c:v>
                </c:pt>
                <c:pt idx="1906">
                  <c:v>15.046575342465751</c:v>
                </c:pt>
                <c:pt idx="1907">
                  <c:v>15.071232876712349</c:v>
                </c:pt>
                <c:pt idx="1908">
                  <c:v>15.07397260273973</c:v>
                </c:pt>
                <c:pt idx="1909">
                  <c:v>15.08767123287671</c:v>
                </c:pt>
                <c:pt idx="1910">
                  <c:v>15.0931506849315</c:v>
                </c:pt>
                <c:pt idx="1911">
                  <c:v>15.1041095890411</c:v>
                </c:pt>
                <c:pt idx="1912">
                  <c:v>15.106849315068571</c:v>
                </c:pt>
                <c:pt idx="1913">
                  <c:v>15.11232876712327</c:v>
                </c:pt>
                <c:pt idx="1914">
                  <c:v>15.11780821917808</c:v>
                </c:pt>
                <c:pt idx="1915">
                  <c:v>15.142465753424659</c:v>
                </c:pt>
                <c:pt idx="1916">
                  <c:v>15.1534246575344</c:v>
                </c:pt>
                <c:pt idx="1917">
                  <c:v>15.16438356164384</c:v>
                </c:pt>
                <c:pt idx="1918">
                  <c:v>15.17260273972621</c:v>
                </c:pt>
                <c:pt idx="1919">
                  <c:v>15.18082191780822</c:v>
                </c:pt>
                <c:pt idx="1920">
                  <c:v>15.18904109589041</c:v>
                </c:pt>
                <c:pt idx="1921">
                  <c:v>15.205479452054799</c:v>
                </c:pt>
                <c:pt idx="1922">
                  <c:v>15.21095890410955</c:v>
                </c:pt>
                <c:pt idx="1923">
                  <c:v>15.216438356164421</c:v>
                </c:pt>
                <c:pt idx="1924">
                  <c:v>15.221917808219169</c:v>
                </c:pt>
                <c:pt idx="1925">
                  <c:v>15.230136986301369</c:v>
                </c:pt>
                <c:pt idx="1926">
                  <c:v>15.232876712328769</c:v>
                </c:pt>
                <c:pt idx="1927">
                  <c:v>15.27397260273972</c:v>
                </c:pt>
                <c:pt idx="1928">
                  <c:v>15.28493150684932</c:v>
                </c:pt>
                <c:pt idx="1929">
                  <c:v>15.293150684931399</c:v>
                </c:pt>
                <c:pt idx="1930">
                  <c:v>15.298630136986301</c:v>
                </c:pt>
                <c:pt idx="1931">
                  <c:v>15.306849315068741</c:v>
                </c:pt>
                <c:pt idx="1932">
                  <c:v>15.317808219178101</c:v>
                </c:pt>
                <c:pt idx="1933">
                  <c:v>15.320547945205499</c:v>
                </c:pt>
                <c:pt idx="1934">
                  <c:v>15.326027397260271</c:v>
                </c:pt>
                <c:pt idx="1935">
                  <c:v>15.36986301369868</c:v>
                </c:pt>
                <c:pt idx="1936">
                  <c:v>15.38356164383562</c:v>
                </c:pt>
                <c:pt idx="1937">
                  <c:v>15.39452054794533</c:v>
                </c:pt>
                <c:pt idx="1938">
                  <c:v>15.42739726027397</c:v>
                </c:pt>
                <c:pt idx="1939">
                  <c:v>15.438356164383499</c:v>
                </c:pt>
                <c:pt idx="1940">
                  <c:v>15.46575342465753</c:v>
                </c:pt>
                <c:pt idx="1941">
                  <c:v>15.471232876712371</c:v>
                </c:pt>
                <c:pt idx="1942">
                  <c:v>15.47397260273973</c:v>
                </c:pt>
                <c:pt idx="1943">
                  <c:v>15.5013698630137</c:v>
                </c:pt>
                <c:pt idx="1944">
                  <c:v>15.53972602739727</c:v>
                </c:pt>
                <c:pt idx="1945">
                  <c:v>15.556164383561651</c:v>
                </c:pt>
                <c:pt idx="1946">
                  <c:v>15.558904109589051</c:v>
                </c:pt>
                <c:pt idx="1947">
                  <c:v>15.56438356164383</c:v>
                </c:pt>
                <c:pt idx="1948">
                  <c:v>15.56712328767123</c:v>
                </c:pt>
                <c:pt idx="1949">
                  <c:v>15.575342465753421</c:v>
                </c:pt>
                <c:pt idx="1950">
                  <c:v>15.6</c:v>
                </c:pt>
                <c:pt idx="1951">
                  <c:v>15.63013698630137</c:v>
                </c:pt>
                <c:pt idx="1952">
                  <c:v>15.64109589041095</c:v>
                </c:pt>
                <c:pt idx="1953">
                  <c:v>15.65205479452055</c:v>
                </c:pt>
                <c:pt idx="1954">
                  <c:v>15.695890410958921</c:v>
                </c:pt>
                <c:pt idx="1955">
                  <c:v>15.701369863013699</c:v>
                </c:pt>
                <c:pt idx="1956">
                  <c:v>15.71780821917808</c:v>
                </c:pt>
                <c:pt idx="1957">
                  <c:v>15.726027397260269</c:v>
                </c:pt>
                <c:pt idx="1958">
                  <c:v>15.742465753424661</c:v>
                </c:pt>
                <c:pt idx="1959">
                  <c:v>15.75068493150704</c:v>
                </c:pt>
                <c:pt idx="1960">
                  <c:v>15.75342465753433</c:v>
                </c:pt>
                <c:pt idx="1961">
                  <c:v>15.77808219178082</c:v>
                </c:pt>
                <c:pt idx="1962">
                  <c:v>15.78356164383562</c:v>
                </c:pt>
                <c:pt idx="1963">
                  <c:v>15.786301369863009</c:v>
                </c:pt>
                <c:pt idx="1964">
                  <c:v>15.80273972602758</c:v>
                </c:pt>
                <c:pt idx="1965">
                  <c:v>15.819178082191749</c:v>
                </c:pt>
                <c:pt idx="1966">
                  <c:v>15.832876712328771</c:v>
                </c:pt>
                <c:pt idx="1967">
                  <c:v>15.83835616438355</c:v>
                </c:pt>
                <c:pt idx="1968">
                  <c:v>15.84657534246575</c:v>
                </c:pt>
                <c:pt idx="1969">
                  <c:v>15.879452054794699</c:v>
                </c:pt>
                <c:pt idx="1970">
                  <c:v>15.890410958904299</c:v>
                </c:pt>
                <c:pt idx="1971">
                  <c:v>15.89589041095903</c:v>
                </c:pt>
                <c:pt idx="1972">
                  <c:v>15.9041095890411</c:v>
                </c:pt>
                <c:pt idx="1973">
                  <c:v>15.90684931506868</c:v>
                </c:pt>
                <c:pt idx="1974">
                  <c:v>15.93424657534247</c:v>
                </c:pt>
                <c:pt idx="1975">
                  <c:v>15.93698630136987</c:v>
                </c:pt>
                <c:pt idx="1976">
                  <c:v>15.961643835616471</c:v>
                </c:pt>
                <c:pt idx="1977">
                  <c:v>15.96712328767123</c:v>
                </c:pt>
                <c:pt idx="1978">
                  <c:v>15.969863013698671</c:v>
                </c:pt>
                <c:pt idx="1979">
                  <c:v>15.978082191780819</c:v>
                </c:pt>
                <c:pt idx="1980">
                  <c:v>15.983561643835619</c:v>
                </c:pt>
                <c:pt idx="1981">
                  <c:v>16</c:v>
                </c:pt>
                <c:pt idx="1982">
                  <c:v>16.008219178082189</c:v>
                </c:pt>
                <c:pt idx="1983">
                  <c:v>16.02191780821919</c:v>
                </c:pt>
                <c:pt idx="1984">
                  <c:v>16.03287671232879</c:v>
                </c:pt>
                <c:pt idx="1985">
                  <c:v>16.049315068493151</c:v>
                </c:pt>
                <c:pt idx="1986">
                  <c:v>16.060273972602729</c:v>
                </c:pt>
                <c:pt idx="1987">
                  <c:v>16.07397260273973</c:v>
                </c:pt>
                <c:pt idx="1988">
                  <c:v>16.109589041095891</c:v>
                </c:pt>
                <c:pt idx="1989">
                  <c:v>16.115068493151011</c:v>
                </c:pt>
                <c:pt idx="1990">
                  <c:v>16.147945205479498</c:v>
                </c:pt>
                <c:pt idx="1991">
                  <c:v>16.153424657534249</c:v>
                </c:pt>
                <c:pt idx="1992">
                  <c:v>16.169863013698979</c:v>
                </c:pt>
                <c:pt idx="1993">
                  <c:v>16.18356164383562</c:v>
                </c:pt>
                <c:pt idx="1994">
                  <c:v>16.19178082191781</c:v>
                </c:pt>
                <c:pt idx="1995">
                  <c:v>16.221917808219189</c:v>
                </c:pt>
                <c:pt idx="1996">
                  <c:v>16.235616438356089</c:v>
                </c:pt>
                <c:pt idx="1997">
                  <c:v>16.24931506849315</c:v>
                </c:pt>
                <c:pt idx="1998">
                  <c:v>16.265753424657539</c:v>
                </c:pt>
                <c:pt idx="1999">
                  <c:v>16.27397260273969</c:v>
                </c:pt>
                <c:pt idx="2000">
                  <c:v>16.276712328766699</c:v>
                </c:pt>
                <c:pt idx="2001">
                  <c:v>16.28493150684929</c:v>
                </c:pt>
                <c:pt idx="2002">
                  <c:v>16.28767123287669</c:v>
                </c:pt>
                <c:pt idx="2003">
                  <c:v>16.29041095890409</c:v>
                </c:pt>
                <c:pt idx="2004">
                  <c:v>16.29315068493149</c:v>
                </c:pt>
                <c:pt idx="2005">
                  <c:v>16.30410958904109</c:v>
                </c:pt>
                <c:pt idx="2006">
                  <c:v>16.32054794520548</c:v>
                </c:pt>
                <c:pt idx="2007">
                  <c:v>16.331506849315069</c:v>
                </c:pt>
                <c:pt idx="2008">
                  <c:v>16.33972602739723</c:v>
                </c:pt>
                <c:pt idx="2009">
                  <c:v>16.345205479452051</c:v>
                </c:pt>
                <c:pt idx="2010">
                  <c:v>16.347945205479451</c:v>
                </c:pt>
                <c:pt idx="2011">
                  <c:v>16.35616438356163</c:v>
                </c:pt>
                <c:pt idx="2012">
                  <c:v>16.358904109589041</c:v>
                </c:pt>
                <c:pt idx="2013">
                  <c:v>16.37534246575342</c:v>
                </c:pt>
                <c:pt idx="2014">
                  <c:v>16.386301369863009</c:v>
                </c:pt>
                <c:pt idx="2015">
                  <c:v>16.38904109589043</c:v>
                </c:pt>
                <c:pt idx="2016">
                  <c:v>16.416438356164289</c:v>
                </c:pt>
                <c:pt idx="2017">
                  <c:v>16.44109589041096</c:v>
                </c:pt>
                <c:pt idx="2018">
                  <c:v>16.449315068493149</c:v>
                </c:pt>
                <c:pt idx="2019">
                  <c:v>16.454794520547889</c:v>
                </c:pt>
                <c:pt idx="2020">
                  <c:v>16.465753424657539</c:v>
                </c:pt>
                <c:pt idx="2021">
                  <c:v>16.473972602739689</c:v>
                </c:pt>
                <c:pt idx="2022">
                  <c:v>16.479452054794521</c:v>
                </c:pt>
                <c:pt idx="2023">
                  <c:v>16.49863013698582</c:v>
                </c:pt>
                <c:pt idx="2024">
                  <c:v>16.5013698630137</c:v>
                </c:pt>
                <c:pt idx="2025">
                  <c:v>16.504109589041089</c:v>
                </c:pt>
                <c:pt idx="2026">
                  <c:v>16.506849315068489</c:v>
                </c:pt>
                <c:pt idx="2027">
                  <c:v>16.509589041095889</c:v>
                </c:pt>
                <c:pt idx="2028">
                  <c:v>16.515068493150839</c:v>
                </c:pt>
                <c:pt idx="2029">
                  <c:v>16.520547945205479</c:v>
                </c:pt>
                <c:pt idx="2030">
                  <c:v>16.52876712328769</c:v>
                </c:pt>
                <c:pt idx="2031">
                  <c:v>16.534246575342429</c:v>
                </c:pt>
                <c:pt idx="2032">
                  <c:v>16.545205479452051</c:v>
                </c:pt>
                <c:pt idx="2033">
                  <c:v>16.56438356164383</c:v>
                </c:pt>
                <c:pt idx="2034">
                  <c:v>16.586301369862991</c:v>
                </c:pt>
                <c:pt idx="2035">
                  <c:v>16.591780821917791</c:v>
                </c:pt>
                <c:pt idx="2036">
                  <c:v>16.594520547944889</c:v>
                </c:pt>
                <c:pt idx="2037">
                  <c:v>16.62465753424663</c:v>
                </c:pt>
                <c:pt idx="2038">
                  <c:v>16.630136986301189</c:v>
                </c:pt>
                <c:pt idx="2039">
                  <c:v>16.643835616438679</c:v>
                </c:pt>
                <c:pt idx="2040">
                  <c:v>16.652054794520598</c:v>
                </c:pt>
                <c:pt idx="2041">
                  <c:v>16.68767123287671</c:v>
                </c:pt>
                <c:pt idx="2042">
                  <c:v>16.69315068493151</c:v>
                </c:pt>
                <c:pt idx="2043">
                  <c:v>16.706849315068489</c:v>
                </c:pt>
                <c:pt idx="2044">
                  <c:v>16.715068493150731</c:v>
                </c:pt>
                <c:pt idx="2045">
                  <c:v>16.76164383561612</c:v>
                </c:pt>
                <c:pt idx="2046">
                  <c:v>16.767123287670799</c:v>
                </c:pt>
                <c:pt idx="2047">
                  <c:v>16.769863013698739</c:v>
                </c:pt>
                <c:pt idx="2048">
                  <c:v>16.78356164383559</c:v>
                </c:pt>
                <c:pt idx="2049">
                  <c:v>16.8</c:v>
                </c:pt>
                <c:pt idx="2050">
                  <c:v>16.819178082191801</c:v>
                </c:pt>
                <c:pt idx="2051">
                  <c:v>16.852054794520551</c:v>
                </c:pt>
                <c:pt idx="2052">
                  <c:v>16.85479452054793</c:v>
                </c:pt>
                <c:pt idx="2053">
                  <c:v>16.86027397260273</c:v>
                </c:pt>
                <c:pt idx="2054">
                  <c:v>16.86849315068493</c:v>
                </c:pt>
                <c:pt idx="2055">
                  <c:v>16.893150684931509</c:v>
                </c:pt>
                <c:pt idx="2056">
                  <c:v>16.898630136986089</c:v>
                </c:pt>
                <c:pt idx="2057">
                  <c:v>16.904109589040889</c:v>
                </c:pt>
                <c:pt idx="2058">
                  <c:v>16.92054794520509</c:v>
                </c:pt>
                <c:pt idx="2059">
                  <c:v>16.923287671232789</c:v>
                </c:pt>
                <c:pt idx="2060">
                  <c:v>16.939726027397189</c:v>
                </c:pt>
                <c:pt idx="2061">
                  <c:v>16.956164383561589</c:v>
                </c:pt>
                <c:pt idx="2062">
                  <c:v>16.975342465753009</c:v>
                </c:pt>
                <c:pt idx="2063">
                  <c:v>16.978082191780789</c:v>
                </c:pt>
                <c:pt idx="2064">
                  <c:v>16.991780821917789</c:v>
                </c:pt>
                <c:pt idx="2065">
                  <c:v>16.994520547944781</c:v>
                </c:pt>
                <c:pt idx="2066">
                  <c:v>17</c:v>
                </c:pt>
                <c:pt idx="2067">
                  <c:v>17.005479452054789</c:v>
                </c:pt>
                <c:pt idx="2068">
                  <c:v>17.027397260273929</c:v>
                </c:pt>
                <c:pt idx="2069">
                  <c:v>17.030136986300981</c:v>
                </c:pt>
                <c:pt idx="2070">
                  <c:v>17.038356164383561</c:v>
                </c:pt>
                <c:pt idx="2071">
                  <c:v>17.043835616438361</c:v>
                </c:pt>
                <c:pt idx="2072">
                  <c:v>17.06301369863013</c:v>
                </c:pt>
                <c:pt idx="2073">
                  <c:v>17.06575342465753</c:v>
                </c:pt>
                <c:pt idx="2074">
                  <c:v>17.06849315068493</c:v>
                </c:pt>
                <c:pt idx="2075">
                  <c:v>17.09863013698595</c:v>
                </c:pt>
                <c:pt idx="2076">
                  <c:v>17.112328767123291</c:v>
                </c:pt>
                <c:pt idx="2077">
                  <c:v>17.136986301369859</c:v>
                </c:pt>
                <c:pt idx="2078">
                  <c:v>17.147945205479498</c:v>
                </c:pt>
                <c:pt idx="2079">
                  <c:v>17.156164383561649</c:v>
                </c:pt>
                <c:pt idx="2080">
                  <c:v>17.158904109589098</c:v>
                </c:pt>
                <c:pt idx="2081">
                  <c:v>17.18356164383562</c:v>
                </c:pt>
                <c:pt idx="2082">
                  <c:v>17.208219178082089</c:v>
                </c:pt>
                <c:pt idx="2083">
                  <c:v>17.224657534246571</c:v>
                </c:pt>
                <c:pt idx="2084">
                  <c:v>17.25479452054789</c:v>
                </c:pt>
                <c:pt idx="2085">
                  <c:v>17.26027397260269</c:v>
                </c:pt>
                <c:pt idx="2086">
                  <c:v>17.27397260273969</c:v>
                </c:pt>
                <c:pt idx="2087">
                  <c:v>17.301369863013701</c:v>
                </c:pt>
                <c:pt idx="2088">
                  <c:v>17.306849315068501</c:v>
                </c:pt>
                <c:pt idx="2089">
                  <c:v>17.328767123287701</c:v>
                </c:pt>
                <c:pt idx="2090">
                  <c:v>17.347945205479451</c:v>
                </c:pt>
                <c:pt idx="2091">
                  <c:v>17.358904109589041</c:v>
                </c:pt>
                <c:pt idx="2092">
                  <c:v>17.367123287670989</c:v>
                </c:pt>
                <c:pt idx="2093">
                  <c:v>17.410958904109631</c:v>
                </c:pt>
                <c:pt idx="2094">
                  <c:v>17.42465753424657</c:v>
                </c:pt>
                <c:pt idx="2095">
                  <c:v>17.427397260273889</c:v>
                </c:pt>
                <c:pt idx="2096">
                  <c:v>17.430136986300852</c:v>
                </c:pt>
                <c:pt idx="2097">
                  <c:v>17.43835616438356</c:v>
                </c:pt>
                <c:pt idx="2098">
                  <c:v>17.452054794520549</c:v>
                </c:pt>
                <c:pt idx="2099">
                  <c:v>17.468493150684889</c:v>
                </c:pt>
                <c:pt idx="2100">
                  <c:v>17.487671232876689</c:v>
                </c:pt>
                <c:pt idx="2101">
                  <c:v>17.4958904109589</c:v>
                </c:pt>
                <c:pt idx="2102">
                  <c:v>17.506849315068489</c:v>
                </c:pt>
                <c:pt idx="2103">
                  <c:v>17.517808219178239</c:v>
                </c:pt>
                <c:pt idx="2104">
                  <c:v>17.520547945205479</c:v>
                </c:pt>
                <c:pt idx="2105">
                  <c:v>17.526027397260279</c:v>
                </c:pt>
                <c:pt idx="2106">
                  <c:v>17.545205479452051</c:v>
                </c:pt>
                <c:pt idx="2107">
                  <c:v>17.569863013698921</c:v>
                </c:pt>
                <c:pt idx="2108">
                  <c:v>17.58082191780823</c:v>
                </c:pt>
                <c:pt idx="2109">
                  <c:v>17.62739726027397</c:v>
                </c:pt>
                <c:pt idx="2110">
                  <c:v>17.635616438356159</c:v>
                </c:pt>
                <c:pt idx="2111">
                  <c:v>17.649315068493198</c:v>
                </c:pt>
                <c:pt idx="2112">
                  <c:v>17.657534246575189</c:v>
                </c:pt>
                <c:pt idx="2113">
                  <c:v>17.682191780821789</c:v>
                </c:pt>
                <c:pt idx="2114">
                  <c:v>17.69041095890411</c:v>
                </c:pt>
                <c:pt idx="2115">
                  <c:v>17.698630136986189</c:v>
                </c:pt>
                <c:pt idx="2116">
                  <c:v>17.726027397260189</c:v>
                </c:pt>
                <c:pt idx="2117">
                  <c:v>17.728767123287671</c:v>
                </c:pt>
                <c:pt idx="2118">
                  <c:v>17.736986301369789</c:v>
                </c:pt>
                <c:pt idx="2119">
                  <c:v>17.74520547945205</c:v>
                </c:pt>
                <c:pt idx="2120">
                  <c:v>17.75068493150679</c:v>
                </c:pt>
                <c:pt idx="2121">
                  <c:v>17.76164383561612</c:v>
                </c:pt>
                <c:pt idx="2122">
                  <c:v>17.77534246575312</c:v>
                </c:pt>
                <c:pt idx="2123">
                  <c:v>17.78356164383559</c:v>
                </c:pt>
                <c:pt idx="2124">
                  <c:v>17.824657534246601</c:v>
                </c:pt>
                <c:pt idx="2125">
                  <c:v>17.827397260273969</c:v>
                </c:pt>
                <c:pt idx="2126">
                  <c:v>17.832876712328801</c:v>
                </c:pt>
                <c:pt idx="2127">
                  <c:v>17.841095890411001</c:v>
                </c:pt>
                <c:pt idx="2128">
                  <c:v>17.843835616438351</c:v>
                </c:pt>
                <c:pt idx="2129">
                  <c:v>17.852054794520551</c:v>
                </c:pt>
                <c:pt idx="2130">
                  <c:v>17.857534246575089</c:v>
                </c:pt>
                <c:pt idx="2131">
                  <c:v>17.86027397260273</c:v>
                </c:pt>
                <c:pt idx="2132">
                  <c:v>17.86575342465753</c:v>
                </c:pt>
                <c:pt idx="2133">
                  <c:v>17.87397260273973</c:v>
                </c:pt>
                <c:pt idx="2134">
                  <c:v>17.882191780821689</c:v>
                </c:pt>
                <c:pt idx="2135">
                  <c:v>17.904109589040889</c:v>
                </c:pt>
                <c:pt idx="2136">
                  <c:v>17.92876712328767</c:v>
                </c:pt>
                <c:pt idx="2137">
                  <c:v>17.958904109589039</c:v>
                </c:pt>
                <c:pt idx="2138">
                  <c:v>17.961643835616059</c:v>
                </c:pt>
                <c:pt idx="2139">
                  <c:v>17.969863013698731</c:v>
                </c:pt>
                <c:pt idx="2140">
                  <c:v>17.975342465753009</c:v>
                </c:pt>
                <c:pt idx="2141">
                  <c:v>17.978082191780789</c:v>
                </c:pt>
                <c:pt idx="2142">
                  <c:v>17.983561643835589</c:v>
                </c:pt>
                <c:pt idx="2143">
                  <c:v>17.989041095890411</c:v>
                </c:pt>
                <c:pt idx="2144">
                  <c:v>17.991780821917789</c:v>
                </c:pt>
                <c:pt idx="2145">
                  <c:v>18</c:v>
                </c:pt>
                <c:pt idx="2146">
                  <c:v>18.038356164383561</c:v>
                </c:pt>
                <c:pt idx="2147">
                  <c:v>18.06575342465753</c:v>
                </c:pt>
                <c:pt idx="2148">
                  <c:v>18.07123287671201</c:v>
                </c:pt>
                <c:pt idx="2149">
                  <c:v>18.08219178082161</c:v>
                </c:pt>
                <c:pt idx="2150">
                  <c:v>18.112328767123291</c:v>
                </c:pt>
                <c:pt idx="2151">
                  <c:v>18.117808219178411</c:v>
                </c:pt>
                <c:pt idx="2152">
                  <c:v>18.12328767123288</c:v>
                </c:pt>
                <c:pt idx="2153">
                  <c:v>18.12602739726027</c:v>
                </c:pt>
                <c:pt idx="2154">
                  <c:v>18.13424657534247</c:v>
                </c:pt>
                <c:pt idx="2155">
                  <c:v>18.156164383561649</c:v>
                </c:pt>
                <c:pt idx="2156">
                  <c:v>18.164383561643831</c:v>
                </c:pt>
                <c:pt idx="2157">
                  <c:v>18.167123287671089</c:v>
                </c:pt>
                <c:pt idx="2158">
                  <c:v>18.169863013698979</c:v>
                </c:pt>
                <c:pt idx="2159">
                  <c:v>18.18630136986301</c:v>
                </c:pt>
                <c:pt idx="2160">
                  <c:v>18.19178082191781</c:v>
                </c:pt>
                <c:pt idx="2161">
                  <c:v>18.194520547945089</c:v>
                </c:pt>
                <c:pt idx="2162">
                  <c:v>18.197260273972599</c:v>
                </c:pt>
                <c:pt idx="2163">
                  <c:v>18.227397260273889</c:v>
                </c:pt>
                <c:pt idx="2164">
                  <c:v>18.235616438356089</c:v>
                </c:pt>
                <c:pt idx="2165">
                  <c:v>18.25479452054789</c:v>
                </c:pt>
                <c:pt idx="2166">
                  <c:v>18.26301369863009</c:v>
                </c:pt>
                <c:pt idx="2167">
                  <c:v>18.276712328766699</c:v>
                </c:pt>
                <c:pt idx="2168">
                  <c:v>18.279452054794529</c:v>
                </c:pt>
                <c:pt idx="2169">
                  <c:v>18.28767123287669</c:v>
                </c:pt>
                <c:pt idx="2170">
                  <c:v>18.317808219178339</c:v>
                </c:pt>
                <c:pt idx="2171">
                  <c:v>18.32054794520548</c:v>
                </c:pt>
                <c:pt idx="2172">
                  <c:v>18.33698630136983</c:v>
                </c:pt>
                <c:pt idx="2173">
                  <c:v>18.347945205479451</c:v>
                </c:pt>
                <c:pt idx="2174">
                  <c:v>18.391780821917809</c:v>
                </c:pt>
                <c:pt idx="2175">
                  <c:v>18.394520547944989</c:v>
                </c:pt>
                <c:pt idx="2176">
                  <c:v>18.399999999999999</c:v>
                </c:pt>
                <c:pt idx="2177">
                  <c:v>18.410958904109631</c:v>
                </c:pt>
                <c:pt idx="2178">
                  <c:v>18.413698630136889</c:v>
                </c:pt>
                <c:pt idx="2179">
                  <c:v>18.416438356164289</c:v>
                </c:pt>
                <c:pt idx="2180">
                  <c:v>18.42465753424657</c:v>
                </c:pt>
                <c:pt idx="2181">
                  <c:v>18.463013698630089</c:v>
                </c:pt>
                <c:pt idx="2182">
                  <c:v>18.473972602739689</c:v>
                </c:pt>
                <c:pt idx="2183">
                  <c:v>18.48219178082147</c:v>
                </c:pt>
                <c:pt idx="2184">
                  <c:v>18.506849315068489</c:v>
                </c:pt>
                <c:pt idx="2185">
                  <c:v>18.509589041095889</c:v>
                </c:pt>
                <c:pt idx="2186">
                  <c:v>18.515068493150839</c:v>
                </c:pt>
                <c:pt idx="2187">
                  <c:v>18.561643835616429</c:v>
                </c:pt>
                <c:pt idx="2188">
                  <c:v>18.58904109589043</c:v>
                </c:pt>
                <c:pt idx="2189">
                  <c:v>18.597260273972591</c:v>
                </c:pt>
                <c:pt idx="2190">
                  <c:v>18.630136986301189</c:v>
                </c:pt>
                <c:pt idx="2191">
                  <c:v>18.63287671232883</c:v>
                </c:pt>
                <c:pt idx="2192">
                  <c:v>18.676712328766989</c:v>
                </c:pt>
                <c:pt idx="2193">
                  <c:v>18.704109589040989</c:v>
                </c:pt>
                <c:pt idx="2194">
                  <c:v>18.717808219178131</c:v>
                </c:pt>
                <c:pt idx="2195">
                  <c:v>18.726027397260189</c:v>
                </c:pt>
                <c:pt idx="2196">
                  <c:v>18.742465753424661</c:v>
                </c:pt>
                <c:pt idx="2197">
                  <c:v>18.758904109589039</c:v>
                </c:pt>
                <c:pt idx="2198">
                  <c:v>18.780821917808229</c:v>
                </c:pt>
                <c:pt idx="2199">
                  <c:v>18.78630136986299</c:v>
                </c:pt>
                <c:pt idx="2200">
                  <c:v>18.8</c:v>
                </c:pt>
                <c:pt idx="2201">
                  <c:v>18.84657534246573</c:v>
                </c:pt>
                <c:pt idx="2202">
                  <c:v>18.87397260273973</c:v>
                </c:pt>
                <c:pt idx="2203">
                  <c:v>18.876712328766889</c:v>
                </c:pt>
                <c:pt idx="2204">
                  <c:v>18.901369863013699</c:v>
                </c:pt>
                <c:pt idx="2205">
                  <c:v>18.909589041095789</c:v>
                </c:pt>
                <c:pt idx="2206">
                  <c:v>18.912328767123189</c:v>
                </c:pt>
                <c:pt idx="2207">
                  <c:v>18.923287671232789</c:v>
                </c:pt>
                <c:pt idx="2208">
                  <c:v>18.926027397260189</c:v>
                </c:pt>
                <c:pt idx="2209">
                  <c:v>18.92876712328767</c:v>
                </c:pt>
                <c:pt idx="2210">
                  <c:v>18.956164383561589</c:v>
                </c:pt>
                <c:pt idx="2211">
                  <c:v>18.958904109589039</c:v>
                </c:pt>
                <c:pt idx="2212">
                  <c:v>18.969863013698731</c:v>
                </c:pt>
                <c:pt idx="2213">
                  <c:v>18.975342465753009</c:v>
                </c:pt>
                <c:pt idx="2214">
                  <c:v>18.978082191780789</c:v>
                </c:pt>
                <c:pt idx="2215">
                  <c:v>18.991780821917789</c:v>
                </c:pt>
                <c:pt idx="2216">
                  <c:v>19.002739726027009</c:v>
                </c:pt>
                <c:pt idx="2217">
                  <c:v>19.010958904109739</c:v>
                </c:pt>
                <c:pt idx="2218">
                  <c:v>19.046575342465729</c:v>
                </c:pt>
                <c:pt idx="2219">
                  <c:v>19.049315068493151</c:v>
                </c:pt>
                <c:pt idx="2220">
                  <c:v>19.057534246574999</c:v>
                </c:pt>
                <c:pt idx="2221">
                  <c:v>19.060273972602729</c:v>
                </c:pt>
                <c:pt idx="2222">
                  <c:v>19.07123287671201</c:v>
                </c:pt>
                <c:pt idx="2223">
                  <c:v>19.08219178082161</c:v>
                </c:pt>
                <c:pt idx="2224">
                  <c:v>19.084931506849319</c:v>
                </c:pt>
                <c:pt idx="2225">
                  <c:v>19.090410958904091</c:v>
                </c:pt>
                <c:pt idx="2226">
                  <c:v>19.095890410958901</c:v>
                </c:pt>
                <c:pt idx="2227">
                  <c:v>19.109589041095891</c:v>
                </c:pt>
                <c:pt idx="2228">
                  <c:v>19.208219178082089</c:v>
                </c:pt>
                <c:pt idx="2229">
                  <c:v>19.221917808219189</c:v>
                </c:pt>
                <c:pt idx="2230">
                  <c:v>19.232876712328771</c:v>
                </c:pt>
                <c:pt idx="2231">
                  <c:v>19.25479452054789</c:v>
                </c:pt>
                <c:pt idx="2232">
                  <c:v>19.276712328766699</c:v>
                </c:pt>
                <c:pt idx="2233">
                  <c:v>19.29041095890409</c:v>
                </c:pt>
                <c:pt idx="2234">
                  <c:v>19.31232876712329</c:v>
                </c:pt>
                <c:pt idx="2235">
                  <c:v>19.331506849315069</c:v>
                </c:pt>
                <c:pt idx="2236">
                  <c:v>19.35068493150683</c:v>
                </c:pt>
                <c:pt idx="2237">
                  <c:v>19.35342465753423</c:v>
                </c:pt>
                <c:pt idx="2238">
                  <c:v>19.358904109589041</c:v>
                </c:pt>
                <c:pt idx="2239">
                  <c:v>19.37534246575342</c:v>
                </c:pt>
                <c:pt idx="2240">
                  <c:v>19.38356164383562</c:v>
                </c:pt>
                <c:pt idx="2241">
                  <c:v>19.38904109589043</c:v>
                </c:pt>
                <c:pt idx="2242">
                  <c:v>19.405479452054799</c:v>
                </c:pt>
                <c:pt idx="2243">
                  <c:v>19.463013698630089</c:v>
                </c:pt>
                <c:pt idx="2244">
                  <c:v>19.468493150684889</c:v>
                </c:pt>
                <c:pt idx="2245">
                  <c:v>19.471232876711781</c:v>
                </c:pt>
                <c:pt idx="2246">
                  <c:v>19.490410958904089</c:v>
                </c:pt>
                <c:pt idx="2247">
                  <c:v>19.526027397260279</c:v>
                </c:pt>
                <c:pt idx="2248">
                  <c:v>19.534246575342429</c:v>
                </c:pt>
                <c:pt idx="2249">
                  <c:v>19.586301369862991</c:v>
                </c:pt>
                <c:pt idx="2250">
                  <c:v>19.61643835616438</c:v>
                </c:pt>
                <c:pt idx="2251">
                  <c:v>19.62465753424663</c:v>
                </c:pt>
                <c:pt idx="2252">
                  <c:v>19.635616438356159</c:v>
                </c:pt>
                <c:pt idx="2253">
                  <c:v>19.652054794520598</c:v>
                </c:pt>
                <c:pt idx="2254">
                  <c:v>19.701369863013699</c:v>
                </c:pt>
                <c:pt idx="2255">
                  <c:v>19.709589041095789</c:v>
                </c:pt>
                <c:pt idx="2256">
                  <c:v>19.720547945205169</c:v>
                </c:pt>
                <c:pt idx="2257">
                  <c:v>19.734246575342119</c:v>
                </c:pt>
                <c:pt idx="2258">
                  <c:v>19.74794520547945</c:v>
                </c:pt>
                <c:pt idx="2259">
                  <c:v>19.76164383561612</c:v>
                </c:pt>
                <c:pt idx="2260">
                  <c:v>19.769863013698739</c:v>
                </c:pt>
                <c:pt idx="2261">
                  <c:v>19.77808219178079</c:v>
                </c:pt>
                <c:pt idx="2262">
                  <c:v>19.78630136986299</c:v>
                </c:pt>
                <c:pt idx="2263">
                  <c:v>19.789041095890411</c:v>
                </c:pt>
                <c:pt idx="2264">
                  <c:v>19.81369863013699</c:v>
                </c:pt>
                <c:pt idx="2265">
                  <c:v>19.835616438356169</c:v>
                </c:pt>
                <c:pt idx="2266">
                  <c:v>19.838356164383601</c:v>
                </c:pt>
                <c:pt idx="2267">
                  <c:v>19.86575342465753</c:v>
                </c:pt>
                <c:pt idx="2268">
                  <c:v>19.88493150684932</c:v>
                </c:pt>
                <c:pt idx="2269">
                  <c:v>19.893150684931509</c:v>
                </c:pt>
                <c:pt idx="2270">
                  <c:v>19.895890410958931</c:v>
                </c:pt>
                <c:pt idx="2271">
                  <c:v>19.901369863013699</c:v>
                </c:pt>
                <c:pt idx="2272">
                  <c:v>19.923287671232789</c:v>
                </c:pt>
                <c:pt idx="2273">
                  <c:v>19.931506849314989</c:v>
                </c:pt>
                <c:pt idx="2274">
                  <c:v>19.939726027397189</c:v>
                </c:pt>
                <c:pt idx="2275">
                  <c:v>19.96712328767077</c:v>
                </c:pt>
                <c:pt idx="2276">
                  <c:v>19.969863013698731</c:v>
                </c:pt>
                <c:pt idx="2277">
                  <c:v>19.983561643835589</c:v>
                </c:pt>
                <c:pt idx="2278">
                  <c:v>19.986301369862989</c:v>
                </c:pt>
                <c:pt idx="2279">
                  <c:v>20.010958904109739</c:v>
                </c:pt>
                <c:pt idx="2280">
                  <c:v>20.016438356164379</c:v>
                </c:pt>
                <c:pt idx="2281">
                  <c:v>20.01917808219179</c:v>
                </c:pt>
                <c:pt idx="2282">
                  <c:v>20.043835616438361</c:v>
                </c:pt>
                <c:pt idx="2283">
                  <c:v>20.046575342465729</c:v>
                </c:pt>
                <c:pt idx="2284">
                  <c:v>20.054794520547929</c:v>
                </c:pt>
                <c:pt idx="2285">
                  <c:v>20.06575342465753</c:v>
                </c:pt>
                <c:pt idx="2286">
                  <c:v>20.090410958904091</c:v>
                </c:pt>
                <c:pt idx="2287">
                  <c:v>20.095890410958901</c:v>
                </c:pt>
                <c:pt idx="2288">
                  <c:v>20.09863013698595</c:v>
                </c:pt>
                <c:pt idx="2289">
                  <c:v>20.109589041095891</c:v>
                </c:pt>
                <c:pt idx="2290">
                  <c:v>20.117808219178411</c:v>
                </c:pt>
                <c:pt idx="2291">
                  <c:v>20.12876712328773</c:v>
                </c:pt>
                <c:pt idx="2292">
                  <c:v>20.136986301369859</c:v>
                </c:pt>
                <c:pt idx="2293">
                  <c:v>20.147945205479498</c:v>
                </c:pt>
                <c:pt idx="2294">
                  <c:v>20.213698630136889</c:v>
                </c:pt>
                <c:pt idx="2295">
                  <c:v>20.221917808219189</c:v>
                </c:pt>
                <c:pt idx="2296">
                  <c:v>20.224657534246571</c:v>
                </c:pt>
                <c:pt idx="2297">
                  <c:v>20.230136986300909</c:v>
                </c:pt>
                <c:pt idx="2298">
                  <c:v>20.265753424657539</c:v>
                </c:pt>
                <c:pt idx="2299">
                  <c:v>20.271232876711821</c:v>
                </c:pt>
                <c:pt idx="2300">
                  <c:v>20.276712328766699</c:v>
                </c:pt>
                <c:pt idx="2301">
                  <c:v>20.29315068493149</c:v>
                </c:pt>
                <c:pt idx="2302">
                  <c:v>20.32054794520548</c:v>
                </c:pt>
                <c:pt idx="2303">
                  <c:v>20.331506849315069</c:v>
                </c:pt>
                <c:pt idx="2304">
                  <c:v>20.36438356164383</c:v>
                </c:pt>
                <c:pt idx="2305">
                  <c:v>20.399999999999999</c:v>
                </c:pt>
                <c:pt idx="2306">
                  <c:v>20.405479452054799</c:v>
                </c:pt>
                <c:pt idx="2307">
                  <c:v>20.42465753424657</c:v>
                </c:pt>
                <c:pt idx="2308">
                  <c:v>20.449315068493149</c:v>
                </c:pt>
                <c:pt idx="2309">
                  <c:v>20.463013698630089</c:v>
                </c:pt>
                <c:pt idx="2310">
                  <c:v>20.473972602739689</c:v>
                </c:pt>
                <c:pt idx="2311">
                  <c:v>20.504109589041089</c:v>
                </c:pt>
                <c:pt idx="2312">
                  <c:v>20.509589041095889</c:v>
                </c:pt>
                <c:pt idx="2313">
                  <c:v>20.515068493150839</c:v>
                </c:pt>
                <c:pt idx="2314">
                  <c:v>20.517808219178239</c:v>
                </c:pt>
                <c:pt idx="2315">
                  <c:v>20.556164383561629</c:v>
                </c:pt>
                <c:pt idx="2316">
                  <c:v>20.569863013698921</c:v>
                </c:pt>
                <c:pt idx="2317">
                  <c:v>20.578082191780819</c:v>
                </c:pt>
                <c:pt idx="2318">
                  <c:v>20.63287671232883</c:v>
                </c:pt>
                <c:pt idx="2319">
                  <c:v>20.663013698630131</c:v>
                </c:pt>
                <c:pt idx="2320">
                  <c:v>20.665753424657531</c:v>
                </c:pt>
                <c:pt idx="2321">
                  <c:v>20.668493150684931</c:v>
                </c:pt>
                <c:pt idx="2322">
                  <c:v>20.698630136986189</c:v>
                </c:pt>
                <c:pt idx="2323">
                  <c:v>20.701369863013699</c:v>
                </c:pt>
                <c:pt idx="2324">
                  <c:v>20.731506849315029</c:v>
                </c:pt>
                <c:pt idx="2325">
                  <c:v>20.75068493150679</c:v>
                </c:pt>
                <c:pt idx="2326">
                  <c:v>20.76164383561612</c:v>
                </c:pt>
                <c:pt idx="2327">
                  <c:v>20.780821917808229</c:v>
                </c:pt>
                <c:pt idx="2328">
                  <c:v>20.78356164383559</c:v>
                </c:pt>
                <c:pt idx="2329">
                  <c:v>20.79178082191779</c:v>
                </c:pt>
                <c:pt idx="2330">
                  <c:v>20.79726027397259</c:v>
                </c:pt>
                <c:pt idx="2331">
                  <c:v>20.81643835616438</c:v>
                </c:pt>
                <c:pt idx="2332">
                  <c:v>20.824657534246601</c:v>
                </c:pt>
                <c:pt idx="2333">
                  <c:v>20.835616438356169</c:v>
                </c:pt>
                <c:pt idx="2334">
                  <c:v>20.86301369863013</c:v>
                </c:pt>
                <c:pt idx="2335">
                  <c:v>20.871232876712089</c:v>
                </c:pt>
                <c:pt idx="2336">
                  <c:v>20.87397260273973</c:v>
                </c:pt>
                <c:pt idx="2337">
                  <c:v>20.876712328766889</c:v>
                </c:pt>
                <c:pt idx="2338">
                  <c:v>20.882191780821689</c:v>
                </c:pt>
                <c:pt idx="2339">
                  <c:v>20.94520547945206</c:v>
                </c:pt>
                <c:pt idx="2340">
                  <c:v>20.953424657534189</c:v>
                </c:pt>
                <c:pt idx="2341">
                  <c:v>21.002739726027009</c:v>
                </c:pt>
                <c:pt idx="2342">
                  <c:v>21.02465753424659</c:v>
                </c:pt>
                <c:pt idx="2343">
                  <c:v>21.03287671232879</c:v>
                </c:pt>
                <c:pt idx="2344">
                  <c:v>21.043835616438361</c:v>
                </c:pt>
                <c:pt idx="2345">
                  <c:v>21.046575342465729</c:v>
                </c:pt>
                <c:pt idx="2346">
                  <c:v>21.090410958904091</c:v>
                </c:pt>
                <c:pt idx="2347">
                  <c:v>21.093150684931491</c:v>
                </c:pt>
                <c:pt idx="2348">
                  <c:v>21.12876712328773</c:v>
                </c:pt>
                <c:pt idx="2349">
                  <c:v>21.139726027397259</c:v>
                </c:pt>
                <c:pt idx="2350">
                  <c:v>21.158904109589098</c:v>
                </c:pt>
                <c:pt idx="2351">
                  <c:v>21.167123287671089</c:v>
                </c:pt>
                <c:pt idx="2352">
                  <c:v>21.194520547945089</c:v>
                </c:pt>
                <c:pt idx="2353">
                  <c:v>21.197260273972599</c:v>
                </c:pt>
                <c:pt idx="2354">
                  <c:v>21.2</c:v>
                </c:pt>
                <c:pt idx="2355">
                  <c:v>21.20273972602693</c:v>
                </c:pt>
                <c:pt idx="2356">
                  <c:v>21.208219178082089</c:v>
                </c:pt>
                <c:pt idx="2357">
                  <c:v>21.219178082191789</c:v>
                </c:pt>
                <c:pt idx="2358">
                  <c:v>21.25205479452055</c:v>
                </c:pt>
                <c:pt idx="2359">
                  <c:v>21.265753424657539</c:v>
                </c:pt>
                <c:pt idx="2360">
                  <c:v>21.27397260273969</c:v>
                </c:pt>
                <c:pt idx="2361">
                  <c:v>21.315068493150939</c:v>
                </c:pt>
                <c:pt idx="2362">
                  <c:v>21.317808219178339</c:v>
                </c:pt>
                <c:pt idx="2363">
                  <c:v>21.326027397260269</c:v>
                </c:pt>
                <c:pt idx="2364">
                  <c:v>21.36986301369895</c:v>
                </c:pt>
                <c:pt idx="2365">
                  <c:v>21.37534246575342</c:v>
                </c:pt>
                <c:pt idx="2366">
                  <c:v>21.4</c:v>
                </c:pt>
                <c:pt idx="2367">
                  <c:v>21.40273972602688</c:v>
                </c:pt>
                <c:pt idx="2368">
                  <c:v>21.405479452054799</c:v>
                </c:pt>
                <c:pt idx="2369">
                  <c:v>21.413698630136889</c:v>
                </c:pt>
                <c:pt idx="2370">
                  <c:v>21.45753424657487</c:v>
                </c:pt>
                <c:pt idx="2371">
                  <c:v>21.479452054794521</c:v>
                </c:pt>
                <c:pt idx="2372">
                  <c:v>21.545205479452051</c:v>
                </c:pt>
                <c:pt idx="2373">
                  <c:v>21.591780821917791</c:v>
                </c:pt>
                <c:pt idx="2374">
                  <c:v>21.63287671232883</c:v>
                </c:pt>
                <c:pt idx="2375">
                  <c:v>21.709589041095789</c:v>
                </c:pt>
                <c:pt idx="2376">
                  <c:v>21.720547945205169</c:v>
                </c:pt>
                <c:pt idx="2377">
                  <c:v>21.731506849315029</c:v>
                </c:pt>
                <c:pt idx="2378">
                  <c:v>21.734246575342119</c:v>
                </c:pt>
                <c:pt idx="2379">
                  <c:v>21.74794520547945</c:v>
                </c:pt>
                <c:pt idx="2380">
                  <c:v>21.78630136986299</c:v>
                </c:pt>
                <c:pt idx="2381">
                  <c:v>21.79726027397259</c:v>
                </c:pt>
                <c:pt idx="2382">
                  <c:v>21.84657534246573</c:v>
                </c:pt>
                <c:pt idx="2383">
                  <c:v>21.849315068493151</c:v>
                </c:pt>
                <c:pt idx="2384">
                  <c:v>21.857534246575089</c:v>
                </c:pt>
                <c:pt idx="2385">
                  <c:v>21.86849315068493</c:v>
                </c:pt>
                <c:pt idx="2386">
                  <c:v>21.876712328766889</c:v>
                </c:pt>
                <c:pt idx="2387">
                  <c:v>21.901369863013699</c:v>
                </c:pt>
                <c:pt idx="2388">
                  <c:v>21.906849315068492</c:v>
                </c:pt>
                <c:pt idx="2389">
                  <c:v>21.950684931506789</c:v>
                </c:pt>
                <c:pt idx="2390">
                  <c:v>21.964383561643789</c:v>
                </c:pt>
                <c:pt idx="2391">
                  <c:v>22.013698630136989</c:v>
                </c:pt>
                <c:pt idx="2392">
                  <c:v>22.02465753424659</c:v>
                </c:pt>
                <c:pt idx="2393">
                  <c:v>22.030136986300981</c:v>
                </c:pt>
                <c:pt idx="2394">
                  <c:v>22.035616438356129</c:v>
                </c:pt>
                <c:pt idx="2395">
                  <c:v>22.057534246574999</c:v>
                </c:pt>
                <c:pt idx="2396">
                  <c:v>22.06849315068493</c:v>
                </c:pt>
                <c:pt idx="2397">
                  <c:v>22.07123287671201</c:v>
                </c:pt>
                <c:pt idx="2398">
                  <c:v>22.136986301369859</c:v>
                </c:pt>
                <c:pt idx="2399">
                  <c:v>22.18356164383562</c:v>
                </c:pt>
                <c:pt idx="2400">
                  <c:v>22.2</c:v>
                </c:pt>
                <c:pt idx="2401">
                  <c:v>22.210958904109631</c:v>
                </c:pt>
                <c:pt idx="2402">
                  <c:v>22.227397260273889</c:v>
                </c:pt>
                <c:pt idx="2403">
                  <c:v>22.232876712328771</c:v>
                </c:pt>
                <c:pt idx="2404">
                  <c:v>22.25205479452055</c:v>
                </c:pt>
                <c:pt idx="2405">
                  <c:v>22.306849315068501</c:v>
                </c:pt>
                <c:pt idx="2406">
                  <c:v>22.345205479452051</c:v>
                </c:pt>
                <c:pt idx="2407">
                  <c:v>22.38356164383562</c:v>
                </c:pt>
                <c:pt idx="2408">
                  <c:v>22.40273972602688</c:v>
                </c:pt>
                <c:pt idx="2409">
                  <c:v>22.419178082191781</c:v>
                </c:pt>
                <c:pt idx="2410">
                  <c:v>22.427397260273889</c:v>
                </c:pt>
                <c:pt idx="2411">
                  <c:v>22.430136986300852</c:v>
                </c:pt>
                <c:pt idx="2412">
                  <c:v>22.523287671232879</c:v>
                </c:pt>
                <c:pt idx="2413">
                  <c:v>22.542465753424661</c:v>
                </c:pt>
                <c:pt idx="2414">
                  <c:v>22.547945205479451</c:v>
                </c:pt>
                <c:pt idx="2415">
                  <c:v>22.567123287670899</c:v>
                </c:pt>
                <c:pt idx="2416">
                  <c:v>22.58904109589043</c:v>
                </c:pt>
                <c:pt idx="2417">
                  <c:v>22.62739726027397</c:v>
                </c:pt>
                <c:pt idx="2418">
                  <c:v>22.643835616438679</c:v>
                </c:pt>
                <c:pt idx="2419">
                  <c:v>22.654794520547931</c:v>
                </c:pt>
                <c:pt idx="2420">
                  <c:v>22.673972602739731</c:v>
                </c:pt>
                <c:pt idx="2421">
                  <c:v>22.698630136986189</c:v>
                </c:pt>
                <c:pt idx="2422">
                  <c:v>22.712328767123189</c:v>
                </c:pt>
                <c:pt idx="2423">
                  <c:v>22.75342465753419</c:v>
                </c:pt>
                <c:pt idx="2424">
                  <c:v>22.78356164383559</c:v>
                </c:pt>
                <c:pt idx="2425">
                  <c:v>22.802739726027049</c:v>
                </c:pt>
                <c:pt idx="2426">
                  <c:v>22.810958904109839</c:v>
                </c:pt>
                <c:pt idx="2427">
                  <c:v>22.841095890411001</c:v>
                </c:pt>
                <c:pt idx="2428">
                  <c:v>22.849315068493151</c:v>
                </c:pt>
                <c:pt idx="2429">
                  <c:v>22.876712328766889</c:v>
                </c:pt>
                <c:pt idx="2430">
                  <c:v>22.882191780821689</c:v>
                </c:pt>
                <c:pt idx="2431">
                  <c:v>22.895890410958931</c:v>
                </c:pt>
                <c:pt idx="2432">
                  <c:v>22.92876712328767</c:v>
                </c:pt>
                <c:pt idx="2433">
                  <c:v>22.947945205479449</c:v>
                </c:pt>
                <c:pt idx="2434">
                  <c:v>22.956164383561589</c:v>
                </c:pt>
                <c:pt idx="2435">
                  <c:v>22.964383561643789</c:v>
                </c:pt>
                <c:pt idx="2436">
                  <c:v>22.96712328767077</c:v>
                </c:pt>
                <c:pt idx="2437">
                  <c:v>22.980821917808221</c:v>
                </c:pt>
                <c:pt idx="2438">
                  <c:v>23.06301369863013</c:v>
                </c:pt>
                <c:pt idx="2439">
                  <c:v>23.07397260273973</c:v>
                </c:pt>
                <c:pt idx="2440">
                  <c:v>23.084931506849319</c:v>
                </c:pt>
                <c:pt idx="2441">
                  <c:v>23.093150684931491</c:v>
                </c:pt>
                <c:pt idx="2442">
                  <c:v>23.112328767123291</c:v>
                </c:pt>
                <c:pt idx="2443">
                  <c:v>23.115068493151011</c:v>
                </c:pt>
                <c:pt idx="2444">
                  <c:v>23.12328767123288</c:v>
                </c:pt>
                <c:pt idx="2445">
                  <c:v>23.136986301369859</c:v>
                </c:pt>
                <c:pt idx="2446">
                  <c:v>23.161643835616431</c:v>
                </c:pt>
                <c:pt idx="2447">
                  <c:v>23.17808219178082</c:v>
                </c:pt>
                <c:pt idx="2448">
                  <c:v>23.224657534246571</c:v>
                </c:pt>
                <c:pt idx="2449">
                  <c:v>23.24931506849315</c:v>
                </c:pt>
                <c:pt idx="2450">
                  <c:v>23.28493150684929</c:v>
                </c:pt>
                <c:pt idx="2451">
                  <c:v>23.301369863013701</c:v>
                </c:pt>
                <c:pt idx="2452">
                  <c:v>23.306849315068501</c:v>
                </c:pt>
                <c:pt idx="2453">
                  <c:v>23.32054794520548</c:v>
                </c:pt>
                <c:pt idx="2454">
                  <c:v>23.326027397260269</c:v>
                </c:pt>
                <c:pt idx="2455">
                  <c:v>23.328767123287701</c:v>
                </c:pt>
                <c:pt idx="2456">
                  <c:v>23.347945205479451</c:v>
                </c:pt>
                <c:pt idx="2457">
                  <c:v>23.435616438356089</c:v>
                </c:pt>
                <c:pt idx="2458">
                  <c:v>23.43835616438356</c:v>
                </c:pt>
                <c:pt idx="2459">
                  <c:v>23.48219178082147</c:v>
                </c:pt>
                <c:pt idx="2460">
                  <c:v>23.4958904109589</c:v>
                </c:pt>
                <c:pt idx="2461">
                  <c:v>23.517808219178239</c:v>
                </c:pt>
                <c:pt idx="2462">
                  <c:v>23.57534246575343</c:v>
                </c:pt>
                <c:pt idx="2463">
                  <c:v>23.586301369862991</c:v>
                </c:pt>
                <c:pt idx="2464">
                  <c:v>23.608219178082191</c:v>
                </c:pt>
                <c:pt idx="2465">
                  <c:v>23.62739726027397</c:v>
                </c:pt>
                <c:pt idx="2466">
                  <c:v>23.717808219178131</c:v>
                </c:pt>
                <c:pt idx="2467">
                  <c:v>23.723287671232789</c:v>
                </c:pt>
                <c:pt idx="2468">
                  <c:v>23.74794520547945</c:v>
                </c:pt>
                <c:pt idx="2469">
                  <c:v>23.77808219178079</c:v>
                </c:pt>
                <c:pt idx="2470">
                  <c:v>23.78356164383559</c:v>
                </c:pt>
                <c:pt idx="2471">
                  <c:v>23.8</c:v>
                </c:pt>
                <c:pt idx="2472">
                  <c:v>23.81643835616438</c:v>
                </c:pt>
                <c:pt idx="2473">
                  <c:v>23.838356164383601</c:v>
                </c:pt>
                <c:pt idx="2474">
                  <c:v>23.843835616438351</c:v>
                </c:pt>
                <c:pt idx="2475">
                  <c:v>23.86027397260273</c:v>
                </c:pt>
                <c:pt idx="2476">
                  <c:v>23.915068493150731</c:v>
                </c:pt>
                <c:pt idx="2477">
                  <c:v>23.978082191780789</c:v>
                </c:pt>
                <c:pt idx="2478">
                  <c:v>23.991780821917789</c:v>
                </c:pt>
                <c:pt idx="2479">
                  <c:v>24.049315068493151</c:v>
                </c:pt>
                <c:pt idx="2480">
                  <c:v>24.052054794520551</c:v>
                </c:pt>
                <c:pt idx="2481">
                  <c:v>24.060273972602729</c:v>
                </c:pt>
                <c:pt idx="2482">
                  <c:v>24.07945205479453</c:v>
                </c:pt>
                <c:pt idx="2483">
                  <c:v>24.101369863013701</c:v>
                </c:pt>
                <c:pt idx="2484">
                  <c:v>24.14246575342473</c:v>
                </c:pt>
                <c:pt idx="2485">
                  <c:v>24.14520547945213</c:v>
                </c:pt>
                <c:pt idx="2486">
                  <c:v>24.189041095890431</c:v>
                </c:pt>
                <c:pt idx="2487">
                  <c:v>24.197260273972599</c:v>
                </c:pt>
                <c:pt idx="2488">
                  <c:v>24.210958904109631</c:v>
                </c:pt>
                <c:pt idx="2489">
                  <c:v>24.279452054794529</c:v>
                </c:pt>
                <c:pt idx="2490">
                  <c:v>24.30410958904109</c:v>
                </c:pt>
                <c:pt idx="2491">
                  <c:v>24.31232876712329</c:v>
                </c:pt>
                <c:pt idx="2492">
                  <c:v>24.315068493150939</c:v>
                </c:pt>
                <c:pt idx="2493">
                  <c:v>24.342465753424701</c:v>
                </c:pt>
                <c:pt idx="2494">
                  <c:v>24.449315068493149</c:v>
                </c:pt>
                <c:pt idx="2495">
                  <c:v>24.468493150684889</c:v>
                </c:pt>
                <c:pt idx="2496">
                  <c:v>24.473972602739689</c:v>
                </c:pt>
                <c:pt idx="2497">
                  <c:v>24.490410958904089</c:v>
                </c:pt>
                <c:pt idx="2498">
                  <c:v>24.49863013698582</c:v>
                </c:pt>
                <c:pt idx="2499">
                  <c:v>24.515068493150839</c:v>
                </c:pt>
                <c:pt idx="2500">
                  <c:v>24.550684931506829</c:v>
                </c:pt>
                <c:pt idx="2501">
                  <c:v>24.56438356164383</c:v>
                </c:pt>
                <c:pt idx="2502">
                  <c:v>24.572602739725461</c:v>
                </c:pt>
                <c:pt idx="2503">
                  <c:v>24.660273972602731</c:v>
                </c:pt>
                <c:pt idx="2504">
                  <c:v>24.695890410958931</c:v>
                </c:pt>
                <c:pt idx="2505">
                  <c:v>24.720547945205169</c:v>
                </c:pt>
                <c:pt idx="2506">
                  <c:v>24.731506849315029</c:v>
                </c:pt>
                <c:pt idx="2507">
                  <c:v>24.77534246575312</c:v>
                </c:pt>
                <c:pt idx="2508">
                  <c:v>24.819178082191801</c:v>
                </c:pt>
                <c:pt idx="2509">
                  <c:v>24.86575342465753</c:v>
                </c:pt>
                <c:pt idx="2510">
                  <c:v>24.887671232876709</c:v>
                </c:pt>
                <c:pt idx="2511">
                  <c:v>24.997260273972589</c:v>
                </c:pt>
                <c:pt idx="2512">
                  <c:v>25.005479452054789</c:v>
                </c:pt>
                <c:pt idx="2513">
                  <c:v>25.046575342465729</c:v>
                </c:pt>
                <c:pt idx="2514">
                  <c:v>25.08219178082161</c:v>
                </c:pt>
                <c:pt idx="2515">
                  <c:v>25.087671232876691</c:v>
                </c:pt>
                <c:pt idx="2516">
                  <c:v>25.112328767123291</c:v>
                </c:pt>
                <c:pt idx="2517">
                  <c:v>25.12876712328773</c:v>
                </c:pt>
                <c:pt idx="2518">
                  <c:v>25.139726027397259</c:v>
                </c:pt>
                <c:pt idx="2519">
                  <c:v>25.189041095890431</c:v>
                </c:pt>
                <c:pt idx="2520">
                  <c:v>25.19178082191781</c:v>
                </c:pt>
                <c:pt idx="2521">
                  <c:v>25.241095890410961</c:v>
                </c:pt>
                <c:pt idx="2522">
                  <c:v>25.24657534246569</c:v>
                </c:pt>
                <c:pt idx="2523">
                  <c:v>25.317808219178339</c:v>
                </c:pt>
                <c:pt idx="2524">
                  <c:v>25.43287671232877</c:v>
                </c:pt>
                <c:pt idx="2525">
                  <c:v>25.63287671232883</c:v>
                </c:pt>
                <c:pt idx="2526">
                  <c:v>25.663013698630131</c:v>
                </c:pt>
                <c:pt idx="2527">
                  <c:v>25.731506849315029</c:v>
                </c:pt>
                <c:pt idx="2528">
                  <c:v>25.909589041095789</c:v>
                </c:pt>
                <c:pt idx="2529">
                  <c:v>26.109589041095891</c:v>
                </c:pt>
                <c:pt idx="2530">
                  <c:v>26.189041095890431</c:v>
                </c:pt>
                <c:pt idx="2531">
                  <c:v>26.241095890410961</c:v>
                </c:pt>
                <c:pt idx="2532">
                  <c:v>26.30958904109589</c:v>
                </c:pt>
                <c:pt idx="2533">
                  <c:v>26.31232876712329</c:v>
                </c:pt>
                <c:pt idx="2534">
                  <c:v>26.36438356164383</c:v>
                </c:pt>
                <c:pt idx="2535">
                  <c:v>26.515068493150839</c:v>
                </c:pt>
                <c:pt idx="2536">
                  <c:v>26.545205479452051</c:v>
                </c:pt>
                <c:pt idx="2537">
                  <c:v>26.706849315068489</c:v>
                </c:pt>
                <c:pt idx="2538">
                  <c:v>26.75616438356159</c:v>
                </c:pt>
                <c:pt idx="2539">
                  <c:v>26.832876712328801</c:v>
                </c:pt>
                <c:pt idx="2540">
                  <c:v>26.887671232876709</c:v>
                </c:pt>
                <c:pt idx="2541">
                  <c:v>26.96712328767077</c:v>
                </c:pt>
                <c:pt idx="2542">
                  <c:v>26.994520547944781</c:v>
                </c:pt>
                <c:pt idx="2543">
                  <c:v>27.40273972602688</c:v>
                </c:pt>
                <c:pt idx="2544">
                  <c:v>27.956164383561589</c:v>
                </c:pt>
              </c:numCache>
            </c:numRef>
          </c:xVal>
          <c:yVal>
            <c:numRef>
              <c:f>'[Excel Data for KM Curves for 5000 OLT Presentation 031213.xlsx]Sheet4'!$G$2:$G$2546</c:f>
              <c:numCache>
                <c:formatCode>General</c:formatCode>
                <c:ptCount val="2545"/>
                <c:pt idx="0">
                  <c:v>100</c:v>
                </c:pt>
                <c:pt idx="1">
                  <c:v>99.776789999999949</c:v>
                </c:pt>
                <c:pt idx="2">
                  <c:v>99.330359999999999</c:v>
                </c:pt>
                <c:pt idx="3">
                  <c:v>99.107140000000001</c:v>
                </c:pt>
                <c:pt idx="4">
                  <c:v>98.883930000000007</c:v>
                </c:pt>
                <c:pt idx="5">
                  <c:v>98.437500000000213</c:v>
                </c:pt>
                <c:pt idx="10">
                  <c:v>98.214290000001199</c:v>
                </c:pt>
                <c:pt idx="13">
                  <c:v>97.991070000000022</c:v>
                </c:pt>
                <c:pt idx="14">
                  <c:v>97.767860000000013</c:v>
                </c:pt>
                <c:pt idx="15">
                  <c:v>96.874999999999986</c:v>
                </c:pt>
                <c:pt idx="19">
                  <c:v>96.205359999999999</c:v>
                </c:pt>
                <c:pt idx="21">
                  <c:v>95.982140000000001</c:v>
                </c:pt>
                <c:pt idx="23">
                  <c:v>95.758409999999998</c:v>
                </c:pt>
                <c:pt idx="25">
                  <c:v>95.087200000000024</c:v>
                </c:pt>
                <c:pt idx="27">
                  <c:v>94.863470000000007</c:v>
                </c:pt>
                <c:pt idx="29">
                  <c:v>94.639210000000006</c:v>
                </c:pt>
                <c:pt idx="33">
                  <c:v>94.414940000000513</c:v>
                </c:pt>
                <c:pt idx="34">
                  <c:v>94.19068</c:v>
                </c:pt>
                <c:pt idx="39">
                  <c:v>93.742150000000024</c:v>
                </c:pt>
                <c:pt idx="40">
                  <c:v>93.742150000000024</c:v>
                </c:pt>
                <c:pt idx="41">
                  <c:v>93.517350000000022</c:v>
                </c:pt>
                <c:pt idx="45">
                  <c:v>93.292550000000006</c:v>
                </c:pt>
                <c:pt idx="51">
                  <c:v>93.067750000000004</c:v>
                </c:pt>
                <c:pt idx="53">
                  <c:v>92.618139999999983</c:v>
                </c:pt>
                <c:pt idx="56">
                  <c:v>92.393339999999981</c:v>
                </c:pt>
                <c:pt idx="57">
                  <c:v>92.168549999999982</c:v>
                </c:pt>
                <c:pt idx="58">
                  <c:v>91.943740000000005</c:v>
                </c:pt>
                <c:pt idx="61">
                  <c:v>91.718940000000003</c:v>
                </c:pt>
                <c:pt idx="63">
                  <c:v>91.718940000000003</c:v>
                </c:pt>
                <c:pt idx="66">
                  <c:v>91.267120000001199</c:v>
                </c:pt>
                <c:pt idx="73">
                  <c:v>91.041210000001243</c:v>
                </c:pt>
                <c:pt idx="75">
                  <c:v>90.815309999999982</c:v>
                </c:pt>
                <c:pt idx="76">
                  <c:v>90.815309999999982</c:v>
                </c:pt>
                <c:pt idx="78">
                  <c:v>90.588260000000005</c:v>
                </c:pt>
                <c:pt idx="84">
                  <c:v>90.361230000000006</c:v>
                </c:pt>
                <c:pt idx="92">
                  <c:v>90.134190000000004</c:v>
                </c:pt>
                <c:pt idx="98">
                  <c:v>89.907150000000513</c:v>
                </c:pt>
                <c:pt idx="102">
                  <c:v>89.907150000000513</c:v>
                </c:pt>
                <c:pt idx="108">
                  <c:v>89.679539999999719</c:v>
                </c:pt>
                <c:pt idx="117">
                  <c:v>89.451930000000004</c:v>
                </c:pt>
                <c:pt idx="122">
                  <c:v>89.451930000000004</c:v>
                </c:pt>
                <c:pt idx="141">
                  <c:v>89.451930000000004</c:v>
                </c:pt>
                <c:pt idx="143">
                  <c:v>89.451930000000004</c:v>
                </c:pt>
                <c:pt idx="150">
                  <c:v>89.451930000000004</c:v>
                </c:pt>
                <c:pt idx="153">
                  <c:v>89.221970000000013</c:v>
                </c:pt>
                <c:pt idx="158">
                  <c:v>88.992020000000025</c:v>
                </c:pt>
                <c:pt idx="164">
                  <c:v>88.762060000000005</c:v>
                </c:pt>
                <c:pt idx="168">
                  <c:v>88.532110000000003</c:v>
                </c:pt>
                <c:pt idx="169">
                  <c:v>88.072199999999981</c:v>
                </c:pt>
                <c:pt idx="179">
                  <c:v>87.842250000000007</c:v>
                </c:pt>
                <c:pt idx="182">
                  <c:v>87.612300000000005</c:v>
                </c:pt>
                <c:pt idx="185">
                  <c:v>87.382349999999718</c:v>
                </c:pt>
                <c:pt idx="187">
                  <c:v>87.382349999999718</c:v>
                </c:pt>
                <c:pt idx="188">
                  <c:v>87.151789999999949</c:v>
                </c:pt>
                <c:pt idx="189">
                  <c:v>86.921220000001199</c:v>
                </c:pt>
                <c:pt idx="191">
                  <c:v>86.690669999999997</c:v>
                </c:pt>
                <c:pt idx="198">
                  <c:v>86.690669999999997</c:v>
                </c:pt>
                <c:pt idx="201">
                  <c:v>86.459490000000002</c:v>
                </c:pt>
                <c:pt idx="209">
                  <c:v>86.228309999999979</c:v>
                </c:pt>
                <c:pt idx="218">
                  <c:v>86.228309999999979</c:v>
                </c:pt>
                <c:pt idx="219">
                  <c:v>85.996510000000427</c:v>
                </c:pt>
                <c:pt idx="220">
                  <c:v>85.764720000000025</c:v>
                </c:pt>
                <c:pt idx="223">
                  <c:v>85.764720000000025</c:v>
                </c:pt>
                <c:pt idx="227">
                  <c:v>85.764720000000025</c:v>
                </c:pt>
                <c:pt idx="236">
                  <c:v>85.764720000000025</c:v>
                </c:pt>
                <c:pt idx="240">
                  <c:v>85.764720000000025</c:v>
                </c:pt>
                <c:pt idx="250">
                  <c:v>85.530389999999983</c:v>
                </c:pt>
                <c:pt idx="260">
                  <c:v>85.296060000000026</c:v>
                </c:pt>
                <c:pt idx="270">
                  <c:v>85.296060000000026</c:v>
                </c:pt>
                <c:pt idx="292">
                  <c:v>85.296060000000026</c:v>
                </c:pt>
                <c:pt idx="304">
                  <c:v>85.060429999999997</c:v>
                </c:pt>
                <c:pt idx="305">
                  <c:v>84.824809999999999</c:v>
                </c:pt>
                <c:pt idx="331">
                  <c:v>84.824809999999999</c:v>
                </c:pt>
                <c:pt idx="332">
                  <c:v>84.588530000000006</c:v>
                </c:pt>
                <c:pt idx="333">
                  <c:v>84.352249999999998</c:v>
                </c:pt>
                <c:pt idx="342">
                  <c:v>84.115970000000004</c:v>
                </c:pt>
                <c:pt idx="346">
                  <c:v>84.115970000000004</c:v>
                </c:pt>
                <c:pt idx="348">
                  <c:v>83.879019999999983</c:v>
                </c:pt>
                <c:pt idx="350">
                  <c:v>83.642069999999975</c:v>
                </c:pt>
                <c:pt idx="353">
                  <c:v>83.642069999999975</c:v>
                </c:pt>
                <c:pt idx="354">
                  <c:v>83.404460000000313</c:v>
                </c:pt>
                <c:pt idx="356">
                  <c:v>83.404460000000313</c:v>
                </c:pt>
                <c:pt idx="373">
                  <c:v>83.404460000000313</c:v>
                </c:pt>
                <c:pt idx="377">
                  <c:v>83.404460000000313</c:v>
                </c:pt>
                <c:pt idx="384">
                  <c:v>83.404460000000313</c:v>
                </c:pt>
                <c:pt idx="392">
                  <c:v>83.164090000000002</c:v>
                </c:pt>
                <c:pt idx="399">
                  <c:v>82.923739999999981</c:v>
                </c:pt>
                <c:pt idx="406">
                  <c:v>82.923739999999981</c:v>
                </c:pt>
                <c:pt idx="411">
                  <c:v>82.681979999999982</c:v>
                </c:pt>
                <c:pt idx="414">
                  <c:v>82.681979999999982</c:v>
                </c:pt>
                <c:pt idx="417">
                  <c:v>82.439510000000027</c:v>
                </c:pt>
                <c:pt idx="425">
                  <c:v>82.439510000000027</c:v>
                </c:pt>
                <c:pt idx="447">
                  <c:v>82.439510000000027</c:v>
                </c:pt>
                <c:pt idx="455">
                  <c:v>82.195599999999999</c:v>
                </c:pt>
                <c:pt idx="460">
                  <c:v>82.195599999999999</c:v>
                </c:pt>
                <c:pt idx="462">
                  <c:v>82.195599999999999</c:v>
                </c:pt>
                <c:pt idx="473">
                  <c:v>82.195599999999999</c:v>
                </c:pt>
                <c:pt idx="474">
                  <c:v>82.195599999999999</c:v>
                </c:pt>
                <c:pt idx="477">
                  <c:v>82.195599999999999</c:v>
                </c:pt>
                <c:pt idx="486">
                  <c:v>82.195599999999999</c:v>
                </c:pt>
                <c:pt idx="497">
                  <c:v>82.195599999999999</c:v>
                </c:pt>
                <c:pt idx="500">
                  <c:v>82.195599999999999</c:v>
                </c:pt>
                <c:pt idx="502">
                  <c:v>82.195599999999999</c:v>
                </c:pt>
                <c:pt idx="522">
                  <c:v>82.195599999999999</c:v>
                </c:pt>
                <c:pt idx="530">
                  <c:v>81.943470000000005</c:v>
                </c:pt>
                <c:pt idx="543">
                  <c:v>81.439200000000113</c:v>
                </c:pt>
                <c:pt idx="552">
                  <c:v>81.187070000000006</c:v>
                </c:pt>
                <c:pt idx="557">
                  <c:v>81.187070000000006</c:v>
                </c:pt>
                <c:pt idx="558">
                  <c:v>81.187070000000006</c:v>
                </c:pt>
                <c:pt idx="560">
                  <c:v>81.187070000000006</c:v>
                </c:pt>
                <c:pt idx="566">
                  <c:v>80.932560000000024</c:v>
                </c:pt>
                <c:pt idx="568">
                  <c:v>80.932560000000024</c:v>
                </c:pt>
                <c:pt idx="576">
                  <c:v>80.676449999999718</c:v>
                </c:pt>
                <c:pt idx="586">
                  <c:v>80.420330000000007</c:v>
                </c:pt>
                <c:pt idx="592">
                  <c:v>80.420330000000007</c:v>
                </c:pt>
                <c:pt idx="604">
                  <c:v>80.420330000000007</c:v>
                </c:pt>
                <c:pt idx="621">
                  <c:v>80.420330000000007</c:v>
                </c:pt>
                <c:pt idx="636">
                  <c:v>80.420330000000007</c:v>
                </c:pt>
                <c:pt idx="671">
                  <c:v>80.420330000000007</c:v>
                </c:pt>
                <c:pt idx="678">
                  <c:v>80.420330000000007</c:v>
                </c:pt>
                <c:pt idx="679">
                  <c:v>80.420330000000007</c:v>
                </c:pt>
                <c:pt idx="687">
                  <c:v>80.420330000000007</c:v>
                </c:pt>
                <c:pt idx="689">
                  <c:v>80.156660000000002</c:v>
                </c:pt>
                <c:pt idx="696">
                  <c:v>79.892989999999998</c:v>
                </c:pt>
                <c:pt idx="701">
                  <c:v>79.629309999999748</c:v>
                </c:pt>
                <c:pt idx="707">
                  <c:v>79.629309999999748</c:v>
                </c:pt>
                <c:pt idx="714">
                  <c:v>79.629309999999748</c:v>
                </c:pt>
                <c:pt idx="715">
                  <c:v>79.629309999999748</c:v>
                </c:pt>
                <c:pt idx="723">
                  <c:v>79.629309999999748</c:v>
                </c:pt>
                <c:pt idx="731">
                  <c:v>79.629309999999748</c:v>
                </c:pt>
                <c:pt idx="737">
                  <c:v>79.361200000000025</c:v>
                </c:pt>
                <c:pt idx="741">
                  <c:v>79.361200000000025</c:v>
                </c:pt>
                <c:pt idx="742">
                  <c:v>79.361200000000025</c:v>
                </c:pt>
                <c:pt idx="750">
                  <c:v>79.361200000000025</c:v>
                </c:pt>
                <c:pt idx="758">
                  <c:v>79.361200000000025</c:v>
                </c:pt>
                <c:pt idx="786">
                  <c:v>79.089420000000004</c:v>
                </c:pt>
                <c:pt idx="790">
                  <c:v>78.817630000000023</c:v>
                </c:pt>
                <c:pt idx="796">
                  <c:v>78.545850000000002</c:v>
                </c:pt>
                <c:pt idx="801">
                  <c:v>78.545850000000002</c:v>
                </c:pt>
                <c:pt idx="805">
                  <c:v>78.545850000000002</c:v>
                </c:pt>
                <c:pt idx="812">
                  <c:v>78.545850000000002</c:v>
                </c:pt>
                <c:pt idx="818">
                  <c:v>78.271210000000025</c:v>
                </c:pt>
                <c:pt idx="833">
                  <c:v>77.996570000000006</c:v>
                </c:pt>
                <c:pt idx="835">
                  <c:v>77.996570000000006</c:v>
                </c:pt>
                <c:pt idx="843">
                  <c:v>77.996570000000006</c:v>
                </c:pt>
                <c:pt idx="851">
                  <c:v>77.719990000000024</c:v>
                </c:pt>
                <c:pt idx="853">
                  <c:v>77.443410000000213</c:v>
                </c:pt>
                <c:pt idx="854">
                  <c:v>77.443410000000213</c:v>
                </c:pt>
                <c:pt idx="856">
                  <c:v>77.443410000000213</c:v>
                </c:pt>
                <c:pt idx="857">
                  <c:v>77.443410000000213</c:v>
                </c:pt>
                <c:pt idx="860">
                  <c:v>77.163830000000004</c:v>
                </c:pt>
                <c:pt idx="861">
                  <c:v>76.884250000000023</c:v>
                </c:pt>
                <c:pt idx="863">
                  <c:v>76.604670000000013</c:v>
                </c:pt>
                <c:pt idx="873">
                  <c:v>76.604670000000013</c:v>
                </c:pt>
                <c:pt idx="878">
                  <c:v>76.604670000000013</c:v>
                </c:pt>
                <c:pt idx="879">
                  <c:v>76.323039999999978</c:v>
                </c:pt>
                <c:pt idx="889">
                  <c:v>76.323039999999978</c:v>
                </c:pt>
                <c:pt idx="893">
                  <c:v>76.040360000000007</c:v>
                </c:pt>
                <c:pt idx="895">
                  <c:v>76.040360000000007</c:v>
                </c:pt>
                <c:pt idx="903">
                  <c:v>75.755570000000006</c:v>
                </c:pt>
                <c:pt idx="912">
                  <c:v>75.755570000000006</c:v>
                </c:pt>
                <c:pt idx="913">
                  <c:v>75.469700000000003</c:v>
                </c:pt>
                <c:pt idx="914">
                  <c:v>75.469700000000003</c:v>
                </c:pt>
                <c:pt idx="924">
                  <c:v>75.469700000000003</c:v>
                </c:pt>
                <c:pt idx="925">
                  <c:v>75.181640000000002</c:v>
                </c:pt>
                <c:pt idx="928">
                  <c:v>74.893590000000003</c:v>
                </c:pt>
                <c:pt idx="932">
                  <c:v>74.893590000000003</c:v>
                </c:pt>
                <c:pt idx="938">
                  <c:v>74.893590000000003</c:v>
                </c:pt>
                <c:pt idx="941">
                  <c:v>74.893590000000003</c:v>
                </c:pt>
                <c:pt idx="955">
                  <c:v>74.602169999999987</c:v>
                </c:pt>
                <c:pt idx="957">
                  <c:v>74.310760000000002</c:v>
                </c:pt>
                <c:pt idx="962">
                  <c:v>74.310760000000002</c:v>
                </c:pt>
                <c:pt idx="978">
                  <c:v>74.018199999999993</c:v>
                </c:pt>
                <c:pt idx="979">
                  <c:v>73.725629999999995</c:v>
                </c:pt>
                <c:pt idx="988">
                  <c:v>73.725629999999995</c:v>
                </c:pt>
                <c:pt idx="994">
                  <c:v>73.725629999999995</c:v>
                </c:pt>
                <c:pt idx="997">
                  <c:v>73.725629999999995</c:v>
                </c:pt>
                <c:pt idx="1001">
                  <c:v>73.429550000000006</c:v>
                </c:pt>
                <c:pt idx="1011">
                  <c:v>73.429550000000006</c:v>
                </c:pt>
                <c:pt idx="1016">
                  <c:v>73.132260000000002</c:v>
                </c:pt>
                <c:pt idx="1025">
                  <c:v>72.833759999999998</c:v>
                </c:pt>
                <c:pt idx="1048">
                  <c:v>72.535260000000022</c:v>
                </c:pt>
                <c:pt idx="1050">
                  <c:v>72.535260000000022</c:v>
                </c:pt>
                <c:pt idx="1056">
                  <c:v>72.535260000000022</c:v>
                </c:pt>
                <c:pt idx="1058">
                  <c:v>72.535260000000022</c:v>
                </c:pt>
                <c:pt idx="1063">
                  <c:v>72.535260000000022</c:v>
                </c:pt>
                <c:pt idx="1069">
                  <c:v>72.231769999999997</c:v>
                </c:pt>
                <c:pt idx="1082">
                  <c:v>72.231769999999997</c:v>
                </c:pt>
                <c:pt idx="1090">
                  <c:v>71.926990000000004</c:v>
                </c:pt>
                <c:pt idx="1091">
                  <c:v>71.926990000000004</c:v>
                </c:pt>
                <c:pt idx="1099">
                  <c:v>71.620929999999987</c:v>
                </c:pt>
                <c:pt idx="1128">
                  <c:v>71.620929999999987</c:v>
                </c:pt>
                <c:pt idx="1152">
                  <c:v>71.313540000000003</c:v>
                </c:pt>
                <c:pt idx="1156">
                  <c:v>71.313540000000003</c:v>
                </c:pt>
                <c:pt idx="1160">
                  <c:v>71.004820000000024</c:v>
                </c:pt>
                <c:pt idx="1161">
                  <c:v>70.696110000000004</c:v>
                </c:pt>
                <c:pt idx="1164">
                  <c:v>70.696110000000004</c:v>
                </c:pt>
                <c:pt idx="1165">
                  <c:v>70.696110000000004</c:v>
                </c:pt>
                <c:pt idx="1180">
                  <c:v>70.696110000000004</c:v>
                </c:pt>
                <c:pt idx="1195">
                  <c:v>70.696110000000004</c:v>
                </c:pt>
                <c:pt idx="1203">
                  <c:v>70.381900000000002</c:v>
                </c:pt>
                <c:pt idx="1206">
                  <c:v>70.381900000000002</c:v>
                </c:pt>
                <c:pt idx="1215">
                  <c:v>70.381900000000002</c:v>
                </c:pt>
                <c:pt idx="1226">
                  <c:v>70.064860000000024</c:v>
                </c:pt>
                <c:pt idx="1230">
                  <c:v>70.064860000000024</c:v>
                </c:pt>
                <c:pt idx="1232">
                  <c:v>70.064860000000024</c:v>
                </c:pt>
                <c:pt idx="1235">
                  <c:v>69.744930000000025</c:v>
                </c:pt>
                <c:pt idx="1243">
                  <c:v>69.424999999999997</c:v>
                </c:pt>
                <c:pt idx="1253">
                  <c:v>69.424999999999997</c:v>
                </c:pt>
                <c:pt idx="1259">
                  <c:v>69.10357999999998</c:v>
                </c:pt>
                <c:pt idx="1262">
                  <c:v>68.782169999999994</c:v>
                </c:pt>
                <c:pt idx="1277">
                  <c:v>68.782169999999994</c:v>
                </c:pt>
                <c:pt idx="1281">
                  <c:v>68.782169999999994</c:v>
                </c:pt>
                <c:pt idx="1284">
                  <c:v>68.457730000000012</c:v>
                </c:pt>
                <c:pt idx="1291">
                  <c:v>68.457730000000012</c:v>
                </c:pt>
                <c:pt idx="1302">
                  <c:v>68.131739999999979</c:v>
                </c:pt>
                <c:pt idx="1307">
                  <c:v>67.805759999999978</c:v>
                </c:pt>
                <c:pt idx="1320">
                  <c:v>67.805759999999978</c:v>
                </c:pt>
                <c:pt idx="1323">
                  <c:v>67.478200000000001</c:v>
                </c:pt>
                <c:pt idx="1347">
                  <c:v>67.478200000000001</c:v>
                </c:pt>
                <c:pt idx="1350">
                  <c:v>67.478200000000001</c:v>
                </c:pt>
                <c:pt idx="1354">
                  <c:v>67.478200000000001</c:v>
                </c:pt>
                <c:pt idx="1357">
                  <c:v>67.145789999999948</c:v>
                </c:pt>
                <c:pt idx="1374">
                  <c:v>66.813379999999981</c:v>
                </c:pt>
                <c:pt idx="1378">
                  <c:v>66.480980000000002</c:v>
                </c:pt>
                <c:pt idx="1386">
                  <c:v>66.148570000000007</c:v>
                </c:pt>
                <c:pt idx="1390">
                  <c:v>66.148570000000007</c:v>
                </c:pt>
                <c:pt idx="1408">
                  <c:v>65.814490000000006</c:v>
                </c:pt>
                <c:pt idx="1426">
                  <c:v>65.480410000000006</c:v>
                </c:pt>
                <c:pt idx="1437">
                  <c:v>65.146320000000003</c:v>
                </c:pt>
                <c:pt idx="1439">
                  <c:v>64.812240000000003</c:v>
                </c:pt>
                <c:pt idx="1453">
                  <c:v>64.812240000000003</c:v>
                </c:pt>
                <c:pt idx="1456">
                  <c:v>64.476429999999993</c:v>
                </c:pt>
                <c:pt idx="1458">
                  <c:v>64.476429999999993</c:v>
                </c:pt>
                <c:pt idx="1465">
                  <c:v>64.476429999999993</c:v>
                </c:pt>
                <c:pt idx="1469">
                  <c:v>64.137069999999994</c:v>
                </c:pt>
                <c:pt idx="1470">
                  <c:v>63.795920000000528</c:v>
                </c:pt>
                <c:pt idx="1477">
                  <c:v>63.795920000000528</c:v>
                </c:pt>
                <c:pt idx="1489">
                  <c:v>63.452930000000002</c:v>
                </c:pt>
                <c:pt idx="1490">
                  <c:v>63.452930000000002</c:v>
                </c:pt>
                <c:pt idx="1498">
                  <c:v>63.452930000000002</c:v>
                </c:pt>
                <c:pt idx="1501">
                  <c:v>63.106190000000012</c:v>
                </c:pt>
                <c:pt idx="1502">
                  <c:v>62.759450000000001</c:v>
                </c:pt>
                <c:pt idx="1520">
                  <c:v>62.41272</c:v>
                </c:pt>
                <c:pt idx="1526">
                  <c:v>62.064040000000013</c:v>
                </c:pt>
                <c:pt idx="1529">
                  <c:v>62.064040000000013</c:v>
                </c:pt>
                <c:pt idx="1538">
                  <c:v>61.7134</c:v>
                </c:pt>
                <c:pt idx="1540">
                  <c:v>61.7134</c:v>
                </c:pt>
                <c:pt idx="1542">
                  <c:v>61.7134</c:v>
                </c:pt>
                <c:pt idx="1545">
                  <c:v>61.7134</c:v>
                </c:pt>
                <c:pt idx="1551">
                  <c:v>61.7134</c:v>
                </c:pt>
                <c:pt idx="1556">
                  <c:v>61.7134</c:v>
                </c:pt>
                <c:pt idx="1576">
                  <c:v>61.7134</c:v>
                </c:pt>
                <c:pt idx="1582">
                  <c:v>61.7134</c:v>
                </c:pt>
                <c:pt idx="1588">
                  <c:v>61.7134</c:v>
                </c:pt>
                <c:pt idx="1589">
                  <c:v>61.7134</c:v>
                </c:pt>
                <c:pt idx="1597">
                  <c:v>61.343850000000003</c:v>
                </c:pt>
                <c:pt idx="1606">
                  <c:v>61.343850000000003</c:v>
                </c:pt>
                <c:pt idx="1615">
                  <c:v>61.343850000000003</c:v>
                </c:pt>
                <c:pt idx="1616">
                  <c:v>61.343850000000003</c:v>
                </c:pt>
                <c:pt idx="1618">
                  <c:v>61.343850000000003</c:v>
                </c:pt>
                <c:pt idx="1625">
                  <c:v>61.343850000000003</c:v>
                </c:pt>
                <c:pt idx="1633">
                  <c:v>60.96284</c:v>
                </c:pt>
                <c:pt idx="1642">
                  <c:v>60.58182</c:v>
                </c:pt>
                <c:pt idx="1643">
                  <c:v>60.58182</c:v>
                </c:pt>
                <c:pt idx="1649">
                  <c:v>60.58182</c:v>
                </c:pt>
                <c:pt idx="1660">
                  <c:v>60.58182</c:v>
                </c:pt>
                <c:pt idx="1668">
                  <c:v>60.193480000000001</c:v>
                </c:pt>
                <c:pt idx="1676">
                  <c:v>60.193480000000001</c:v>
                </c:pt>
                <c:pt idx="1678">
                  <c:v>60.193480000000001</c:v>
                </c:pt>
                <c:pt idx="1686">
                  <c:v>60.193480000000001</c:v>
                </c:pt>
                <c:pt idx="1689">
                  <c:v>59.797470000000011</c:v>
                </c:pt>
                <c:pt idx="1693">
                  <c:v>59.797470000000011</c:v>
                </c:pt>
                <c:pt idx="1735">
                  <c:v>59.398820000000001</c:v>
                </c:pt>
                <c:pt idx="1738">
                  <c:v>59.398820000000001</c:v>
                </c:pt>
                <c:pt idx="1739">
                  <c:v>59.398820000000001</c:v>
                </c:pt>
                <c:pt idx="1740">
                  <c:v>59.398820000000001</c:v>
                </c:pt>
                <c:pt idx="1743">
                  <c:v>58.991970000000002</c:v>
                </c:pt>
                <c:pt idx="1757">
                  <c:v>58.991970000000002</c:v>
                </c:pt>
                <c:pt idx="1761">
                  <c:v>58.582310000000113</c:v>
                </c:pt>
                <c:pt idx="1762">
                  <c:v>58.582310000000113</c:v>
                </c:pt>
                <c:pt idx="1767">
                  <c:v>58.582310000000113</c:v>
                </c:pt>
                <c:pt idx="1770">
                  <c:v>58.582310000000113</c:v>
                </c:pt>
                <c:pt idx="1771">
                  <c:v>58.16386</c:v>
                </c:pt>
                <c:pt idx="1775">
                  <c:v>58.16386</c:v>
                </c:pt>
                <c:pt idx="1776">
                  <c:v>58.16386</c:v>
                </c:pt>
                <c:pt idx="1780">
                  <c:v>58.16386</c:v>
                </c:pt>
                <c:pt idx="1782">
                  <c:v>57.736190000000263</c:v>
                </c:pt>
                <c:pt idx="1784">
                  <c:v>57.736190000000263</c:v>
                </c:pt>
                <c:pt idx="1785">
                  <c:v>57.305320000000002</c:v>
                </c:pt>
                <c:pt idx="1788">
                  <c:v>57.305320000000002</c:v>
                </c:pt>
                <c:pt idx="1793">
                  <c:v>57.305320000000002</c:v>
                </c:pt>
                <c:pt idx="1796">
                  <c:v>57.305320000000002</c:v>
                </c:pt>
                <c:pt idx="1800">
                  <c:v>57.305320000000002</c:v>
                </c:pt>
                <c:pt idx="1807">
                  <c:v>57.305320000000002</c:v>
                </c:pt>
                <c:pt idx="1814">
                  <c:v>57.305320000000002</c:v>
                </c:pt>
                <c:pt idx="1817">
                  <c:v>56.850520000000003</c:v>
                </c:pt>
                <c:pt idx="1821">
                  <c:v>56.850520000000003</c:v>
                </c:pt>
                <c:pt idx="1827">
                  <c:v>56.850520000000003</c:v>
                </c:pt>
                <c:pt idx="1830">
                  <c:v>56.850520000000003</c:v>
                </c:pt>
                <c:pt idx="1837">
                  <c:v>56.384529999999998</c:v>
                </c:pt>
                <c:pt idx="1840">
                  <c:v>56.384529999999998</c:v>
                </c:pt>
                <c:pt idx="1848">
                  <c:v>56.384529999999998</c:v>
                </c:pt>
                <c:pt idx="1861">
                  <c:v>56.384529999999998</c:v>
                </c:pt>
                <c:pt idx="1870">
                  <c:v>56.384529999999998</c:v>
                </c:pt>
                <c:pt idx="1882">
                  <c:v>55.902610000000003</c:v>
                </c:pt>
                <c:pt idx="1899">
                  <c:v>55.42069</c:v>
                </c:pt>
                <c:pt idx="1900">
                  <c:v>55.42069</c:v>
                </c:pt>
                <c:pt idx="1907">
                  <c:v>55.42069</c:v>
                </c:pt>
                <c:pt idx="1908">
                  <c:v>55.42069</c:v>
                </c:pt>
                <c:pt idx="1921">
                  <c:v>55.42069</c:v>
                </c:pt>
                <c:pt idx="1924">
                  <c:v>55.42069</c:v>
                </c:pt>
                <c:pt idx="1936">
                  <c:v>54.916870000000003</c:v>
                </c:pt>
                <c:pt idx="1940">
                  <c:v>54.916870000000003</c:v>
                </c:pt>
                <c:pt idx="1946">
                  <c:v>54.916870000000003</c:v>
                </c:pt>
                <c:pt idx="1959">
                  <c:v>54.916870000000003</c:v>
                </c:pt>
                <c:pt idx="1972">
                  <c:v>54.916870000000003</c:v>
                </c:pt>
                <c:pt idx="1974">
                  <c:v>54.916870000000003</c:v>
                </c:pt>
                <c:pt idx="1976">
                  <c:v>54.916870000000003</c:v>
                </c:pt>
                <c:pt idx="1979">
                  <c:v>54.916870000000003</c:v>
                </c:pt>
                <c:pt idx="1998">
                  <c:v>54.37847</c:v>
                </c:pt>
                <c:pt idx="2004">
                  <c:v>54.37847</c:v>
                </c:pt>
                <c:pt idx="2007">
                  <c:v>54.37847</c:v>
                </c:pt>
                <c:pt idx="2009">
                  <c:v>53.829190000000011</c:v>
                </c:pt>
                <c:pt idx="2012">
                  <c:v>53.829190000000011</c:v>
                </c:pt>
                <c:pt idx="2017">
                  <c:v>53.829190000000011</c:v>
                </c:pt>
                <c:pt idx="2022">
                  <c:v>53.268470000000313</c:v>
                </c:pt>
                <c:pt idx="2029">
                  <c:v>53.268470000000313</c:v>
                </c:pt>
                <c:pt idx="2031">
                  <c:v>53.268470000000313</c:v>
                </c:pt>
                <c:pt idx="2034">
                  <c:v>53.268470000000313</c:v>
                </c:pt>
                <c:pt idx="2037">
                  <c:v>53.268470000000313</c:v>
                </c:pt>
                <c:pt idx="2038">
                  <c:v>52.683100000000003</c:v>
                </c:pt>
                <c:pt idx="2042">
                  <c:v>52.683100000000003</c:v>
                </c:pt>
                <c:pt idx="2050">
                  <c:v>52.683100000000003</c:v>
                </c:pt>
                <c:pt idx="2057">
                  <c:v>52.683100000000003</c:v>
                </c:pt>
                <c:pt idx="2065">
                  <c:v>52.683100000000003</c:v>
                </c:pt>
                <c:pt idx="2066">
                  <c:v>52.683100000000003</c:v>
                </c:pt>
                <c:pt idx="2070">
                  <c:v>52.683100000000003</c:v>
                </c:pt>
                <c:pt idx="2086">
                  <c:v>52.05592</c:v>
                </c:pt>
                <c:pt idx="2088">
                  <c:v>52.05592</c:v>
                </c:pt>
                <c:pt idx="2089">
                  <c:v>52.05592</c:v>
                </c:pt>
                <c:pt idx="2091">
                  <c:v>52.05592</c:v>
                </c:pt>
                <c:pt idx="2093">
                  <c:v>52.05592</c:v>
                </c:pt>
                <c:pt idx="2096">
                  <c:v>52.05592</c:v>
                </c:pt>
                <c:pt idx="2100">
                  <c:v>51.379869999999997</c:v>
                </c:pt>
                <c:pt idx="2102">
                  <c:v>51.379869999999997</c:v>
                </c:pt>
                <c:pt idx="2118">
                  <c:v>51.379869999999997</c:v>
                </c:pt>
                <c:pt idx="2128">
                  <c:v>51.379869999999997</c:v>
                </c:pt>
                <c:pt idx="2131">
                  <c:v>51.379869999999997</c:v>
                </c:pt>
                <c:pt idx="2134">
                  <c:v>51.379869999999997</c:v>
                </c:pt>
                <c:pt idx="2138">
                  <c:v>51.379869999999997</c:v>
                </c:pt>
                <c:pt idx="2149">
                  <c:v>51.379869999999997</c:v>
                </c:pt>
                <c:pt idx="2152">
                  <c:v>51.379869999999997</c:v>
                </c:pt>
                <c:pt idx="2153">
                  <c:v>51.379869999999997</c:v>
                </c:pt>
                <c:pt idx="2154">
                  <c:v>51.379869999999997</c:v>
                </c:pt>
                <c:pt idx="2156">
                  <c:v>51.379869999999997</c:v>
                </c:pt>
                <c:pt idx="2157">
                  <c:v>51.379869999999997</c:v>
                </c:pt>
                <c:pt idx="2160">
                  <c:v>51.379869999999997</c:v>
                </c:pt>
                <c:pt idx="2161">
                  <c:v>51.379869999999997</c:v>
                </c:pt>
                <c:pt idx="2163">
                  <c:v>51.379869999999997</c:v>
                </c:pt>
                <c:pt idx="2164">
                  <c:v>51.379869999999997</c:v>
                </c:pt>
                <c:pt idx="2176">
                  <c:v>51.379869999999997</c:v>
                </c:pt>
                <c:pt idx="2183">
                  <c:v>51.379869999999997</c:v>
                </c:pt>
                <c:pt idx="2187">
                  <c:v>51.379869999999997</c:v>
                </c:pt>
                <c:pt idx="2191">
                  <c:v>51.379869999999997</c:v>
                </c:pt>
                <c:pt idx="2195">
                  <c:v>51.379869999999997</c:v>
                </c:pt>
                <c:pt idx="2197">
                  <c:v>51.379869999999997</c:v>
                </c:pt>
                <c:pt idx="2200">
                  <c:v>51.379869999999997</c:v>
                </c:pt>
                <c:pt idx="2203">
                  <c:v>51.379869999999997</c:v>
                </c:pt>
                <c:pt idx="2205">
                  <c:v>51.379869999999997</c:v>
                </c:pt>
                <c:pt idx="2217">
                  <c:v>51.379869999999997</c:v>
                </c:pt>
                <c:pt idx="2224">
                  <c:v>51.379869999999997</c:v>
                </c:pt>
                <c:pt idx="2232">
                  <c:v>51.379869999999997</c:v>
                </c:pt>
                <c:pt idx="2234">
                  <c:v>51.379869999999997</c:v>
                </c:pt>
                <c:pt idx="2240">
                  <c:v>51.379869999999997</c:v>
                </c:pt>
                <c:pt idx="2244">
                  <c:v>51.379869999999997</c:v>
                </c:pt>
                <c:pt idx="2248">
                  <c:v>51.379869999999997</c:v>
                </c:pt>
                <c:pt idx="2249">
                  <c:v>51.379869999999997</c:v>
                </c:pt>
                <c:pt idx="2254">
                  <c:v>51.379869999999997</c:v>
                </c:pt>
                <c:pt idx="2257">
                  <c:v>51.379869999999997</c:v>
                </c:pt>
                <c:pt idx="2261">
                  <c:v>51.379869999999997</c:v>
                </c:pt>
                <c:pt idx="2264">
                  <c:v>51.379869999999997</c:v>
                </c:pt>
                <c:pt idx="2268">
                  <c:v>51.379869999999997</c:v>
                </c:pt>
                <c:pt idx="2271">
                  <c:v>51.379869999999997</c:v>
                </c:pt>
                <c:pt idx="2274">
                  <c:v>51.379869999999997</c:v>
                </c:pt>
                <c:pt idx="2275">
                  <c:v>51.379869999999997</c:v>
                </c:pt>
                <c:pt idx="2276">
                  <c:v>51.379869999999997</c:v>
                </c:pt>
                <c:pt idx="2279">
                  <c:v>51.379869999999997</c:v>
                </c:pt>
                <c:pt idx="2282">
                  <c:v>51.379869999999997</c:v>
                </c:pt>
                <c:pt idx="2292">
                  <c:v>51.379869999999997</c:v>
                </c:pt>
                <c:pt idx="2293">
                  <c:v>51.379869999999997</c:v>
                </c:pt>
                <c:pt idx="2294">
                  <c:v>51.379869999999997</c:v>
                </c:pt>
                <c:pt idx="2311">
                  <c:v>51.379869999999997</c:v>
                </c:pt>
                <c:pt idx="2318">
                  <c:v>51.379869999999997</c:v>
                </c:pt>
                <c:pt idx="2321">
                  <c:v>51.379869999999997</c:v>
                </c:pt>
                <c:pt idx="2322">
                  <c:v>51.379869999999997</c:v>
                </c:pt>
                <c:pt idx="2323">
                  <c:v>51.379869999999997</c:v>
                </c:pt>
                <c:pt idx="2324">
                  <c:v>51.379869999999997</c:v>
                </c:pt>
                <c:pt idx="2328">
                  <c:v>51.379869999999997</c:v>
                </c:pt>
                <c:pt idx="2342">
                  <c:v>51.379869999999997</c:v>
                </c:pt>
                <c:pt idx="2343">
                  <c:v>51.379869999999997</c:v>
                </c:pt>
                <c:pt idx="2345">
                  <c:v>51.379869999999997</c:v>
                </c:pt>
                <c:pt idx="2347">
                  <c:v>51.379869999999997</c:v>
                </c:pt>
                <c:pt idx="2348">
                  <c:v>51.379869999999997</c:v>
                </c:pt>
                <c:pt idx="2357">
                  <c:v>48.357520000000001</c:v>
                </c:pt>
                <c:pt idx="2362">
                  <c:v>48.357520000000001</c:v>
                </c:pt>
                <c:pt idx="2368">
                  <c:v>48.357520000000001</c:v>
                </c:pt>
                <c:pt idx="2371">
                  <c:v>48.357520000000001</c:v>
                </c:pt>
                <c:pt idx="2373">
                  <c:v>48.357520000000001</c:v>
                </c:pt>
                <c:pt idx="2379">
                  <c:v>48.357520000000001</c:v>
                </c:pt>
                <c:pt idx="2391">
                  <c:v>48.357520000000001</c:v>
                </c:pt>
                <c:pt idx="2392">
                  <c:v>48.357520000000001</c:v>
                </c:pt>
                <c:pt idx="2401">
                  <c:v>48.357520000000001</c:v>
                </c:pt>
                <c:pt idx="2407">
                  <c:v>48.357520000000001</c:v>
                </c:pt>
                <c:pt idx="2410">
                  <c:v>48.357520000000001</c:v>
                </c:pt>
                <c:pt idx="2426">
                  <c:v>40.297940000000011</c:v>
                </c:pt>
                <c:pt idx="2429">
                  <c:v>40.297940000000011</c:v>
                </c:pt>
                <c:pt idx="2434">
                  <c:v>40.297940000000011</c:v>
                </c:pt>
                <c:pt idx="2437">
                  <c:v>26.865289999999789</c:v>
                </c:pt>
                <c:pt idx="2465">
                  <c:v>13.432650000000001</c:v>
                </c:pt>
                <c:pt idx="2472">
                  <c:v>13.432650000000001</c:v>
                </c:pt>
              </c:numCache>
            </c:numRef>
          </c:yVal>
          <c:smooth val="0"/>
          <c:extLst>
            <c:ext xmlns:c16="http://schemas.microsoft.com/office/drawing/2014/chart" uri="{C3380CC4-5D6E-409C-BE32-E72D297353CC}">
              <c16:uniqueId val="{00000005-39D8-4C22-9B94-AD53580EDAFB}"/>
            </c:ext>
          </c:extLst>
        </c:ser>
        <c:ser>
          <c:idx val="6"/>
          <c:order val="6"/>
          <c:tx>
            <c:strRef>
              <c:f>Sheet4!$H$1</c:f>
              <c:strCache>
                <c:ptCount val="1"/>
                <c:pt idx="0">
                  <c:v>NASH</c:v>
                </c:pt>
              </c:strCache>
            </c:strRef>
          </c:tx>
          <c:spPr>
            <a:ln w="63500">
              <a:solidFill>
                <a:srgbClr val="00C500"/>
              </a:solidFill>
            </a:ln>
          </c:spPr>
          <c:marker>
            <c:symbol val="none"/>
          </c:marker>
          <c:xVal>
            <c:numRef>
              <c:f>'[Excel Data for KM Curves for 5000 OLT Presentation 031213.xlsx]Sheet4'!$A$2:$A$2546</c:f>
              <c:numCache>
                <c:formatCode>General</c:formatCode>
                <c:ptCount val="2545"/>
                <c:pt idx="0">
                  <c:v>0</c:v>
                </c:pt>
                <c:pt idx="1">
                  <c:v>2.7397260273973002E-3</c:v>
                </c:pt>
                <c:pt idx="2">
                  <c:v>5.4794520547947097E-3</c:v>
                </c:pt>
                <c:pt idx="3">
                  <c:v>8.2191780821917696E-3</c:v>
                </c:pt>
                <c:pt idx="4">
                  <c:v>1.0958904109589E-2</c:v>
                </c:pt>
                <c:pt idx="5">
                  <c:v>1.3698630136986301E-2</c:v>
                </c:pt>
                <c:pt idx="6">
                  <c:v>1.6438356164383602E-2</c:v>
                </c:pt>
                <c:pt idx="7">
                  <c:v>1.9178082191780799E-2</c:v>
                </c:pt>
                <c:pt idx="8">
                  <c:v>2.19178082191782E-2</c:v>
                </c:pt>
                <c:pt idx="9">
                  <c:v>2.46575342465753E-2</c:v>
                </c:pt>
                <c:pt idx="10">
                  <c:v>2.7397260273972601E-2</c:v>
                </c:pt>
                <c:pt idx="11">
                  <c:v>3.0136986301369899E-2</c:v>
                </c:pt>
                <c:pt idx="12">
                  <c:v>3.28767123287678E-2</c:v>
                </c:pt>
                <c:pt idx="13">
                  <c:v>3.5616438356164397E-2</c:v>
                </c:pt>
                <c:pt idx="14">
                  <c:v>3.8356164383561597E-2</c:v>
                </c:pt>
                <c:pt idx="15">
                  <c:v>4.1095890410958902E-2</c:v>
                </c:pt>
                <c:pt idx="16">
                  <c:v>4.3835616438356297E-2</c:v>
                </c:pt>
                <c:pt idx="17">
                  <c:v>4.65753424657517E-2</c:v>
                </c:pt>
                <c:pt idx="18">
                  <c:v>4.9315068493150697E-2</c:v>
                </c:pt>
                <c:pt idx="19">
                  <c:v>5.2054794520549098E-2</c:v>
                </c:pt>
                <c:pt idx="20">
                  <c:v>5.4794520547947E-2</c:v>
                </c:pt>
                <c:pt idx="21">
                  <c:v>5.75342465753425E-2</c:v>
                </c:pt>
                <c:pt idx="22">
                  <c:v>6.02739726027397E-2</c:v>
                </c:pt>
                <c:pt idx="23">
                  <c:v>6.3013698630137505E-2</c:v>
                </c:pt>
                <c:pt idx="24">
                  <c:v>6.57534246575356E-2</c:v>
                </c:pt>
                <c:pt idx="25">
                  <c:v>6.8493150684931503E-2</c:v>
                </c:pt>
                <c:pt idx="26">
                  <c:v>7.1232876712328794E-2</c:v>
                </c:pt>
                <c:pt idx="27">
                  <c:v>7.3972602739726098E-2</c:v>
                </c:pt>
                <c:pt idx="28">
                  <c:v>7.6712328767123403E-2</c:v>
                </c:pt>
                <c:pt idx="29">
                  <c:v>7.9452054794520804E-2</c:v>
                </c:pt>
                <c:pt idx="30">
                  <c:v>8.2191780821916499E-2</c:v>
                </c:pt>
                <c:pt idx="31">
                  <c:v>8.4931506849314997E-2</c:v>
                </c:pt>
                <c:pt idx="32">
                  <c:v>8.7671232876712302E-2</c:v>
                </c:pt>
                <c:pt idx="33">
                  <c:v>9.0410958904109606E-2</c:v>
                </c:pt>
                <c:pt idx="34">
                  <c:v>9.31506849315068E-2</c:v>
                </c:pt>
                <c:pt idx="35">
                  <c:v>9.5890410958904201E-2</c:v>
                </c:pt>
                <c:pt idx="36">
                  <c:v>9.8630136986301506E-2</c:v>
                </c:pt>
                <c:pt idx="37">
                  <c:v>0.101369863013699</c:v>
                </c:pt>
                <c:pt idx="38">
                  <c:v>0.104109589041096</c:v>
                </c:pt>
                <c:pt idx="39">
                  <c:v>0.106849315068493</c:v>
                </c:pt>
                <c:pt idx="40">
                  <c:v>0.10958904109589</c:v>
                </c:pt>
                <c:pt idx="41">
                  <c:v>0.112328767123288</c:v>
                </c:pt>
                <c:pt idx="42">
                  <c:v>0.115068493150685</c:v>
                </c:pt>
                <c:pt idx="43">
                  <c:v>0.117808219178082</c:v>
                </c:pt>
                <c:pt idx="44">
                  <c:v>0.120547945205479</c:v>
                </c:pt>
                <c:pt idx="45">
                  <c:v>0.123287671232877</c:v>
                </c:pt>
                <c:pt idx="46">
                  <c:v>0.12876712328767101</c:v>
                </c:pt>
                <c:pt idx="47">
                  <c:v>0.13150684931506801</c:v>
                </c:pt>
                <c:pt idx="48">
                  <c:v>0.13424657534246801</c:v>
                </c:pt>
                <c:pt idx="49">
                  <c:v>0.136986301369865</c:v>
                </c:pt>
                <c:pt idx="50">
                  <c:v>0.139726027397262</c:v>
                </c:pt>
                <c:pt idx="51">
                  <c:v>0.142465753424658</c:v>
                </c:pt>
                <c:pt idx="52">
                  <c:v>0.145205479452056</c:v>
                </c:pt>
                <c:pt idx="53">
                  <c:v>0.147945205479456</c:v>
                </c:pt>
                <c:pt idx="54">
                  <c:v>0.15068493150685</c:v>
                </c:pt>
                <c:pt idx="55">
                  <c:v>0.156164383561647</c:v>
                </c:pt>
                <c:pt idx="56">
                  <c:v>0.158904109589044</c:v>
                </c:pt>
                <c:pt idx="57">
                  <c:v>0.161643835616438</c:v>
                </c:pt>
                <c:pt idx="58">
                  <c:v>0.164383561643835</c:v>
                </c:pt>
                <c:pt idx="59">
                  <c:v>0.167123287671233</c:v>
                </c:pt>
                <c:pt idx="60">
                  <c:v>0.16986301369862999</c:v>
                </c:pt>
                <c:pt idx="61">
                  <c:v>0.17260273972602699</c:v>
                </c:pt>
                <c:pt idx="62">
                  <c:v>0.17534246575342799</c:v>
                </c:pt>
                <c:pt idx="63">
                  <c:v>0.17808219178082499</c:v>
                </c:pt>
                <c:pt idx="64">
                  <c:v>0.18082191780821899</c:v>
                </c:pt>
                <c:pt idx="65">
                  <c:v>0.18356164383561599</c:v>
                </c:pt>
                <c:pt idx="66">
                  <c:v>0.18630136986301399</c:v>
                </c:pt>
                <c:pt idx="67">
                  <c:v>0.18904109589041501</c:v>
                </c:pt>
                <c:pt idx="68">
                  <c:v>0.19178082191780799</c:v>
                </c:pt>
                <c:pt idx="69">
                  <c:v>0.19452054794520501</c:v>
                </c:pt>
                <c:pt idx="70">
                  <c:v>0.19726027397260301</c:v>
                </c:pt>
                <c:pt idx="71">
                  <c:v>0.2</c:v>
                </c:pt>
                <c:pt idx="72">
                  <c:v>0.20273972602739901</c:v>
                </c:pt>
                <c:pt idx="73">
                  <c:v>0.20547945205479601</c:v>
                </c:pt>
                <c:pt idx="74">
                  <c:v>0.208219178082196</c:v>
                </c:pt>
                <c:pt idx="75">
                  <c:v>0.21095890410958901</c:v>
                </c:pt>
                <c:pt idx="76">
                  <c:v>0.219178082191782</c:v>
                </c:pt>
                <c:pt idx="77">
                  <c:v>0.224657534246575</c:v>
                </c:pt>
                <c:pt idx="78">
                  <c:v>0.227397260273973</c:v>
                </c:pt>
                <c:pt idx="79">
                  <c:v>0.23013698630137</c:v>
                </c:pt>
                <c:pt idx="80">
                  <c:v>0.232876712328767</c:v>
                </c:pt>
                <c:pt idx="81">
                  <c:v>0.235616438356167</c:v>
                </c:pt>
                <c:pt idx="82">
                  <c:v>0.238356164383562</c:v>
                </c:pt>
                <c:pt idx="83">
                  <c:v>0.241095890410959</c:v>
                </c:pt>
                <c:pt idx="84">
                  <c:v>0.243835616438356</c:v>
                </c:pt>
                <c:pt idx="85">
                  <c:v>0.24657534246575299</c:v>
                </c:pt>
                <c:pt idx="86">
                  <c:v>0.24931506849315099</c:v>
                </c:pt>
                <c:pt idx="87">
                  <c:v>0.25205479452054802</c:v>
                </c:pt>
                <c:pt idx="88">
                  <c:v>0.25479452054794499</c:v>
                </c:pt>
                <c:pt idx="89">
                  <c:v>0.25753424657534202</c:v>
                </c:pt>
                <c:pt idx="90">
                  <c:v>0.26027397260273999</c:v>
                </c:pt>
                <c:pt idx="91">
                  <c:v>0.26301369863013702</c:v>
                </c:pt>
                <c:pt idx="92">
                  <c:v>0.26575342465752999</c:v>
                </c:pt>
                <c:pt idx="93">
                  <c:v>0.26849315068493101</c:v>
                </c:pt>
                <c:pt idx="94">
                  <c:v>0.27397260273973001</c:v>
                </c:pt>
                <c:pt idx="95">
                  <c:v>0.27671232876712298</c:v>
                </c:pt>
                <c:pt idx="96">
                  <c:v>0.28219178082191798</c:v>
                </c:pt>
                <c:pt idx="97">
                  <c:v>0.28767123287671198</c:v>
                </c:pt>
                <c:pt idx="98">
                  <c:v>0.290410958904114</c:v>
                </c:pt>
                <c:pt idx="99">
                  <c:v>0.29315068493150698</c:v>
                </c:pt>
                <c:pt idx="100">
                  <c:v>0.295890410958908</c:v>
                </c:pt>
                <c:pt idx="101">
                  <c:v>0.29863013698630098</c:v>
                </c:pt>
                <c:pt idx="102">
                  <c:v>0.30410958904109597</c:v>
                </c:pt>
                <c:pt idx="103">
                  <c:v>0.306849315068497</c:v>
                </c:pt>
                <c:pt idx="104">
                  <c:v>0.30958904109589502</c:v>
                </c:pt>
                <c:pt idx="105">
                  <c:v>0.31232876712329999</c:v>
                </c:pt>
                <c:pt idx="106">
                  <c:v>0.31506849315069402</c:v>
                </c:pt>
                <c:pt idx="107">
                  <c:v>0.32054794520548302</c:v>
                </c:pt>
                <c:pt idx="108">
                  <c:v>0.32602739726028301</c:v>
                </c:pt>
                <c:pt idx="109">
                  <c:v>0.32876712328767799</c:v>
                </c:pt>
                <c:pt idx="110">
                  <c:v>0.33150684931507701</c:v>
                </c:pt>
                <c:pt idx="111">
                  <c:v>0.33424657534247798</c:v>
                </c:pt>
                <c:pt idx="112">
                  <c:v>0.33698630136988</c:v>
                </c:pt>
                <c:pt idx="113">
                  <c:v>0.33972602739727098</c:v>
                </c:pt>
                <c:pt idx="114">
                  <c:v>0.34246575342466201</c:v>
                </c:pt>
                <c:pt idx="115">
                  <c:v>0.35068493150685398</c:v>
                </c:pt>
                <c:pt idx="116">
                  <c:v>0.353424657534256</c:v>
                </c:pt>
                <c:pt idx="117">
                  <c:v>0.35616438356164898</c:v>
                </c:pt>
                <c:pt idx="118">
                  <c:v>0.35890410958905</c:v>
                </c:pt>
                <c:pt idx="119">
                  <c:v>0.36164383561643798</c:v>
                </c:pt>
                <c:pt idx="120">
                  <c:v>0.364383561643846</c:v>
                </c:pt>
                <c:pt idx="121">
                  <c:v>0.37260273972602698</c:v>
                </c:pt>
                <c:pt idx="122">
                  <c:v>0.37808219178083102</c:v>
                </c:pt>
                <c:pt idx="123">
                  <c:v>0.380821917808226</c:v>
                </c:pt>
                <c:pt idx="124">
                  <c:v>0.38356164383562102</c:v>
                </c:pt>
                <c:pt idx="125">
                  <c:v>0.39178082191781999</c:v>
                </c:pt>
                <c:pt idx="126">
                  <c:v>0.39452054794521402</c:v>
                </c:pt>
                <c:pt idx="127">
                  <c:v>0.39726027397261499</c:v>
                </c:pt>
                <c:pt idx="128">
                  <c:v>0.4</c:v>
                </c:pt>
                <c:pt idx="129">
                  <c:v>0.402739726027393</c:v>
                </c:pt>
                <c:pt idx="130">
                  <c:v>0.40547945205479402</c:v>
                </c:pt>
                <c:pt idx="131">
                  <c:v>0.40821917808219199</c:v>
                </c:pt>
                <c:pt idx="132">
                  <c:v>0.41095890410959302</c:v>
                </c:pt>
                <c:pt idx="133">
                  <c:v>0.41369863013698599</c:v>
                </c:pt>
                <c:pt idx="134">
                  <c:v>0.41643835616438402</c:v>
                </c:pt>
                <c:pt idx="135">
                  <c:v>0.41917808219178099</c:v>
                </c:pt>
                <c:pt idx="136">
                  <c:v>0.42191780821918201</c:v>
                </c:pt>
                <c:pt idx="137">
                  <c:v>0.42465753424657499</c:v>
                </c:pt>
                <c:pt idx="138">
                  <c:v>0.42739726027397701</c:v>
                </c:pt>
                <c:pt idx="139">
                  <c:v>0.43013698630136998</c:v>
                </c:pt>
                <c:pt idx="140">
                  <c:v>0.432876712328776</c:v>
                </c:pt>
                <c:pt idx="141">
                  <c:v>0.43561643835616398</c:v>
                </c:pt>
                <c:pt idx="142">
                  <c:v>0.438356164383571</c:v>
                </c:pt>
                <c:pt idx="143">
                  <c:v>0.44109589041095898</c:v>
                </c:pt>
                <c:pt idx="144">
                  <c:v>0.44657534246575298</c:v>
                </c:pt>
                <c:pt idx="145">
                  <c:v>0.449315068493151</c:v>
                </c:pt>
                <c:pt idx="146">
                  <c:v>0.45205479452054798</c:v>
                </c:pt>
                <c:pt idx="147">
                  <c:v>0.454794520547945</c:v>
                </c:pt>
                <c:pt idx="148">
                  <c:v>0.45753424657534197</c:v>
                </c:pt>
                <c:pt idx="149">
                  <c:v>0.460273972602744</c:v>
                </c:pt>
                <c:pt idx="150">
                  <c:v>0.46301369863013703</c:v>
                </c:pt>
                <c:pt idx="151">
                  <c:v>0.471232876712329</c:v>
                </c:pt>
                <c:pt idx="152">
                  <c:v>0.47397260273973002</c:v>
                </c:pt>
                <c:pt idx="153">
                  <c:v>0.48219178082191799</c:v>
                </c:pt>
                <c:pt idx="154">
                  <c:v>0.48493150684931502</c:v>
                </c:pt>
                <c:pt idx="155">
                  <c:v>0.48767123287671199</c:v>
                </c:pt>
                <c:pt idx="156">
                  <c:v>0.49041095890411401</c:v>
                </c:pt>
                <c:pt idx="157">
                  <c:v>0.49315068493150699</c:v>
                </c:pt>
                <c:pt idx="158">
                  <c:v>0.49589041095890801</c:v>
                </c:pt>
                <c:pt idx="159">
                  <c:v>0.49863013698630099</c:v>
                </c:pt>
                <c:pt idx="160">
                  <c:v>0.50136986301369901</c:v>
                </c:pt>
                <c:pt idx="161">
                  <c:v>0.50410958904109304</c:v>
                </c:pt>
                <c:pt idx="162">
                  <c:v>0.50684931506850495</c:v>
                </c:pt>
                <c:pt idx="163">
                  <c:v>0.50958904109588998</c:v>
                </c:pt>
                <c:pt idx="164">
                  <c:v>0.51232876712328801</c:v>
                </c:pt>
                <c:pt idx="165">
                  <c:v>0.51506849315068504</c:v>
                </c:pt>
                <c:pt idx="166">
                  <c:v>0.52054794520547898</c:v>
                </c:pt>
                <c:pt idx="167">
                  <c:v>0.52328767123287701</c:v>
                </c:pt>
                <c:pt idx="168">
                  <c:v>0.52602739726027403</c:v>
                </c:pt>
                <c:pt idx="169">
                  <c:v>0.52876712328765996</c:v>
                </c:pt>
                <c:pt idx="170">
                  <c:v>0.53150684931505898</c:v>
                </c:pt>
                <c:pt idx="171">
                  <c:v>0.534246575342466</c:v>
                </c:pt>
                <c:pt idx="172">
                  <c:v>0.53698630136986303</c:v>
                </c:pt>
                <c:pt idx="173">
                  <c:v>0.545205479452055</c:v>
                </c:pt>
                <c:pt idx="174">
                  <c:v>0.54794520547946202</c:v>
                </c:pt>
                <c:pt idx="175">
                  <c:v>0.55068493150684905</c:v>
                </c:pt>
                <c:pt idx="176">
                  <c:v>0.556164383561637</c:v>
                </c:pt>
                <c:pt idx="177">
                  <c:v>0.55890410958904102</c:v>
                </c:pt>
                <c:pt idx="178">
                  <c:v>0.56164383561644904</c:v>
                </c:pt>
                <c:pt idx="179">
                  <c:v>0.56438356164383596</c:v>
                </c:pt>
                <c:pt idx="180">
                  <c:v>0.57260273972602405</c:v>
                </c:pt>
                <c:pt idx="181">
                  <c:v>0.57534246575342496</c:v>
                </c:pt>
                <c:pt idx="182">
                  <c:v>0.57808219178081299</c:v>
                </c:pt>
                <c:pt idx="183">
                  <c:v>0.58082191780822001</c:v>
                </c:pt>
                <c:pt idx="184">
                  <c:v>0.58356164383560405</c:v>
                </c:pt>
                <c:pt idx="185">
                  <c:v>0.58630136986300296</c:v>
                </c:pt>
                <c:pt idx="186">
                  <c:v>0.58904109589041198</c:v>
                </c:pt>
                <c:pt idx="187">
                  <c:v>0.59178082191780801</c:v>
                </c:pt>
                <c:pt idx="188">
                  <c:v>0.59726027397259995</c:v>
                </c:pt>
                <c:pt idx="189">
                  <c:v>0.60547945205481102</c:v>
                </c:pt>
                <c:pt idx="190">
                  <c:v>0.61095890410960096</c:v>
                </c:pt>
                <c:pt idx="191">
                  <c:v>0.61643835616439202</c:v>
                </c:pt>
                <c:pt idx="192">
                  <c:v>0.61917808219179205</c:v>
                </c:pt>
                <c:pt idx="193">
                  <c:v>0.62465753424658998</c:v>
                </c:pt>
                <c:pt idx="194">
                  <c:v>0.62739726027398102</c:v>
                </c:pt>
                <c:pt idx="195">
                  <c:v>0.63013698630137005</c:v>
                </c:pt>
                <c:pt idx="196">
                  <c:v>0.63287671232878495</c:v>
                </c:pt>
                <c:pt idx="197">
                  <c:v>0.63561643835617199</c:v>
                </c:pt>
                <c:pt idx="198">
                  <c:v>0.63835616438356202</c:v>
                </c:pt>
                <c:pt idx="199">
                  <c:v>0.64109589041097004</c:v>
                </c:pt>
                <c:pt idx="200">
                  <c:v>0.64383561643837905</c:v>
                </c:pt>
                <c:pt idx="201">
                  <c:v>0.64657534246575599</c:v>
                </c:pt>
                <c:pt idx="202">
                  <c:v>0.64931506849316001</c:v>
                </c:pt>
                <c:pt idx="203">
                  <c:v>0.65479452054794796</c:v>
                </c:pt>
                <c:pt idx="204">
                  <c:v>0.65753424657534498</c:v>
                </c:pt>
                <c:pt idx="205">
                  <c:v>0.660273972602748</c:v>
                </c:pt>
                <c:pt idx="206">
                  <c:v>0.66575342465754594</c:v>
                </c:pt>
                <c:pt idx="207">
                  <c:v>0.66849315068493398</c:v>
                </c:pt>
                <c:pt idx="208">
                  <c:v>0.67945205479452297</c:v>
                </c:pt>
                <c:pt idx="209">
                  <c:v>0.68767123287672405</c:v>
                </c:pt>
                <c:pt idx="210">
                  <c:v>0.69041095890410997</c:v>
                </c:pt>
                <c:pt idx="211">
                  <c:v>0.704109589041096</c:v>
                </c:pt>
                <c:pt idx="212">
                  <c:v>0.70684931506850901</c:v>
                </c:pt>
                <c:pt idx="213">
                  <c:v>0.70958904109589005</c:v>
                </c:pt>
                <c:pt idx="214">
                  <c:v>0.71232876712329096</c:v>
                </c:pt>
                <c:pt idx="215">
                  <c:v>0.71506849315068999</c:v>
                </c:pt>
                <c:pt idx="216">
                  <c:v>0.71780821917809801</c:v>
                </c:pt>
                <c:pt idx="217">
                  <c:v>0.72328767123287996</c:v>
                </c:pt>
                <c:pt idx="218">
                  <c:v>0.72602739726027699</c:v>
                </c:pt>
                <c:pt idx="219">
                  <c:v>0.73150684931506504</c:v>
                </c:pt>
                <c:pt idx="220">
                  <c:v>0.73424657534246596</c:v>
                </c:pt>
                <c:pt idx="221">
                  <c:v>0.73698630136986298</c:v>
                </c:pt>
                <c:pt idx="222">
                  <c:v>0.73972602739726001</c:v>
                </c:pt>
                <c:pt idx="223">
                  <c:v>0.74246575342465704</c:v>
                </c:pt>
                <c:pt idx="224">
                  <c:v>0.74520547945205595</c:v>
                </c:pt>
                <c:pt idx="225">
                  <c:v>0.74794520547946497</c:v>
                </c:pt>
                <c:pt idx="226">
                  <c:v>0.75616438356164095</c:v>
                </c:pt>
                <c:pt idx="227">
                  <c:v>0.75890410958904397</c:v>
                </c:pt>
                <c:pt idx="228">
                  <c:v>0.76438356164383603</c:v>
                </c:pt>
                <c:pt idx="229">
                  <c:v>0.76712328767123505</c:v>
                </c:pt>
                <c:pt idx="230">
                  <c:v>0.76986301369864196</c:v>
                </c:pt>
                <c:pt idx="231">
                  <c:v>0.772602739726026</c:v>
                </c:pt>
                <c:pt idx="232">
                  <c:v>0.77534246575342503</c:v>
                </c:pt>
                <c:pt idx="233">
                  <c:v>0.77808219178081806</c:v>
                </c:pt>
                <c:pt idx="234">
                  <c:v>0.78082191780822197</c:v>
                </c:pt>
                <c:pt idx="235">
                  <c:v>0.78630136986301002</c:v>
                </c:pt>
                <c:pt idx="236">
                  <c:v>0.7945205479452</c:v>
                </c:pt>
                <c:pt idx="237">
                  <c:v>0.79726027397260002</c:v>
                </c:pt>
                <c:pt idx="238">
                  <c:v>0.8</c:v>
                </c:pt>
                <c:pt idx="239">
                  <c:v>0.80821917808219201</c:v>
                </c:pt>
                <c:pt idx="240">
                  <c:v>0.81095890410960003</c:v>
                </c:pt>
                <c:pt idx="241">
                  <c:v>0.81369863013699795</c:v>
                </c:pt>
                <c:pt idx="242">
                  <c:v>0.81643835616438598</c:v>
                </c:pt>
                <c:pt idx="243">
                  <c:v>0.82191780821918903</c:v>
                </c:pt>
                <c:pt idx="244">
                  <c:v>0.83013698630137001</c:v>
                </c:pt>
                <c:pt idx="245">
                  <c:v>0.83835616438356197</c:v>
                </c:pt>
                <c:pt idx="246">
                  <c:v>0.84383561643837401</c:v>
                </c:pt>
                <c:pt idx="247">
                  <c:v>0.84657534246575405</c:v>
                </c:pt>
                <c:pt idx="248">
                  <c:v>0.85205479452055499</c:v>
                </c:pt>
                <c:pt idx="249">
                  <c:v>0.85479452054794502</c:v>
                </c:pt>
                <c:pt idx="250">
                  <c:v>0.86027397260274296</c:v>
                </c:pt>
                <c:pt idx="251">
                  <c:v>0.86575342465754301</c:v>
                </c:pt>
                <c:pt idx="252">
                  <c:v>0.86849315068493105</c:v>
                </c:pt>
                <c:pt idx="253">
                  <c:v>0.87123287671232896</c:v>
                </c:pt>
                <c:pt idx="254">
                  <c:v>0.87671232876712302</c:v>
                </c:pt>
                <c:pt idx="255">
                  <c:v>0.87945205479452104</c:v>
                </c:pt>
                <c:pt idx="256">
                  <c:v>0.88219178082190797</c:v>
                </c:pt>
                <c:pt idx="257">
                  <c:v>0.88493150684931499</c:v>
                </c:pt>
                <c:pt idx="258">
                  <c:v>0.89863013698630101</c:v>
                </c:pt>
                <c:pt idx="259">
                  <c:v>0.90136986301369904</c:v>
                </c:pt>
                <c:pt idx="260">
                  <c:v>0.90410958904109295</c:v>
                </c:pt>
                <c:pt idx="261">
                  <c:v>0.90684931506850697</c:v>
                </c:pt>
                <c:pt idx="262">
                  <c:v>0.90958904109589001</c:v>
                </c:pt>
                <c:pt idx="263">
                  <c:v>0.91232876712328803</c:v>
                </c:pt>
                <c:pt idx="264">
                  <c:v>0.920547945205479</c:v>
                </c:pt>
                <c:pt idx="265">
                  <c:v>0.92602739726027405</c:v>
                </c:pt>
                <c:pt idx="266">
                  <c:v>0.92876712328767097</c:v>
                </c:pt>
                <c:pt idx="267">
                  <c:v>0.93424657534246602</c:v>
                </c:pt>
                <c:pt idx="268">
                  <c:v>0.94246575342465799</c:v>
                </c:pt>
                <c:pt idx="269">
                  <c:v>0.94520547945205502</c:v>
                </c:pt>
                <c:pt idx="270">
                  <c:v>0.95068493150685196</c:v>
                </c:pt>
                <c:pt idx="271">
                  <c:v>0.95616438356164402</c:v>
                </c:pt>
                <c:pt idx="272">
                  <c:v>0.95890410958904104</c:v>
                </c:pt>
                <c:pt idx="273">
                  <c:v>0.96986301369864103</c:v>
                </c:pt>
                <c:pt idx="274">
                  <c:v>0.97808219178081801</c:v>
                </c:pt>
                <c:pt idx="275">
                  <c:v>0.98082191780821903</c:v>
                </c:pt>
                <c:pt idx="276">
                  <c:v>0.98356164383560496</c:v>
                </c:pt>
                <c:pt idx="277">
                  <c:v>0.99452054794519895</c:v>
                </c:pt>
                <c:pt idx="278">
                  <c:v>0.99726027397259998</c:v>
                </c:pt>
                <c:pt idx="279">
                  <c:v>1.002739726027396</c:v>
                </c:pt>
                <c:pt idx="280">
                  <c:v>1.005479452054773</c:v>
                </c:pt>
                <c:pt idx="281">
                  <c:v>1.0082191780821921</c:v>
                </c:pt>
                <c:pt idx="282">
                  <c:v>1.016438356164368</c:v>
                </c:pt>
                <c:pt idx="283">
                  <c:v>1.021917808219178</c:v>
                </c:pt>
                <c:pt idx="284">
                  <c:v>1.02465753424661</c:v>
                </c:pt>
                <c:pt idx="285">
                  <c:v>1.0301369863013701</c:v>
                </c:pt>
                <c:pt idx="286">
                  <c:v>1.032876712328767</c:v>
                </c:pt>
                <c:pt idx="287">
                  <c:v>1.0356164383561639</c:v>
                </c:pt>
                <c:pt idx="288">
                  <c:v>1.038356164383591</c:v>
                </c:pt>
                <c:pt idx="289">
                  <c:v>1.043835616438356</c:v>
                </c:pt>
                <c:pt idx="290">
                  <c:v>1.0493150684931509</c:v>
                </c:pt>
                <c:pt idx="291">
                  <c:v>1.0520547945205481</c:v>
                </c:pt>
                <c:pt idx="292">
                  <c:v>1.057534246575325</c:v>
                </c:pt>
                <c:pt idx="293">
                  <c:v>1.0602739726027399</c:v>
                </c:pt>
                <c:pt idx="294">
                  <c:v>1.063013698630122</c:v>
                </c:pt>
                <c:pt idx="295">
                  <c:v>1.07123287671233</c:v>
                </c:pt>
                <c:pt idx="296">
                  <c:v>1.087671232876712</c:v>
                </c:pt>
                <c:pt idx="297">
                  <c:v>1.0931506849315269</c:v>
                </c:pt>
                <c:pt idx="298">
                  <c:v>1.1041095890410959</c:v>
                </c:pt>
                <c:pt idx="299">
                  <c:v>1.1068493150684771</c:v>
                </c:pt>
                <c:pt idx="300">
                  <c:v>1.10958904109589</c:v>
                </c:pt>
                <c:pt idx="301">
                  <c:v>1.112328767123288</c:v>
                </c:pt>
                <c:pt idx="302">
                  <c:v>1.115068493150684</c:v>
                </c:pt>
                <c:pt idx="303">
                  <c:v>1.117808219178082</c:v>
                </c:pt>
                <c:pt idx="304">
                  <c:v>1.1205479452054801</c:v>
                </c:pt>
                <c:pt idx="305">
                  <c:v>1.1232876712328781</c:v>
                </c:pt>
                <c:pt idx="306">
                  <c:v>1.134246575342466</c:v>
                </c:pt>
                <c:pt idx="307">
                  <c:v>1.13972602739726</c:v>
                </c:pt>
                <c:pt idx="308">
                  <c:v>1.1424657534246581</c:v>
                </c:pt>
                <c:pt idx="309">
                  <c:v>1.147945205479435</c:v>
                </c:pt>
                <c:pt idx="310">
                  <c:v>1.1589041095890411</c:v>
                </c:pt>
                <c:pt idx="311">
                  <c:v>1.16438356164387</c:v>
                </c:pt>
                <c:pt idx="312">
                  <c:v>1.167123287671233</c:v>
                </c:pt>
                <c:pt idx="313">
                  <c:v>1.1698630136986301</c:v>
                </c:pt>
                <c:pt idx="314">
                  <c:v>1.1726027397260561</c:v>
                </c:pt>
                <c:pt idx="315">
                  <c:v>1.1780821917808539</c:v>
                </c:pt>
                <c:pt idx="316">
                  <c:v>1.186301369863034</c:v>
                </c:pt>
                <c:pt idx="317">
                  <c:v>1.191780821917831</c:v>
                </c:pt>
                <c:pt idx="318">
                  <c:v>1.1945205479452059</c:v>
                </c:pt>
                <c:pt idx="319">
                  <c:v>1.197260273972603</c:v>
                </c:pt>
                <c:pt idx="320">
                  <c:v>1.2</c:v>
                </c:pt>
                <c:pt idx="321">
                  <c:v>1.202739726027396</c:v>
                </c:pt>
                <c:pt idx="322">
                  <c:v>1.2054794520547689</c:v>
                </c:pt>
                <c:pt idx="323">
                  <c:v>1.208219178082192</c:v>
                </c:pt>
                <c:pt idx="324">
                  <c:v>1.2109589041095901</c:v>
                </c:pt>
                <c:pt idx="325">
                  <c:v>1.216438356164367</c:v>
                </c:pt>
                <c:pt idx="326">
                  <c:v>1.219178082191781</c:v>
                </c:pt>
                <c:pt idx="327">
                  <c:v>1.2246575342466071</c:v>
                </c:pt>
                <c:pt idx="328">
                  <c:v>1.2328767123287661</c:v>
                </c:pt>
                <c:pt idx="329">
                  <c:v>1.2356164383561641</c:v>
                </c:pt>
                <c:pt idx="330">
                  <c:v>1.2438356164383411</c:v>
                </c:pt>
                <c:pt idx="331">
                  <c:v>1.257534246575321</c:v>
                </c:pt>
                <c:pt idx="332">
                  <c:v>1.2657534246575399</c:v>
                </c:pt>
                <c:pt idx="333">
                  <c:v>1.27123287671233</c:v>
                </c:pt>
                <c:pt idx="334">
                  <c:v>1.276712328767124</c:v>
                </c:pt>
                <c:pt idx="335">
                  <c:v>1.2794520547945201</c:v>
                </c:pt>
                <c:pt idx="336">
                  <c:v>1.2821917808219181</c:v>
                </c:pt>
                <c:pt idx="337">
                  <c:v>1.284931506849315</c:v>
                </c:pt>
                <c:pt idx="338">
                  <c:v>1.29041095890411</c:v>
                </c:pt>
                <c:pt idx="339">
                  <c:v>1.29863013698632</c:v>
                </c:pt>
                <c:pt idx="340">
                  <c:v>1.3041095890410961</c:v>
                </c:pt>
                <c:pt idx="341">
                  <c:v>1.3095890410958899</c:v>
                </c:pt>
                <c:pt idx="342">
                  <c:v>1.317808219178082</c:v>
                </c:pt>
                <c:pt idx="343">
                  <c:v>1.32054794520548</c:v>
                </c:pt>
                <c:pt idx="344">
                  <c:v>1.323287671232878</c:v>
                </c:pt>
                <c:pt idx="345">
                  <c:v>1.3260273972602741</c:v>
                </c:pt>
                <c:pt idx="346">
                  <c:v>1.3287671232876721</c:v>
                </c:pt>
                <c:pt idx="347">
                  <c:v>1.331506849315069</c:v>
                </c:pt>
                <c:pt idx="348">
                  <c:v>1.3342465753424659</c:v>
                </c:pt>
                <c:pt idx="349">
                  <c:v>1.3369863013698631</c:v>
                </c:pt>
                <c:pt idx="350">
                  <c:v>1.345205479452056</c:v>
                </c:pt>
                <c:pt idx="351">
                  <c:v>1.347945205479431</c:v>
                </c:pt>
                <c:pt idx="352">
                  <c:v>1.350684931506873</c:v>
                </c:pt>
                <c:pt idx="353">
                  <c:v>1.3561643835616439</c:v>
                </c:pt>
                <c:pt idx="354">
                  <c:v>1.3589041095890411</c:v>
                </c:pt>
                <c:pt idx="355">
                  <c:v>1.361643835616438</c:v>
                </c:pt>
                <c:pt idx="356">
                  <c:v>1.3780821917808499</c:v>
                </c:pt>
                <c:pt idx="357">
                  <c:v>1.3808219178082191</c:v>
                </c:pt>
                <c:pt idx="358">
                  <c:v>1.383561643835616</c:v>
                </c:pt>
                <c:pt idx="359">
                  <c:v>1.3863013698630311</c:v>
                </c:pt>
                <c:pt idx="360">
                  <c:v>1.391780821917828</c:v>
                </c:pt>
                <c:pt idx="361">
                  <c:v>1.397260273972603</c:v>
                </c:pt>
                <c:pt idx="362">
                  <c:v>1.4</c:v>
                </c:pt>
                <c:pt idx="363">
                  <c:v>1.4054794520547651</c:v>
                </c:pt>
                <c:pt idx="364">
                  <c:v>1.41095890410959</c:v>
                </c:pt>
                <c:pt idx="365">
                  <c:v>1.416438356164363</c:v>
                </c:pt>
                <c:pt idx="366">
                  <c:v>1.419178082191781</c:v>
                </c:pt>
                <c:pt idx="367">
                  <c:v>1.4273972602739571</c:v>
                </c:pt>
                <c:pt idx="368">
                  <c:v>1.43013698630137</c:v>
                </c:pt>
                <c:pt idx="369">
                  <c:v>1.432876712328766</c:v>
                </c:pt>
                <c:pt idx="370">
                  <c:v>1.435616438356164</c:v>
                </c:pt>
                <c:pt idx="371">
                  <c:v>1.446575342465753</c:v>
                </c:pt>
                <c:pt idx="372">
                  <c:v>1.4493150684931511</c:v>
                </c:pt>
                <c:pt idx="373">
                  <c:v>1.452054794520548</c:v>
                </c:pt>
                <c:pt idx="374">
                  <c:v>1.4602739726027401</c:v>
                </c:pt>
                <c:pt idx="375">
                  <c:v>1.4657534246575341</c:v>
                </c:pt>
                <c:pt idx="376">
                  <c:v>1.47397260273972</c:v>
                </c:pt>
                <c:pt idx="377">
                  <c:v>1.484931506849315</c:v>
                </c:pt>
                <c:pt idx="378">
                  <c:v>1.4931506849315139</c:v>
                </c:pt>
                <c:pt idx="379">
                  <c:v>1.4958904109588891</c:v>
                </c:pt>
                <c:pt idx="380">
                  <c:v>1.506849315068473</c:v>
                </c:pt>
                <c:pt idx="381">
                  <c:v>1.5095890410958901</c:v>
                </c:pt>
                <c:pt idx="382">
                  <c:v>1.5123287671232879</c:v>
                </c:pt>
                <c:pt idx="383">
                  <c:v>1.5178082191780671</c:v>
                </c:pt>
                <c:pt idx="384">
                  <c:v>1.5232876712328769</c:v>
                </c:pt>
                <c:pt idx="385">
                  <c:v>1.526027397260274</c:v>
                </c:pt>
                <c:pt idx="386">
                  <c:v>1.531506849315069</c:v>
                </c:pt>
                <c:pt idx="387">
                  <c:v>1.536986301369863</c:v>
                </c:pt>
                <c:pt idx="388">
                  <c:v>1.5397260273972451</c:v>
                </c:pt>
                <c:pt idx="389">
                  <c:v>1.542465753424654</c:v>
                </c:pt>
                <c:pt idx="390">
                  <c:v>1.553424657534211</c:v>
                </c:pt>
                <c:pt idx="391">
                  <c:v>1.5561643835616441</c:v>
                </c:pt>
                <c:pt idx="392">
                  <c:v>1.5616438356164379</c:v>
                </c:pt>
                <c:pt idx="393">
                  <c:v>1.564383561643867</c:v>
                </c:pt>
                <c:pt idx="394">
                  <c:v>1.567123287671232</c:v>
                </c:pt>
                <c:pt idx="395">
                  <c:v>1.578082191780845</c:v>
                </c:pt>
                <c:pt idx="396">
                  <c:v>1.580821917808219</c:v>
                </c:pt>
                <c:pt idx="397">
                  <c:v>1.5863013698630291</c:v>
                </c:pt>
                <c:pt idx="398">
                  <c:v>1.591780821917826</c:v>
                </c:pt>
                <c:pt idx="399">
                  <c:v>1.6</c:v>
                </c:pt>
                <c:pt idx="400">
                  <c:v>1.6082191780821919</c:v>
                </c:pt>
                <c:pt idx="401">
                  <c:v>1.613698630136986</c:v>
                </c:pt>
                <c:pt idx="402">
                  <c:v>1.6219178082191781</c:v>
                </c:pt>
                <c:pt idx="403">
                  <c:v>1.6273972602739719</c:v>
                </c:pt>
                <c:pt idx="404">
                  <c:v>1.641095890410958</c:v>
                </c:pt>
                <c:pt idx="405">
                  <c:v>1.6465753424657541</c:v>
                </c:pt>
                <c:pt idx="406">
                  <c:v>1.6493150684931519</c:v>
                </c:pt>
                <c:pt idx="407">
                  <c:v>1.6520547945205539</c:v>
                </c:pt>
                <c:pt idx="408">
                  <c:v>1.6547945205479451</c:v>
                </c:pt>
                <c:pt idx="409">
                  <c:v>1.6602739726027571</c:v>
                </c:pt>
                <c:pt idx="410">
                  <c:v>1.663013698630136</c:v>
                </c:pt>
                <c:pt idx="411">
                  <c:v>1.665753424657554</c:v>
                </c:pt>
                <c:pt idx="412">
                  <c:v>1.668493150684931</c:v>
                </c:pt>
                <c:pt idx="413">
                  <c:v>1.6712328767123299</c:v>
                </c:pt>
                <c:pt idx="414">
                  <c:v>1.6767123287671379</c:v>
                </c:pt>
                <c:pt idx="415">
                  <c:v>1.6794520547945371</c:v>
                </c:pt>
                <c:pt idx="416">
                  <c:v>1.682191780821918</c:v>
                </c:pt>
                <c:pt idx="417">
                  <c:v>1.6876712328767121</c:v>
                </c:pt>
                <c:pt idx="418">
                  <c:v>1.6904109589041101</c:v>
                </c:pt>
                <c:pt idx="419">
                  <c:v>1.6931506849315321</c:v>
                </c:pt>
                <c:pt idx="420">
                  <c:v>1.6986301369863319</c:v>
                </c:pt>
                <c:pt idx="421">
                  <c:v>1.7068493150684709</c:v>
                </c:pt>
                <c:pt idx="422">
                  <c:v>1.70958904109589</c:v>
                </c:pt>
                <c:pt idx="423">
                  <c:v>1.7123287671232881</c:v>
                </c:pt>
                <c:pt idx="424">
                  <c:v>1.720547945205481</c:v>
                </c:pt>
                <c:pt idx="425">
                  <c:v>1.728767123287672</c:v>
                </c:pt>
                <c:pt idx="426">
                  <c:v>1.7342465753424661</c:v>
                </c:pt>
                <c:pt idx="427">
                  <c:v>1.7424657534246439</c:v>
                </c:pt>
                <c:pt idx="428">
                  <c:v>1.745205479452056</c:v>
                </c:pt>
                <c:pt idx="429">
                  <c:v>1.7479452054794271</c:v>
                </c:pt>
                <c:pt idx="430">
                  <c:v>1.7643835616438639</c:v>
                </c:pt>
                <c:pt idx="431">
                  <c:v>1.76986301369863</c:v>
                </c:pt>
                <c:pt idx="432">
                  <c:v>1.7780821917808449</c:v>
                </c:pt>
                <c:pt idx="433">
                  <c:v>1.7808219178082201</c:v>
                </c:pt>
                <c:pt idx="434">
                  <c:v>1.7835616438355999</c:v>
                </c:pt>
                <c:pt idx="435">
                  <c:v>1.7890410958903979</c:v>
                </c:pt>
                <c:pt idx="436">
                  <c:v>1.7917808219178251</c:v>
                </c:pt>
                <c:pt idx="437">
                  <c:v>1.802739726027397</c:v>
                </c:pt>
                <c:pt idx="438">
                  <c:v>1.8109589041095919</c:v>
                </c:pt>
                <c:pt idx="439">
                  <c:v>1.816438356164382</c:v>
                </c:pt>
                <c:pt idx="440">
                  <c:v>1.8191780821917809</c:v>
                </c:pt>
                <c:pt idx="441">
                  <c:v>1.821917808219178</c:v>
                </c:pt>
                <c:pt idx="442">
                  <c:v>1.82465753424661</c:v>
                </c:pt>
                <c:pt idx="443">
                  <c:v>1.8273972602739721</c:v>
                </c:pt>
                <c:pt idx="444">
                  <c:v>1.8301369863013699</c:v>
                </c:pt>
                <c:pt idx="445">
                  <c:v>1.832876712328767</c:v>
                </c:pt>
                <c:pt idx="446">
                  <c:v>1.8356164383561639</c:v>
                </c:pt>
                <c:pt idx="447">
                  <c:v>1.841095890410958</c:v>
                </c:pt>
                <c:pt idx="448">
                  <c:v>1.8465753424657541</c:v>
                </c:pt>
                <c:pt idx="449">
                  <c:v>1.8520547945205481</c:v>
                </c:pt>
                <c:pt idx="450">
                  <c:v>1.8575342465753271</c:v>
                </c:pt>
                <c:pt idx="451">
                  <c:v>1.865753424657552</c:v>
                </c:pt>
                <c:pt idx="452">
                  <c:v>1.8739726027397261</c:v>
                </c:pt>
                <c:pt idx="453">
                  <c:v>1.8849315068493151</c:v>
                </c:pt>
                <c:pt idx="454">
                  <c:v>1.887671232876712</c:v>
                </c:pt>
                <c:pt idx="455">
                  <c:v>1.893150684931528</c:v>
                </c:pt>
                <c:pt idx="456">
                  <c:v>1.8958904109589041</c:v>
                </c:pt>
                <c:pt idx="457">
                  <c:v>1.8986301369863261</c:v>
                </c:pt>
                <c:pt idx="458">
                  <c:v>1.9041095890411091</c:v>
                </c:pt>
                <c:pt idx="459">
                  <c:v>1.90684931506849</c:v>
                </c:pt>
                <c:pt idx="460">
                  <c:v>1.912328767123288</c:v>
                </c:pt>
                <c:pt idx="461">
                  <c:v>1.917808219178081</c:v>
                </c:pt>
                <c:pt idx="462">
                  <c:v>1.928767123287684</c:v>
                </c:pt>
                <c:pt idx="463">
                  <c:v>1.9369863013698621</c:v>
                </c:pt>
                <c:pt idx="464">
                  <c:v>1.9534246575342069</c:v>
                </c:pt>
                <c:pt idx="465">
                  <c:v>1.95890410958904</c:v>
                </c:pt>
                <c:pt idx="466">
                  <c:v>1.9616438356164381</c:v>
                </c:pt>
                <c:pt idx="467">
                  <c:v>1.9643835616438741</c:v>
                </c:pt>
                <c:pt idx="468">
                  <c:v>1.967123287671231</c:v>
                </c:pt>
                <c:pt idx="469">
                  <c:v>1.969863013698629</c:v>
                </c:pt>
                <c:pt idx="470">
                  <c:v>1.980821917808218</c:v>
                </c:pt>
                <c:pt idx="471">
                  <c:v>1.986301369863033</c:v>
                </c:pt>
                <c:pt idx="472">
                  <c:v>1.989041095890409</c:v>
                </c:pt>
                <c:pt idx="473">
                  <c:v>2</c:v>
                </c:pt>
                <c:pt idx="474">
                  <c:v>2.0109589041095361</c:v>
                </c:pt>
                <c:pt idx="475">
                  <c:v>2.0136986301369841</c:v>
                </c:pt>
                <c:pt idx="476">
                  <c:v>2.0164383561643842</c:v>
                </c:pt>
                <c:pt idx="477">
                  <c:v>2.0191780821917802</c:v>
                </c:pt>
                <c:pt idx="478">
                  <c:v>2.0219178082191802</c:v>
                </c:pt>
                <c:pt idx="479">
                  <c:v>2.0246575342465749</c:v>
                </c:pt>
                <c:pt idx="480">
                  <c:v>2.0273972602740322</c:v>
                </c:pt>
                <c:pt idx="481">
                  <c:v>2.0301369863013812</c:v>
                </c:pt>
                <c:pt idx="482">
                  <c:v>2.0356164383561581</c:v>
                </c:pt>
                <c:pt idx="483">
                  <c:v>2.0383561643835582</c:v>
                </c:pt>
                <c:pt idx="484">
                  <c:v>2.0493150684931511</c:v>
                </c:pt>
                <c:pt idx="485">
                  <c:v>2.0712328767123398</c:v>
                </c:pt>
                <c:pt idx="486">
                  <c:v>2.0849315068493781</c:v>
                </c:pt>
                <c:pt idx="487">
                  <c:v>2.1095890410959299</c:v>
                </c:pt>
                <c:pt idx="488">
                  <c:v>2.1150684931506092</c:v>
                </c:pt>
                <c:pt idx="489">
                  <c:v>2.1178082191780772</c:v>
                </c:pt>
                <c:pt idx="490">
                  <c:v>2.1205479452054812</c:v>
                </c:pt>
                <c:pt idx="491">
                  <c:v>2.131506849315068</c:v>
                </c:pt>
                <c:pt idx="492">
                  <c:v>2.1342465753424662</c:v>
                </c:pt>
                <c:pt idx="493">
                  <c:v>2.13972602739726</c:v>
                </c:pt>
                <c:pt idx="494">
                  <c:v>2.1424657534246569</c:v>
                </c:pt>
                <c:pt idx="495">
                  <c:v>2.1561643835616442</c:v>
                </c:pt>
                <c:pt idx="496">
                  <c:v>2.1589041095890411</c:v>
                </c:pt>
                <c:pt idx="497">
                  <c:v>2.1671232876712918</c:v>
                </c:pt>
                <c:pt idx="498">
                  <c:v>2.1753424657534182</c:v>
                </c:pt>
                <c:pt idx="499">
                  <c:v>2.18082191780822</c:v>
                </c:pt>
                <c:pt idx="500">
                  <c:v>2.1835616438356569</c:v>
                </c:pt>
                <c:pt idx="501">
                  <c:v>2.1863013698630152</c:v>
                </c:pt>
                <c:pt idx="502">
                  <c:v>2.1917808219178081</c:v>
                </c:pt>
                <c:pt idx="503">
                  <c:v>2.1945205479452481</c:v>
                </c:pt>
                <c:pt idx="504">
                  <c:v>2.2000000000000002</c:v>
                </c:pt>
                <c:pt idx="505">
                  <c:v>2.205479452054794</c:v>
                </c:pt>
                <c:pt idx="506">
                  <c:v>2.2109589041095772</c:v>
                </c:pt>
                <c:pt idx="507">
                  <c:v>2.2219178082192101</c:v>
                </c:pt>
                <c:pt idx="508">
                  <c:v>2.2328767123287672</c:v>
                </c:pt>
                <c:pt idx="509">
                  <c:v>2.2410958904109601</c:v>
                </c:pt>
                <c:pt idx="510">
                  <c:v>2.2520547945205478</c:v>
                </c:pt>
                <c:pt idx="511">
                  <c:v>2.2547945205480011</c:v>
                </c:pt>
                <c:pt idx="512">
                  <c:v>2.2575342465754442</c:v>
                </c:pt>
                <c:pt idx="513">
                  <c:v>2.2602739726027412</c:v>
                </c:pt>
                <c:pt idx="514">
                  <c:v>2.2630136986301408</c:v>
                </c:pt>
                <c:pt idx="515">
                  <c:v>2.2657534246575342</c:v>
                </c:pt>
                <c:pt idx="516">
                  <c:v>2.2821917808219929</c:v>
                </c:pt>
                <c:pt idx="517">
                  <c:v>2.2904109589041202</c:v>
                </c:pt>
                <c:pt idx="518">
                  <c:v>2.2931506849315082</c:v>
                </c:pt>
                <c:pt idx="519">
                  <c:v>2.3041095890410972</c:v>
                </c:pt>
                <c:pt idx="520">
                  <c:v>2.3068493150684239</c:v>
                </c:pt>
                <c:pt idx="521">
                  <c:v>2.3123287671232782</c:v>
                </c:pt>
                <c:pt idx="522">
                  <c:v>2.3178082191780258</c:v>
                </c:pt>
                <c:pt idx="523">
                  <c:v>2.32054794520548</c:v>
                </c:pt>
                <c:pt idx="524">
                  <c:v>2.32328767123288</c:v>
                </c:pt>
                <c:pt idx="525">
                  <c:v>2.3342465753424642</c:v>
                </c:pt>
                <c:pt idx="526">
                  <c:v>2.3424657534246571</c:v>
                </c:pt>
                <c:pt idx="527">
                  <c:v>2.3479452054794532</c:v>
                </c:pt>
                <c:pt idx="528">
                  <c:v>2.3506849315068381</c:v>
                </c:pt>
                <c:pt idx="529">
                  <c:v>2.3589041095890382</c:v>
                </c:pt>
                <c:pt idx="530">
                  <c:v>2.367123287671272</c:v>
                </c:pt>
                <c:pt idx="531">
                  <c:v>2.3698630136985721</c:v>
                </c:pt>
                <c:pt idx="532">
                  <c:v>2.3753424657533762</c:v>
                </c:pt>
                <c:pt idx="533">
                  <c:v>2.3835616438356202</c:v>
                </c:pt>
                <c:pt idx="534">
                  <c:v>2.3863013698630131</c:v>
                </c:pt>
                <c:pt idx="535">
                  <c:v>2.3890410958904109</c:v>
                </c:pt>
                <c:pt idx="536">
                  <c:v>2.3972602739726021</c:v>
                </c:pt>
                <c:pt idx="537">
                  <c:v>2.4136986301369832</c:v>
                </c:pt>
                <c:pt idx="538">
                  <c:v>2.4191780821917801</c:v>
                </c:pt>
                <c:pt idx="539">
                  <c:v>2.4246575342465748</c:v>
                </c:pt>
                <c:pt idx="540">
                  <c:v>2.4438356164383568</c:v>
                </c:pt>
                <c:pt idx="541">
                  <c:v>2.4465753424657541</c:v>
                </c:pt>
                <c:pt idx="542">
                  <c:v>2.4520547945205382</c:v>
                </c:pt>
                <c:pt idx="543">
                  <c:v>2.4575342465754151</c:v>
                </c:pt>
                <c:pt idx="544">
                  <c:v>2.4602739726027401</c:v>
                </c:pt>
                <c:pt idx="545">
                  <c:v>2.4630136986301401</c:v>
                </c:pt>
                <c:pt idx="546">
                  <c:v>2.4712328767123402</c:v>
                </c:pt>
                <c:pt idx="547">
                  <c:v>2.4821917808219749</c:v>
                </c:pt>
                <c:pt idx="548">
                  <c:v>2.4849315068493718</c:v>
                </c:pt>
                <c:pt idx="549">
                  <c:v>2.4904109589041101</c:v>
                </c:pt>
                <c:pt idx="550">
                  <c:v>2.5068493150684419</c:v>
                </c:pt>
                <c:pt idx="551">
                  <c:v>2.5123287671232881</c:v>
                </c:pt>
                <c:pt idx="552">
                  <c:v>2.5232876712328798</c:v>
                </c:pt>
                <c:pt idx="553">
                  <c:v>2.526027397260274</c:v>
                </c:pt>
                <c:pt idx="554">
                  <c:v>2.5506849315068472</c:v>
                </c:pt>
                <c:pt idx="555">
                  <c:v>2.5753424657534172</c:v>
                </c:pt>
                <c:pt idx="556">
                  <c:v>2.5780821917808181</c:v>
                </c:pt>
                <c:pt idx="557">
                  <c:v>2.580821917808219</c:v>
                </c:pt>
                <c:pt idx="558">
                  <c:v>2.5972602739726032</c:v>
                </c:pt>
                <c:pt idx="559">
                  <c:v>2.6</c:v>
                </c:pt>
                <c:pt idx="560">
                  <c:v>2.6027397260274401</c:v>
                </c:pt>
                <c:pt idx="561">
                  <c:v>2.613698630136986</c:v>
                </c:pt>
                <c:pt idx="562">
                  <c:v>2.6164383561643829</c:v>
                </c:pt>
                <c:pt idx="563">
                  <c:v>2.6191780821917812</c:v>
                </c:pt>
                <c:pt idx="564">
                  <c:v>2.6356164383561631</c:v>
                </c:pt>
                <c:pt idx="565">
                  <c:v>2.64109589041096</c:v>
                </c:pt>
                <c:pt idx="566">
                  <c:v>2.6438356164383601</c:v>
                </c:pt>
                <c:pt idx="567">
                  <c:v>2.6465753424657552</c:v>
                </c:pt>
                <c:pt idx="568">
                  <c:v>2.6712328767123412</c:v>
                </c:pt>
                <c:pt idx="569">
                  <c:v>2.6794520547945182</c:v>
                </c:pt>
                <c:pt idx="570">
                  <c:v>2.6849315068493862</c:v>
                </c:pt>
                <c:pt idx="571">
                  <c:v>2.6958904109589041</c:v>
                </c:pt>
                <c:pt idx="572">
                  <c:v>2.7095890410959411</c:v>
                </c:pt>
                <c:pt idx="573">
                  <c:v>2.715068493150615</c:v>
                </c:pt>
                <c:pt idx="574">
                  <c:v>2.7205479452055048</c:v>
                </c:pt>
                <c:pt idx="575">
                  <c:v>2.7232876712329208</c:v>
                </c:pt>
                <c:pt idx="576">
                  <c:v>2.7260273972602742</c:v>
                </c:pt>
                <c:pt idx="577">
                  <c:v>2.7342465753424672</c:v>
                </c:pt>
                <c:pt idx="578">
                  <c:v>2.7369863013698632</c:v>
                </c:pt>
                <c:pt idx="579">
                  <c:v>2.742465753424657</c:v>
                </c:pt>
                <c:pt idx="580">
                  <c:v>2.7452054794520548</c:v>
                </c:pt>
                <c:pt idx="581">
                  <c:v>2.7506849315068491</c:v>
                </c:pt>
                <c:pt idx="582">
                  <c:v>2.7534246575342598</c:v>
                </c:pt>
                <c:pt idx="583">
                  <c:v>2.7561643835616438</c:v>
                </c:pt>
                <c:pt idx="584">
                  <c:v>2.7589041095890412</c:v>
                </c:pt>
                <c:pt idx="585">
                  <c:v>2.7643835616438408</c:v>
                </c:pt>
                <c:pt idx="586">
                  <c:v>2.7671232876712981</c:v>
                </c:pt>
                <c:pt idx="587">
                  <c:v>2.7726027397260271</c:v>
                </c:pt>
                <c:pt idx="588">
                  <c:v>2.7753424657534231</c:v>
                </c:pt>
                <c:pt idx="589">
                  <c:v>2.7780821917808192</c:v>
                </c:pt>
                <c:pt idx="590">
                  <c:v>2.7808219178082201</c:v>
                </c:pt>
                <c:pt idx="591">
                  <c:v>2.7835616438356601</c:v>
                </c:pt>
                <c:pt idx="592">
                  <c:v>2.7890410958904202</c:v>
                </c:pt>
                <c:pt idx="593">
                  <c:v>2.8</c:v>
                </c:pt>
                <c:pt idx="594">
                  <c:v>2.8027397260274012</c:v>
                </c:pt>
                <c:pt idx="595">
                  <c:v>2.8054794520547941</c:v>
                </c:pt>
                <c:pt idx="596">
                  <c:v>2.8164383561643831</c:v>
                </c:pt>
                <c:pt idx="597">
                  <c:v>2.8191780821917791</c:v>
                </c:pt>
                <c:pt idx="598">
                  <c:v>2.8246575342465752</c:v>
                </c:pt>
                <c:pt idx="599">
                  <c:v>2.8383561643835371</c:v>
                </c:pt>
                <c:pt idx="600">
                  <c:v>2.8410958904109589</c:v>
                </c:pt>
                <c:pt idx="601">
                  <c:v>2.8520547945205381</c:v>
                </c:pt>
                <c:pt idx="602">
                  <c:v>2.8547945205479448</c:v>
                </c:pt>
                <c:pt idx="603">
                  <c:v>2.8575342465754048</c:v>
                </c:pt>
                <c:pt idx="604">
                  <c:v>2.8630136986301382</c:v>
                </c:pt>
                <c:pt idx="605">
                  <c:v>2.8767123287671228</c:v>
                </c:pt>
                <c:pt idx="606">
                  <c:v>2.8876712328767198</c:v>
                </c:pt>
                <c:pt idx="607">
                  <c:v>2.9013698630136981</c:v>
                </c:pt>
                <c:pt idx="608">
                  <c:v>2.906849315068436</c:v>
                </c:pt>
                <c:pt idx="609">
                  <c:v>2.9287671232876709</c:v>
                </c:pt>
                <c:pt idx="610">
                  <c:v>2.9397260273972599</c:v>
                </c:pt>
                <c:pt idx="611">
                  <c:v>2.9479452054794542</c:v>
                </c:pt>
                <c:pt idx="612">
                  <c:v>2.9506849315068382</c:v>
                </c:pt>
                <c:pt idx="613">
                  <c:v>2.9616438356164378</c:v>
                </c:pt>
                <c:pt idx="614">
                  <c:v>2.989041095890411</c:v>
                </c:pt>
                <c:pt idx="615">
                  <c:v>2.9917808219178079</c:v>
                </c:pt>
                <c:pt idx="616">
                  <c:v>2.9945205479452399</c:v>
                </c:pt>
                <c:pt idx="617">
                  <c:v>3.0027397260274369</c:v>
                </c:pt>
                <c:pt idx="618">
                  <c:v>3.0054794520547952</c:v>
                </c:pt>
                <c:pt idx="619">
                  <c:v>3.0219178082191802</c:v>
                </c:pt>
                <c:pt idx="620">
                  <c:v>3.0273972602740322</c:v>
                </c:pt>
                <c:pt idx="621">
                  <c:v>3.0328767123287581</c:v>
                </c:pt>
                <c:pt idx="622">
                  <c:v>3.0383561643835582</c:v>
                </c:pt>
                <c:pt idx="623">
                  <c:v>3.0465753424657538</c:v>
                </c:pt>
                <c:pt idx="624">
                  <c:v>3.0520547945205472</c:v>
                </c:pt>
                <c:pt idx="625">
                  <c:v>3.0602739726027401</c:v>
                </c:pt>
                <c:pt idx="626">
                  <c:v>3.0630136986301402</c:v>
                </c:pt>
                <c:pt idx="627">
                  <c:v>3.065753424657534</c:v>
                </c:pt>
                <c:pt idx="628">
                  <c:v>3.0684931506849402</c:v>
                </c:pt>
                <c:pt idx="629">
                  <c:v>3.076712328767123</c:v>
                </c:pt>
                <c:pt idx="630">
                  <c:v>3.0876712328767502</c:v>
                </c:pt>
                <c:pt idx="631">
                  <c:v>3.0958904109589032</c:v>
                </c:pt>
                <c:pt idx="632">
                  <c:v>3.1013698630136992</c:v>
                </c:pt>
                <c:pt idx="633">
                  <c:v>3.1041095890411001</c:v>
                </c:pt>
                <c:pt idx="634">
                  <c:v>3.1178082191780772</c:v>
                </c:pt>
                <c:pt idx="635">
                  <c:v>3.1260273972602741</c:v>
                </c:pt>
                <c:pt idx="636">
                  <c:v>3.128767123287671</c:v>
                </c:pt>
                <c:pt idx="637">
                  <c:v>3.1342465753424662</c:v>
                </c:pt>
                <c:pt idx="638">
                  <c:v>3.13972602739726</c:v>
                </c:pt>
                <c:pt idx="639">
                  <c:v>3.1452054794520552</c:v>
                </c:pt>
                <c:pt idx="640">
                  <c:v>3.1561643835616442</c:v>
                </c:pt>
                <c:pt idx="641">
                  <c:v>3.161643835616438</c:v>
                </c:pt>
                <c:pt idx="642">
                  <c:v>3.1671232876712918</c:v>
                </c:pt>
                <c:pt idx="643">
                  <c:v>3.1698630136986181</c:v>
                </c:pt>
                <c:pt idx="644">
                  <c:v>3.18082191780822</c:v>
                </c:pt>
                <c:pt idx="645">
                  <c:v>3.1835616438356569</c:v>
                </c:pt>
                <c:pt idx="646">
                  <c:v>3.1863013698630152</c:v>
                </c:pt>
                <c:pt idx="647">
                  <c:v>3.1917808219178081</c:v>
                </c:pt>
                <c:pt idx="648">
                  <c:v>3.1945205479452481</c:v>
                </c:pt>
                <c:pt idx="649">
                  <c:v>3.1972602739726041</c:v>
                </c:pt>
                <c:pt idx="650">
                  <c:v>3.2</c:v>
                </c:pt>
                <c:pt idx="651">
                  <c:v>3.2027397260274451</c:v>
                </c:pt>
                <c:pt idx="652">
                  <c:v>3.205479452054794</c:v>
                </c:pt>
                <c:pt idx="653">
                  <c:v>3.2328767123287672</c:v>
                </c:pt>
                <c:pt idx="654">
                  <c:v>3.2356164383561632</c:v>
                </c:pt>
                <c:pt idx="655">
                  <c:v>3.2383561643835601</c:v>
                </c:pt>
                <c:pt idx="656">
                  <c:v>3.2520547945205478</c:v>
                </c:pt>
                <c:pt idx="657">
                  <c:v>3.2657534246575342</c:v>
                </c:pt>
                <c:pt idx="658">
                  <c:v>3.2684931506849662</c:v>
                </c:pt>
                <c:pt idx="659">
                  <c:v>3.2739726027397258</c:v>
                </c:pt>
                <c:pt idx="660">
                  <c:v>3.2794520547945192</c:v>
                </c:pt>
                <c:pt idx="661">
                  <c:v>3.2904109589041202</c:v>
                </c:pt>
                <c:pt idx="662">
                  <c:v>3.2958904109589038</c:v>
                </c:pt>
                <c:pt idx="663">
                  <c:v>3.2986301369863051</c:v>
                </c:pt>
                <c:pt idx="664">
                  <c:v>3.3013698630136972</c:v>
                </c:pt>
                <c:pt idx="665">
                  <c:v>3.3068493150684239</c:v>
                </c:pt>
                <c:pt idx="666">
                  <c:v>3.315068493150588</c:v>
                </c:pt>
                <c:pt idx="667">
                  <c:v>3.3178082191780258</c:v>
                </c:pt>
                <c:pt idx="668">
                  <c:v>3.3342465753424642</c:v>
                </c:pt>
                <c:pt idx="669">
                  <c:v>3.3369863013698331</c:v>
                </c:pt>
                <c:pt idx="670">
                  <c:v>3.3397260273972602</c:v>
                </c:pt>
                <c:pt idx="671">
                  <c:v>3.3452054794520532</c:v>
                </c:pt>
                <c:pt idx="672">
                  <c:v>3.3479452054794532</c:v>
                </c:pt>
                <c:pt idx="673">
                  <c:v>3.353424657534247</c:v>
                </c:pt>
                <c:pt idx="674">
                  <c:v>3.3561643835616382</c:v>
                </c:pt>
                <c:pt idx="675">
                  <c:v>3.3616438356164382</c:v>
                </c:pt>
                <c:pt idx="676">
                  <c:v>3.3698630136985721</c:v>
                </c:pt>
                <c:pt idx="677">
                  <c:v>3.3753424657533762</c:v>
                </c:pt>
                <c:pt idx="678">
                  <c:v>3.3780821917807731</c:v>
                </c:pt>
                <c:pt idx="679">
                  <c:v>3.3917808219178078</c:v>
                </c:pt>
                <c:pt idx="680">
                  <c:v>3.3945205479452212</c:v>
                </c:pt>
                <c:pt idx="681">
                  <c:v>3.3972602739726021</c:v>
                </c:pt>
                <c:pt idx="682">
                  <c:v>3.4027397260274248</c:v>
                </c:pt>
                <c:pt idx="683">
                  <c:v>3.4164383561643832</c:v>
                </c:pt>
                <c:pt idx="684">
                  <c:v>3.4219178082191801</c:v>
                </c:pt>
                <c:pt idx="685">
                  <c:v>3.4246575342465748</c:v>
                </c:pt>
                <c:pt idx="686">
                  <c:v>3.4328767123287571</c:v>
                </c:pt>
                <c:pt idx="687">
                  <c:v>3.4383561643835572</c:v>
                </c:pt>
                <c:pt idx="688">
                  <c:v>3.4657534246575339</c:v>
                </c:pt>
                <c:pt idx="689">
                  <c:v>3.4684931506849348</c:v>
                </c:pt>
                <c:pt idx="690">
                  <c:v>3.4794520547945171</c:v>
                </c:pt>
                <c:pt idx="691">
                  <c:v>3.4821917808219749</c:v>
                </c:pt>
                <c:pt idx="692">
                  <c:v>3.4876712328767212</c:v>
                </c:pt>
                <c:pt idx="693">
                  <c:v>3.5013698630136991</c:v>
                </c:pt>
                <c:pt idx="694">
                  <c:v>3.5041095890411</c:v>
                </c:pt>
                <c:pt idx="695">
                  <c:v>3.5095890410958912</c:v>
                </c:pt>
                <c:pt idx="696">
                  <c:v>3.5150684931506051</c:v>
                </c:pt>
                <c:pt idx="697">
                  <c:v>3.5205479452054802</c:v>
                </c:pt>
                <c:pt idx="698">
                  <c:v>3.526027397260274</c:v>
                </c:pt>
                <c:pt idx="699">
                  <c:v>3.5315068493150679</c:v>
                </c:pt>
                <c:pt idx="700">
                  <c:v>3.5424657534246582</c:v>
                </c:pt>
                <c:pt idx="701">
                  <c:v>3.5452054794520551</c:v>
                </c:pt>
                <c:pt idx="702">
                  <c:v>3.5616438356164379</c:v>
                </c:pt>
                <c:pt idx="703">
                  <c:v>3.5671232876712851</c:v>
                </c:pt>
                <c:pt idx="704">
                  <c:v>3.5698630136986171</c:v>
                </c:pt>
                <c:pt idx="705">
                  <c:v>3.5753424657534172</c:v>
                </c:pt>
                <c:pt idx="706">
                  <c:v>3.580821917808219</c:v>
                </c:pt>
                <c:pt idx="707">
                  <c:v>3.5835616438356408</c:v>
                </c:pt>
                <c:pt idx="708">
                  <c:v>3.5863013698630142</c:v>
                </c:pt>
                <c:pt idx="709">
                  <c:v>3.5890410958904111</c:v>
                </c:pt>
                <c:pt idx="710">
                  <c:v>3.6</c:v>
                </c:pt>
                <c:pt idx="711">
                  <c:v>3.6027397260274401</c:v>
                </c:pt>
                <c:pt idx="712">
                  <c:v>3.6054794520547939</c:v>
                </c:pt>
                <c:pt idx="713">
                  <c:v>3.6082191780822002</c:v>
                </c:pt>
                <c:pt idx="714">
                  <c:v>3.6164383561643829</c:v>
                </c:pt>
                <c:pt idx="715">
                  <c:v>3.6383561643835591</c:v>
                </c:pt>
                <c:pt idx="716">
                  <c:v>3.64109589041096</c:v>
                </c:pt>
                <c:pt idx="717">
                  <c:v>3.6575342465754281</c:v>
                </c:pt>
                <c:pt idx="718">
                  <c:v>3.6684931506849412</c:v>
                </c:pt>
                <c:pt idx="719">
                  <c:v>3.6767123287671231</c:v>
                </c:pt>
                <c:pt idx="720">
                  <c:v>3.6794520547945182</c:v>
                </c:pt>
                <c:pt idx="721">
                  <c:v>3.6849315068493862</c:v>
                </c:pt>
                <c:pt idx="722">
                  <c:v>3.6931506849315072</c:v>
                </c:pt>
                <c:pt idx="723">
                  <c:v>3.6958904109589041</c:v>
                </c:pt>
                <c:pt idx="724">
                  <c:v>3.6986301369863011</c:v>
                </c:pt>
                <c:pt idx="725">
                  <c:v>3.7041095890411002</c:v>
                </c:pt>
                <c:pt idx="726">
                  <c:v>3.7479452054794602</c:v>
                </c:pt>
                <c:pt idx="727">
                  <c:v>3.7506849315068491</c:v>
                </c:pt>
                <c:pt idx="728">
                  <c:v>3.7561643835616438</c:v>
                </c:pt>
                <c:pt idx="729">
                  <c:v>3.7589041095890412</c:v>
                </c:pt>
                <c:pt idx="730">
                  <c:v>3.7616438356164381</c:v>
                </c:pt>
                <c:pt idx="731">
                  <c:v>3.7808219178082201</c:v>
                </c:pt>
                <c:pt idx="732">
                  <c:v>3.7835616438356601</c:v>
                </c:pt>
                <c:pt idx="733">
                  <c:v>3.7917808219178082</c:v>
                </c:pt>
                <c:pt idx="734">
                  <c:v>3.8027397260274012</c:v>
                </c:pt>
                <c:pt idx="735">
                  <c:v>3.8082191780821928</c:v>
                </c:pt>
                <c:pt idx="736">
                  <c:v>3.8136986301369782</c:v>
                </c:pt>
                <c:pt idx="737">
                  <c:v>3.8246575342465752</c:v>
                </c:pt>
                <c:pt idx="738">
                  <c:v>3.8273972602740121</c:v>
                </c:pt>
                <c:pt idx="739">
                  <c:v>3.8301369863013708</c:v>
                </c:pt>
                <c:pt idx="740">
                  <c:v>3.8328767123287202</c:v>
                </c:pt>
                <c:pt idx="741">
                  <c:v>3.8383561643835371</c:v>
                </c:pt>
                <c:pt idx="742">
                  <c:v>3.8410958904109589</c:v>
                </c:pt>
                <c:pt idx="743">
                  <c:v>3.8438356164383571</c:v>
                </c:pt>
                <c:pt idx="744">
                  <c:v>3.8493150684931501</c:v>
                </c:pt>
                <c:pt idx="745">
                  <c:v>3.8575342465754048</c:v>
                </c:pt>
                <c:pt idx="746">
                  <c:v>3.8767123287671228</c:v>
                </c:pt>
                <c:pt idx="747">
                  <c:v>3.8821917808219641</c:v>
                </c:pt>
                <c:pt idx="748">
                  <c:v>3.8849315068493651</c:v>
                </c:pt>
                <c:pt idx="749">
                  <c:v>3.8876712328767198</c:v>
                </c:pt>
                <c:pt idx="750">
                  <c:v>3.89041095890411</c:v>
                </c:pt>
                <c:pt idx="751">
                  <c:v>3.893150684931507</c:v>
                </c:pt>
                <c:pt idx="752">
                  <c:v>3.895890410958835</c:v>
                </c:pt>
                <c:pt idx="753">
                  <c:v>3.8986301369863008</c:v>
                </c:pt>
                <c:pt idx="754">
                  <c:v>3.906849315068436</c:v>
                </c:pt>
                <c:pt idx="755">
                  <c:v>3.9178082191780281</c:v>
                </c:pt>
                <c:pt idx="756">
                  <c:v>3.9205479452054801</c:v>
                </c:pt>
                <c:pt idx="757">
                  <c:v>3.934246575342466</c:v>
                </c:pt>
                <c:pt idx="758">
                  <c:v>3.9369863013698572</c:v>
                </c:pt>
                <c:pt idx="759">
                  <c:v>3.9397260273972599</c:v>
                </c:pt>
                <c:pt idx="760">
                  <c:v>3.9424657534246581</c:v>
                </c:pt>
                <c:pt idx="761">
                  <c:v>3.9452054794520541</c:v>
                </c:pt>
                <c:pt idx="762">
                  <c:v>3.9534246575342471</c:v>
                </c:pt>
                <c:pt idx="763">
                  <c:v>3.9589041095890392</c:v>
                </c:pt>
                <c:pt idx="764">
                  <c:v>3.967123287671277</c:v>
                </c:pt>
                <c:pt idx="765">
                  <c:v>3.9753424657534171</c:v>
                </c:pt>
                <c:pt idx="766">
                  <c:v>3.9780821917808171</c:v>
                </c:pt>
                <c:pt idx="767">
                  <c:v>3.9808219178082189</c:v>
                </c:pt>
                <c:pt idx="768">
                  <c:v>3.9863013698630141</c:v>
                </c:pt>
                <c:pt idx="769">
                  <c:v>3.9972602739726031</c:v>
                </c:pt>
                <c:pt idx="770">
                  <c:v>4.0082191780821921</c:v>
                </c:pt>
                <c:pt idx="771">
                  <c:v>4.0109589041095894</c:v>
                </c:pt>
                <c:pt idx="772">
                  <c:v>4.0410958904109586</c:v>
                </c:pt>
                <c:pt idx="773">
                  <c:v>4.0575342465751332</c:v>
                </c:pt>
                <c:pt idx="774">
                  <c:v>4.0602739726027401</c:v>
                </c:pt>
                <c:pt idx="775">
                  <c:v>4.0684931506849313</c:v>
                </c:pt>
                <c:pt idx="776">
                  <c:v>4.0739726027397314</c:v>
                </c:pt>
                <c:pt idx="777">
                  <c:v>4.095890410958904</c:v>
                </c:pt>
                <c:pt idx="778">
                  <c:v>4.1041095890410846</c:v>
                </c:pt>
                <c:pt idx="779">
                  <c:v>4.1205479452053817</c:v>
                </c:pt>
                <c:pt idx="780">
                  <c:v>4.1315068493149836</c:v>
                </c:pt>
                <c:pt idx="781">
                  <c:v>4.1369863013698627</c:v>
                </c:pt>
                <c:pt idx="782">
                  <c:v>4.13972602739726</c:v>
                </c:pt>
                <c:pt idx="783">
                  <c:v>4.1452054794520548</c:v>
                </c:pt>
                <c:pt idx="784">
                  <c:v>4.1534246575342264</c:v>
                </c:pt>
                <c:pt idx="785">
                  <c:v>4.1589041095890256</c:v>
                </c:pt>
                <c:pt idx="786">
                  <c:v>4.161643835616438</c:v>
                </c:pt>
                <c:pt idx="787">
                  <c:v>4.1698630136986434</c:v>
                </c:pt>
                <c:pt idx="788">
                  <c:v>4.183561643835616</c:v>
                </c:pt>
                <c:pt idx="789">
                  <c:v>4.2</c:v>
                </c:pt>
                <c:pt idx="790">
                  <c:v>4.2082191780821914</c:v>
                </c:pt>
                <c:pt idx="791">
                  <c:v>4.2164383561643826</c:v>
                </c:pt>
                <c:pt idx="792">
                  <c:v>4.2219178082191746</c:v>
                </c:pt>
                <c:pt idx="793">
                  <c:v>4.2328767123287703</c:v>
                </c:pt>
                <c:pt idx="794">
                  <c:v>4.2356164383561703</c:v>
                </c:pt>
                <c:pt idx="795">
                  <c:v>4.2383561643835934</c:v>
                </c:pt>
                <c:pt idx="796">
                  <c:v>4.2410958904109588</c:v>
                </c:pt>
                <c:pt idx="797">
                  <c:v>4.2465753424657464</c:v>
                </c:pt>
                <c:pt idx="798">
                  <c:v>4.2520547945205482</c:v>
                </c:pt>
                <c:pt idx="799">
                  <c:v>4.2602739726027403</c:v>
                </c:pt>
                <c:pt idx="800">
                  <c:v>4.2630136986301403</c:v>
                </c:pt>
                <c:pt idx="801">
                  <c:v>4.2657534246575404</c:v>
                </c:pt>
                <c:pt idx="802">
                  <c:v>4.2739726027397333</c:v>
                </c:pt>
                <c:pt idx="803">
                  <c:v>4.2904109589041086</c:v>
                </c:pt>
                <c:pt idx="804">
                  <c:v>4.2986301369863016</c:v>
                </c:pt>
                <c:pt idx="805">
                  <c:v>4.3041095890410856</c:v>
                </c:pt>
                <c:pt idx="806">
                  <c:v>4.3150684931507124</c:v>
                </c:pt>
                <c:pt idx="807">
                  <c:v>4.3205479452054236</c:v>
                </c:pt>
                <c:pt idx="808">
                  <c:v>4.3342465753424664</c:v>
                </c:pt>
                <c:pt idx="809">
                  <c:v>4.3397260273972602</c:v>
                </c:pt>
                <c:pt idx="810">
                  <c:v>4.3424657534246824</c:v>
                </c:pt>
                <c:pt idx="811">
                  <c:v>4.3452054794520549</c:v>
                </c:pt>
                <c:pt idx="812">
                  <c:v>4.3506849315068266</c:v>
                </c:pt>
                <c:pt idx="813">
                  <c:v>4.3534246575342346</c:v>
                </c:pt>
                <c:pt idx="814">
                  <c:v>4.3561643835616524</c:v>
                </c:pt>
                <c:pt idx="815">
                  <c:v>4.3616438356164382</c:v>
                </c:pt>
                <c:pt idx="816">
                  <c:v>4.3643835616438356</c:v>
                </c:pt>
                <c:pt idx="817">
                  <c:v>4.3698630136986534</c:v>
                </c:pt>
                <c:pt idx="818">
                  <c:v>4.3753424657534534</c:v>
                </c:pt>
                <c:pt idx="819">
                  <c:v>4.3780821917808526</c:v>
                </c:pt>
                <c:pt idx="820">
                  <c:v>4.3835616438356162</c:v>
                </c:pt>
                <c:pt idx="821">
                  <c:v>4.3917808219178056</c:v>
                </c:pt>
                <c:pt idx="822">
                  <c:v>4.4000000000000004</c:v>
                </c:pt>
                <c:pt idx="823">
                  <c:v>4.4054794520548821</c:v>
                </c:pt>
                <c:pt idx="824">
                  <c:v>4.4082191780821924</c:v>
                </c:pt>
                <c:pt idx="825">
                  <c:v>4.4136986301369863</c:v>
                </c:pt>
                <c:pt idx="826">
                  <c:v>4.4164383561643854</c:v>
                </c:pt>
                <c:pt idx="827">
                  <c:v>4.4219178082191766</c:v>
                </c:pt>
                <c:pt idx="828">
                  <c:v>4.4246575342465757</c:v>
                </c:pt>
                <c:pt idx="829">
                  <c:v>4.4301369863013704</c:v>
                </c:pt>
                <c:pt idx="830">
                  <c:v>4.4328767123287713</c:v>
                </c:pt>
                <c:pt idx="831">
                  <c:v>4.4356164383561714</c:v>
                </c:pt>
                <c:pt idx="832">
                  <c:v>4.4383561643836602</c:v>
                </c:pt>
                <c:pt idx="833">
                  <c:v>4.441095890410959</c:v>
                </c:pt>
                <c:pt idx="834">
                  <c:v>4.4438356164383546</c:v>
                </c:pt>
                <c:pt idx="835">
                  <c:v>4.4465753424657466</c:v>
                </c:pt>
                <c:pt idx="836">
                  <c:v>4.457534246575162</c:v>
                </c:pt>
                <c:pt idx="837">
                  <c:v>4.4684931506849423</c:v>
                </c:pt>
                <c:pt idx="838">
                  <c:v>4.4821917808219434</c:v>
                </c:pt>
                <c:pt idx="839">
                  <c:v>4.4849315068492164</c:v>
                </c:pt>
                <c:pt idx="840">
                  <c:v>4.5041095890410956</c:v>
                </c:pt>
                <c:pt idx="841">
                  <c:v>4.5095890410958894</c:v>
                </c:pt>
                <c:pt idx="842">
                  <c:v>4.5123287671232877</c:v>
                </c:pt>
                <c:pt idx="843">
                  <c:v>4.5150684931507534</c:v>
                </c:pt>
                <c:pt idx="844">
                  <c:v>4.5315068493150674</c:v>
                </c:pt>
                <c:pt idx="845">
                  <c:v>4.5397260273972604</c:v>
                </c:pt>
                <c:pt idx="846">
                  <c:v>4.5452054794520551</c:v>
                </c:pt>
                <c:pt idx="847">
                  <c:v>4.5506849315068356</c:v>
                </c:pt>
                <c:pt idx="848">
                  <c:v>4.5534246575342454</c:v>
                </c:pt>
                <c:pt idx="849">
                  <c:v>4.5616438356164384</c:v>
                </c:pt>
                <c:pt idx="850">
                  <c:v>4.5698630136987024</c:v>
                </c:pt>
                <c:pt idx="851">
                  <c:v>4.5863013698630164</c:v>
                </c:pt>
                <c:pt idx="852">
                  <c:v>4.5890410958905044</c:v>
                </c:pt>
                <c:pt idx="853">
                  <c:v>4.5945205479450717</c:v>
                </c:pt>
                <c:pt idx="854">
                  <c:v>4.5999999999999996</c:v>
                </c:pt>
                <c:pt idx="855">
                  <c:v>4.6027397260273757</c:v>
                </c:pt>
                <c:pt idx="856">
                  <c:v>4.6082191780821917</c:v>
                </c:pt>
                <c:pt idx="857">
                  <c:v>4.6109589041095846</c:v>
                </c:pt>
                <c:pt idx="858">
                  <c:v>4.6219178082190666</c:v>
                </c:pt>
                <c:pt idx="859">
                  <c:v>4.6301369863013697</c:v>
                </c:pt>
                <c:pt idx="860">
                  <c:v>4.6575342465751017</c:v>
                </c:pt>
                <c:pt idx="861">
                  <c:v>4.6657534246575354</c:v>
                </c:pt>
                <c:pt idx="862">
                  <c:v>4.6684931506849319</c:v>
                </c:pt>
                <c:pt idx="863">
                  <c:v>4.6712328767123283</c:v>
                </c:pt>
                <c:pt idx="864">
                  <c:v>4.6876712328766956</c:v>
                </c:pt>
                <c:pt idx="865">
                  <c:v>4.6958904109588957</c:v>
                </c:pt>
                <c:pt idx="866">
                  <c:v>4.7013698630137757</c:v>
                </c:pt>
                <c:pt idx="867">
                  <c:v>4.7150684931507749</c:v>
                </c:pt>
                <c:pt idx="868">
                  <c:v>4.7178082191780746</c:v>
                </c:pt>
                <c:pt idx="869">
                  <c:v>4.7205479452054746</c:v>
                </c:pt>
                <c:pt idx="870">
                  <c:v>4.7260273972602764</c:v>
                </c:pt>
                <c:pt idx="871">
                  <c:v>4.7287671232876924</c:v>
                </c:pt>
                <c:pt idx="872">
                  <c:v>4.7342465753424703</c:v>
                </c:pt>
                <c:pt idx="873">
                  <c:v>4.7479452054794447</c:v>
                </c:pt>
                <c:pt idx="874">
                  <c:v>4.7753424657535239</c:v>
                </c:pt>
                <c:pt idx="875">
                  <c:v>4.7835616438356174</c:v>
                </c:pt>
                <c:pt idx="876">
                  <c:v>4.8054794520547954</c:v>
                </c:pt>
                <c:pt idx="877">
                  <c:v>4.816438356164384</c:v>
                </c:pt>
                <c:pt idx="878">
                  <c:v>4.8191780821917813</c:v>
                </c:pt>
                <c:pt idx="879">
                  <c:v>4.8219178082191236</c:v>
                </c:pt>
                <c:pt idx="880">
                  <c:v>4.8246575342465237</c:v>
                </c:pt>
                <c:pt idx="881">
                  <c:v>4.8301369863013699</c:v>
                </c:pt>
                <c:pt idx="882">
                  <c:v>4.8383561643835824</c:v>
                </c:pt>
                <c:pt idx="883">
                  <c:v>4.8438356164383256</c:v>
                </c:pt>
                <c:pt idx="884">
                  <c:v>4.8465753424657256</c:v>
                </c:pt>
                <c:pt idx="885">
                  <c:v>4.8575342465751223</c:v>
                </c:pt>
                <c:pt idx="886">
                  <c:v>4.8684931506849312</c:v>
                </c:pt>
                <c:pt idx="887">
                  <c:v>4.8712328767123303</c:v>
                </c:pt>
                <c:pt idx="888">
                  <c:v>4.8739726027397303</c:v>
                </c:pt>
                <c:pt idx="889">
                  <c:v>4.8986301369862746</c:v>
                </c:pt>
                <c:pt idx="890">
                  <c:v>4.904109589041096</c:v>
                </c:pt>
                <c:pt idx="891">
                  <c:v>4.9095890410958907</c:v>
                </c:pt>
                <c:pt idx="892">
                  <c:v>4.9232876712328784</c:v>
                </c:pt>
                <c:pt idx="893">
                  <c:v>4.9287671232877024</c:v>
                </c:pt>
                <c:pt idx="894">
                  <c:v>4.9452054794520564</c:v>
                </c:pt>
                <c:pt idx="895">
                  <c:v>4.9479452054794466</c:v>
                </c:pt>
                <c:pt idx="896">
                  <c:v>4.9616438356164414</c:v>
                </c:pt>
                <c:pt idx="897">
                  <c:v>4.9780821917809197</c:v>
                </c:pt>
                <c:pt idx="898">
                  <c:v>4.9835616438356434</c:v>
                </c:pt>
                <c:pt idx="899">
                  <c:v>4.9863013698630434</c:v>
                </c:pt>
                <c:pt idx="900">
                  <c:v>4.9917808219178079</c:v>
                </c:pt>
                <c:pt idx="901">
                  <c:v>5</c:v>
                </c:pt>
                <c:pt idx="902">
                  <c:v>5.0027397260273956</c:v>
                </c:pt>
                <c:pt idx="903">
                  <c:v>5.0219178082191656</c:v>
                </c:pt>
                <c:pt idx="904">
                  <c:v>5.0356164383561683</c:v>
                </c:pt>
                <c:pt idx="905">
                  <c:v>5.0465753424657356</c:v>
                </c:pt>
                <c:pt idx="906">
                  <c:v>5.0520547945205481</c:v>
                </c:pt>
                <c:pt idx="907">
                  <c:v>5.0547945205478646</c:v>
                </c:pt>
                <c:pt idx="908">
                  <c:v>5.0575342465751332</c:v>
                </c:pt>
                <c:pt idx="909">
                  <c:v>5.0657534246575384</c:v>
                </c:pt>
                <c:pt idx="910">
                  <c:v>5.0712328767123314</c:v>
                </c:pt>
                <c:pt idx="911">
                  <c:v>5.0739726027397314</c:v>
                </c:pt>
                <c:pt idx="912">
                  <c:v>5.0904109589041084</c:v>
                </c:pt>
                <c:pt idx="913">
                  <c:v>5.1150684931507016</c:v>
                </c:pt>
                <c:pt idx="914">
                  <c:v>5.1205479452053817</c:v>
                </c:pt>
                <c:pt idx="915">
                  <c:v>5.1315068493149836</c:v>
                </c:pt>
                <c:pt idx="916">
                  <c:v>5.1561643835616504</c:v>
                </c:pt>
                <c:pt idx="917">
                  <c:v>5.1589041095890256</c:v>
                </c:pt>
                <c:pt idx="918">
                  <c:v>5.1643835616438256</c:v>
                </c:pt>
                <c:pt idx="919">
                  <c:v>5.1726027397260284</c:v>
                </c:pt>
                <c:pt idx="920">
                  <c:v>5.1780821917808524</c:v>
                </c:pt>
                <c:pt idx="921">
                  <c:v>5.1808219178081956</c:v>
                </c:pt>
                <c:pt idx="922">
                  <c:v>5.1890410958904134</c:v>
                </c:pt>
                <c:pt idx="923">
                  <c:v>5.1972602739726028</c:v>
                </c:pt>
                <c:pt idx="924">
                  <c:v>5.2136986301369861</c:v>
                </c:pt>
                <c:pt idx="925">
                  <c:v>5.2219178082191746</c:v>
                </c:pt>
                <c:pt idx="926">
                  <c:v>5.2273972602739676</c:v>
                </c:pt>
                <c:pt idx="927">
                  <c:v>5.2410958904109588</c:v>
                </c:pt>
                <c:pt idx="928">
                  <c:v>5.2465753424657464</c:v>
                </c:pt>
                <c:pt idx="929">
                  <c:v>5.2493150684931509</c:v>
                </c:pt>
                <c:pt idx="930">
                  <c:v>5.2575342465751449</c:v>
                </c:pt>
                <c:pt idx="931">
                  <c:v>5.2630136986301403</c:v>
                </c:pt>
                <c:pt idx="932">
                  <c:v>5.2684931506849324</c:v>
                </c:pt>
                <c:pt idx="933">
                  <c:v>5.2712328767123324</c:v>
                </c:pt>
                <c:pt idx="934">
                  <c:v>5.2767123287671334</c:v>
                </c:pt>
                <c:pt idx="935">
                  <c:v>5.2821917808219174</c:v>
                </c:pt>
                <c:pt idx="936">
                  <c:v>5.2876712328767086</c:v>
                </c:pt>
                <c:pt idx="937">
                  <c:v>5.2958904109589042</c:v>
                </c:pt>
                <c:pt idx="938">
                  <c:v>5.2986301369863016</c:v>
                </c:pt>
                <c:pt idx="939">
                  <c:v>5.3123287671232866</c:v>
                </c:pt>
                <c:pt idx="940">
                  <c:v>5.3205479452054236</c:v>
                </c:pt>
                <c:pt idx="941">
                  <c:v>5.3315068493150646</c:v>
                </c:pt>
                <c:pt idx="942">
                  <c:v>5.3342465753424664</c:v>
                </c:pt>
                <c:pt idx="943">
                  <c:v>5.3369863013698629</c:v>
                </c:pt>
                <c:pt idx="944">
                  <c:v>5.3424657534246824</c:v>
                </c:pt>
                <c:pt idx="945">
                  <c:v>5.3479452054794256</c:v>
                </c:pt>
                <c:pt idx="946">
                  <c:v>5.3534246575342346</c:v>
                </c:pt>
                <c:pt idx="947">
                  <c:v>5.3561643835616524</c:v>
                </c:pt>
                <c:pt idx="948">
                  <c:v>5.3589041095890346</c:v>
                </c:pt>
                <c:pt idx="949">
                  <c:v>5.3698630136986534</c:v>
                </c:pt>
                <c:pt idx="950">
                  <c:v>5.3753424657534534</c:v>
                </c:pt>
                <c:pt idx="951">
                  <c:v>5.3780821917808526</c:v>
                </c:pt>
                <c:pt idx="952">
                  <c:v>5.3835616438356162</c:v>
                </c:pt>
                <c:pt idx="953">
                  <c:v>5.3863013698630127</c:v>
                </c:pt>
                <c:pt idx="954">
                  <c:v>5.4</c:v>
                </c:pt>
                <c:pt idx="955">
                  <c:v>5.4027397260273968</c:v>
                </c:pt>
                <c:pt idx="956">
                  <c:v>5.4082191780821924</c:v>
                </c:pt>
                <c:pt idx="957">
                  <c:v>5.4136986301369863</c:v>
                </c:pt>
                <c:pt idx="958">
                  <c:v>5.4219178082191766</c:v>
                </c:pt>
                <c:pt idx="959">
                  <c:v>5.4246575342465757</c:v>
                </c:pt>
                <c:pt idx="960">
                  <c:v>5.4301369863013704</c:v>
                </c:pt>
                <c:pt idx="961">
                  <c:v>5.4328767123287713</c:v>
                </c:pt>
                <c:pt idx="962">
                  <c:v>5.4356164383561714</c:v>
                </c:pt>
                <c:pt idx="963">
                  <c:v>5.441095890410959</c:v>
                </c:pt>
                <c:pt idx="964">
                  <c:v>5.4438356164383546</c:v>
                </c:pt>
                <c:pt idx="965">
                  <c:v>5.4465753424657466</c:v>
                </c:pt>
                <c:pt idx="966">
                  <c:v>5.4493150684931511</c:v>
                </c:pt>
                <c:pt idx="967">
                  <c:v>5.457534246575162</c:v>
                </c:pt>
                <c:pt idx="968">
                  <c:v>5.4657534246575414</c:v>
                </c:pt>
                <c:pt idx="969">
                  <c:v>5.4684931506849423</c:v>
                </c:pt>
                <c:pt idx="970">
                  <c:v>5.4931506849315124</c:v>
                </c:pt>
                <c:pt idx="971">
                  <c:v>5.506849315068493</c:v>
                </c:pt>
                <c:pt idx="972">
                  <c:v>5.5150684931507534</c:v>
                </c:pt>
                <c:pt idx="973">
                  <c:v>5.5205479452054664</c:v>
                </c:pt>
                <c:pt idx="974">
                  <c:v>5.5232876712328771</c:v>
                </c:pt>
                <c:pt idx="975">
                  <c:v>5.5260273972602754</c:v>
                </c:pt>
                <c:pt idx="976">
                  <c:v>5.5287671232876834</c:v>
                </c:pt>
                <c:pt idx="977">
                  <c:v>5.5315068493150674</c:v>
                </c:pt>
                <c:pt idx="978">
                  <c:v>5.5342465753424666</c:v>
                </c:pt>
                <c:pt idx="979">
                  <c:v>5.5479452054794356</c:v>
                </c:pt>
                <c:pt idx="980">
                  <c:v>5.5589041095890366</c:v>
                </c:pt>
                <c:pt idx="981">
                  <c:v>5.5698630136987024</c:v>
                </c:pt>
                <c:pt idx="982">
                  <c:v>5.5863013698630164</c:v>
                </c:pt>
                <c:pt idx="983">
                  <c:v>5.5917808219178076</c:v>
                </c:pt>
                <c:pt idx="984">
                  <c:v>5.6027397260273757</c:v>
                </c:pt>
                <c:pt idx="985">
                  <c:v>5.6054794520547944</c:v>
                </c:pt>
                <c:pt idx="986">
                  <c:v>5.6136986301369847</c:v>
                </c:pt>
                <c:pt idx="987">
                  <c:v>5.6191780821917812</c:v>
                </c:pt>
                <c:pt idx="988">
                  <c:v>5.6219178082190666</c:v>
                </c:pt>
                <c:pt idx="989">
                  <c:v>5.624657534246464</c:v>
                </c:pt>
                <c:pt idx="990">
                  <c:v>5.6273972602738809</c:v>
                </c:pt>
                <c:pt idx="991">
                  <c:v>5.6465753424657237</c:v>
                </c:pt>
                <c:pt idx="992">
                  <c:v>5.6520547945205477</c:v>
                </c:pt>
                <c:pt idx="993">
                  <c:v>5.6547945205478252</c:v>
                </c:pt>
                <c:pt idx="994">
                  <c:v>5.6575342465751017</c:v>
                </c:pt>
                <c:pt idx="995">
                  <c:v>5.6602739726027398</c:v>
                </c:pt>
                <c:pt idx="996">
                  <c:v>5.6739726027397284</c:v>
                </c:pt>
                <c:pt idx="997">
                  <c:v>5.6767123287671231</c:v>
                </c:pt>
                <c:pt idx="998">
                  <c:v>5.6794520547945524</c:v>
                </c:pt>
                <c:pt idx="999">
                  <c:v>5.6849315068491642</c:v>
                </c:pt>
                <c:pt idx="1000">
                  <c:v>5.6876712328766956</c:v>
                </c:pt>
                <c:pt idx="1001">
                  <c:v>5.6958904109588957</c:v>
                </c:pt>
                <c:pt idx="1002">
                  <c:v>5.7013698630137757</c:v>
                </c:pt>
                <c:pt idx="1003">
                  <c:v>5.7041095890410958</c:v>
                </c:pt>
                <c:pt idx="1004">
                  <c:v>5.7287671232876924</c:v>
                </c:pt>
                <c:pt idx="1005">
                  <c:v>5.7315068493150676</c:v>
                </c:pt>
                <c:pt idx="1006">
                  <c:v>5.7397260273972623</c:v>
                </c:pt>
                <c:pt idx="1007">
                  <c:v>5.7534246575342456</c:v>
                </c:pt>
                <c:pt idx="1008">
                  <c:v>5.7561643835617033</c:v>
                </c:pt>
                <c:pt idx="1009">
                  <c:v>5.7671232876712306</c:v>
                </c:pt>
                <c:pt idx="1010">
                  <c:v>5.7698630136987124</c:v>
                </c:pt>
                <c:pt idx="1011">
                  <c:v>5.7726027397260324</c:v>
                </c:pt>
                <c:pt idx="1012">
                  <c:v>5.7863013698630184</c:v>
                </c:pt>
                <c:pt idx="1013">
                  <c:v>5.7917808219178086</c:v>
                </c:pt>
                <c:pt idx="1014">
                  <c:v>5.7945205479450932</c:v>
                </c:pt>
                <c:pt idx="1015">
                  <c:v>5.8109589041095866</c:v>
                </c:pt>
                <c:pt idx="1016">
                  <c:v>5.816438356164384</c:v>
                </c:pt>
                <c:pt idx="1017">
                  <c:v>5.8246575342465237</c:v>
                </c:pt>
                <c:pt idx="1018">
                  <c:v>5.8438356164383256</c:v>
                </c:pt>
                <c:pt idx="1019">
                  <c:v>5.8465753424657256</c:v>
                </c:pt>
                <c:pt idx="1020">
                  <c:v>5.8547945205478351</c:v>
                </c:pt>
                <c:pt idx="1021">
                  <c:v>5.8657534246575374</c:v>
                </c:pt>
                <c:pt idx="1022">
                  <c:v>5.8712328767123303</c:v>
                </c:pt>
                <c:pt idx="1023">
                  <c:v>5.8767123287671232</c:v>
                </c:pt>
                <c:pt idx="1024">
                  <c:v>5.8904109589041056</c:v>
                </c:pt>
                <c:pt idx="1025">
                  <c:v>5.8931506849315074</c:v>
                </c:pt>
                <c:pt idx="1026">
                  <c:v>5.9013698630137839</c:v>
                </c:pt>
                <c:pt idx="1027">
                  <c:v>5.9068493150684933</c:v>
                </c:pt>
                <c:pt idx="1028">
                  <c:v>5.9205479452054766</c:v>
                </c:pt>
                <c:pt idx="1029">
                  <c:v>5.9260273972602784</c:v>
                </c:pt>
                <c:pt idx="1030">
                  <c:v>5.9287671232877024</c:v>
                </c:pt>
                <c:pt idx="1031">
                  <c:v>5.9315068493150687</c:v>
                </c:pt>
                <c:pt idx="1032">
                  <c:v>5.9342465753424714</c:v>
                </c:pt>
                <c:pt idx="1033">
                  <c:v>5.9397260273972634</c:v>
                </c:pt>
                <c:pt idx="1034">
                  <c:v>5.9479452054794466</c:v>
                </c:pt>
                <c:pt idx="1035">
                  <c:v>5.9643835616438352</c:v>
                </c:pt>
                <c:pt idx="1036">
                  <c:v>5.9671232876712326</c:v>
                </c:pt>
                <c:pt idx="1037">
                  <c:v>5.9698630136987134</c:v>
                </c:pt>
                <c:pt idx="1038">
                  <c:v>5.9726027397260424</c:v>
                </c:pt>
                <c:pt idx="1039">
                  <c:v>5.9808219178082176</c:v>
                </c:pt>
                <c:pt idx="1040">
                  <c:v>5.989041095890534</c:v>
                </c:pt>
                <c:pt idx="1041">
                  <c:v>5.9945205479451236</c:v>
                </c:pt>
                <c:pt idx="1042">
                  <c:v>6.0027397260273956</c:v>
                </c:pt>
                <c:pt idx="1043">
                  <c:v>6.0219178082191656</c:v>
                </c:pt>
                <c:pt idx="1044">
                  <c:v>6.0246575342465656</c:v>
                </c:pt>
                <c:pt idx="1045">
                  <c:v>6.0273972602739656</c:v>
                </c:pt>
                <c:pt idx="1046">
                  <c:v>6.0301369863013701</c:v>
                </c:pt>
                <c:pt idx="1047">
                  <c:v>6.0383561643835924</c:v>
                </c:pt>
                <c:pt idx="1048">
                  <c:v>6.0410958904109586</c:v>
                </c:pt>
                <c:pt idx="1049">
                  <c:v>6.0465753424657356</c:v>
                </c:pt>
                <c:pt idx="1050">
                  <c:v>6.0630136986301384</c:v>
                </c:pt>
                <c:pt idx="1051">
                  <c:v>6.0767123287671234</c:v>
                </c:pt>
                <c:pt idx="1052">
                  <c:v>6.0904109589041084</c:v>
                </c:pt>
                <c:pt idx="1053">
                  <c:v>6.1041095890410846</c:v>
                </c:pt>
                <c:pt idx="1054">
                  <c:v>6.1095890410958864</c:v>
                </c:pt>
                <c:pt idx="1055">
                  <c:v>6.1123287671232864</c:v>
                </c:pt>
                <c:pt idx="1056">
                  <c:v>6.1178082191779684</c:v>
                </c:pt>
                <c:pt idx="1057">
                  <c:v>6.1260273972602741</c:v>
                </c:pt>
                <c:pt idx="1058">
                  <c:v>6.1479452054794246</c:v>
                </c:pt>
                <c:pt idx="1059">
                  <c:v>6.1561643835616504</c:v>
                </c:pt>
                <c:pt idx="1060">
                  <c:v>6.161643835616438</c:v>
                </c:pt>
                <c:pt idx="1061">
                  <c:v>6.1643835616438256</c:v>
                </c:pt>
                <c:pt idx="1062">
                  <c:v>6.1698630136986434</c:v>
                </c:pt>
                <c:pt idx="1063">
                  <c:v>6.1753424657534524</c:v>
                </c:pt>
                <c:pt idx="1064">
                  <c:v>6.1780821917808524</c:v>
                </c:pt>
                <c:pt idx="1065">
                  <c:v>6.1863013698630116</c:v>
                </c:pt>
                <c:pt idx="1066">
                  <c:v>6.1890410958904134</c:v>
                </c:pt>
                <c:pt idx="1067">
                  <c:v>6.1917808219178054</c:v>
                </c:pt>
                <c:pt idx="1068">
                  <c:v>6.1945205479450349</c:v>
                </c:pt>
                <c:pt idx="1069">
                  <c:v>6.2</c:v>
                </c:pt>
                <c:pt idx="1070">
                  <c:v>6.2054794520548668</c:v>
                </c:pt>
                <c:pt idx="1071">
                  <c:v>6.2109589041095887</c:v>
                </c:pt>
                <c:pt idx="1072">
                  <c:v>6.2356164383561703</c:v>
                </c:pt>
                <c:pt idx="1073">
                  <c:v>6.2438356164383446</c:v>
                </c:pt>
                <c:pt idx="1074">
                  <c:v>6.2465753424657464</c:v>
                </c:pt>
                <c:pt idx="1075">
                  <c:v>6.2520547945205482</c:v>
                </c:pt>
                <c:pt idx="1076">
                  <c:v>6.2630136986301403</c:v>
                </c:pt>
                <c:pt idx="1077">
                  <c:v>6.2657534246575404</c:v>
                </c:pt>
                <c:pt idx="1078">
                  <c:v>6.2684931506849324</c:v>
                </c:pt>
                <c:pt idx="1079">
                  <c:v>6.2739726027397333</c:v>
                </c:pt>
                <c:pt idx="1080">
                  <c:v>6.2849315068492038</c:v>
                </c:pt>
                <c:pt idx="1081">
                  <c:v>6.2904109589041086</c:v>
                </c:pt>
                <c:pt idx="1082">
                  <c:v>6.2931506849315104</c:v>
                </c:pt>
                <c:pt idx="1083">
                  <c:v>6.3123287671232866</c:v>
                </c:pt>
                <c:pt idx="1084">
                  <c:v>6.3232876712328769</c:v>
                </c:pt>
                <c:pt idx="1085">
                  <c:v>6.3287671232876734</c:v>
                </c:pt>
                <c:pt idx="1086">
                  <c:v>6.3342465753424664</c:v>
                </c:pt>
                <c:pt idx="1087">
                  <c:v>6.3452054794520549</c:v>
                </c:pt>
                <c:pt idx="1088">
                  <c:v>6.3479452054794256</c:v>
                </c:pt>
                <c:pt idx="1089">
                  <c:v>6.3698630136986534</c:v>
                </c:pt>
                <c:pt idx="1090">
                  <c:v>6.3863013698630127</c:v>
                </c:pt>
                <c:pt idx="1091">
                  <c:v>6.38904109589049</c:v>
                </c:pt>
                <c:pt idx="1092">
                  <c:v>6.3917808219178056</c:v>
                </c:pt>
                <c:pt idx="1093">
                  <c:v>6.397260273972603</c:v>
                </c:pt>
                <c:pt idx="1094">
                  <c:v>6.4</c:v>
                </c:pt>
                <c:pt idx="1095">
                  <c:v>6.4027397260273968</c:v>
                </c:pt>
                <c:pt idx="1096">
                  <c:v>6.4109589041095889</c:v>
                </c:pt>
                <c:pt idx="1097">
                  <c:v>6.4356164383561714</c:v>
                </c:pt>
                <c:pt idx="1098">
                  <c:v>6.441095890410959</c:v>
                </c:pt>
                <c:pt idx="1099">
                  <c:v>6.4438356164383546</c:v>
                </c:pt>
                <c:pt idx="1100">
                  <c:v>6.4465753424657466</c:v>
                </c:pt>
                <c:pt idx="1101">
                  <c:v>6.4493150684931511</c:v>
                </c:pt>
                <c:pt idx="1102">
                  <c:v>6.4547945205478836</c:v>
                </c:pt>
                <c:pt idx="1103">
                  <c:v>6.4602739726027414</c:v>
                </c:pt>
                <c:pt idx="1104">
                  <c:v>6.4630136986301414</c:v>
                </c:pt>
                <c:pt idx="1105">
                  <c:v>6.4657534246575414</c:v>
                </c:pt>
                <c:pt idx="1106">
                  <c:v>6.4931506849315124</c:v>
                </c:pt>
                <c:pt idx="1107">
                  <c:v>6.5013698630137116</c:v>
                </c:pt>
                <c:pt idx="1108">
                  <c:v>6.5178082191780664</c:v>
                </c:pt>
                <c:pt idx="1109">
                  <c:v>6.536986301369863</c:v>
                </c:pt>
                <c:pt idx="1110">
                  <c:v>6.5424657534246924</c:v>
                </c:pt>
                <c:pt idx="1111">
                  <c:v>6.5506849315068356</c:v>
                </c:pt>
                <c:pt idx="1112">
                  <c:v>6.5589041095890366</c:v>
                </c:pt>
                <c:pt idx="1113">
                  <c:v>6.5643835616438357</c:v>
                </c:pt>
                <c:pt idx="1114">
                  <c:v>6.5780821917809034</c:v>
                </c:pt>
                <c:pt idx="1115">
                  <c:v>6.5808219178082146</c:v>
                </c:pt>
                <c:pt idx="1116">
                  <c:v>6.5863013698630164</c:v>
                </c:pt>
                <c:pt idx="1117">
                  <c:v>6.6164383561643767</c:v>
                </c:pt>
                <c:pt idx="1118">
                  <c:v>6.624657534246464</c:v>
                </c:pt>
                <c:pt idx="1119">
                  <c:v>6.6410958904109556</c:v>
                </c:pt>
                <c:pt idx="1120">
                  <c:v>6.6465753424657237</c:v>
                </c:pt>
                <c:pt idx="1121">
                  <c:v>6.6493150684931477</c:v>
                </c:pt>
                <c:pt idx="1122">
                  <c:v>6.6657534246575354</c:v>
                </c:pt>
                <c:pt idx="1123">
                  <c:v>6.6794520547945524</c:v>
                </c:pt>
                <c:pt idx="1124">
                  <c:v>6.6849315068491642</c:v>
                </c:pt>
                <c:pt idx="1125">
                  <c:v>6.6904109589040646</c:v>
                </c:pt>
                <c:pt idx="1126">
                  <c:v>6.6958904109588957</c:v>
                </c:pt>
                <c:pt idx="1127">
                  <c:v>6.7013698630137757</c:v>
                </c:pt>
                <c:pt idx="1128">
                  <c:v>6.7068493150684931</c:v>
                </c:pt>
                <c:pt idx="1129">
                  <c:v>6.7232876712328764</c:v>
                </c:pt>
                <c:pt idx="1130">
                  <c:v>6.7260273972602764</c:v>
                </c:pt>
                <c:pt idx="1131">
                  <c:v>6.7342465753424703</c:v>
                </c:pt>
                <c:pt idx="1132">
                  <c:v>6.7369863013698632</c:v>
                </c:pt>
                <c:pt idx="1133">
                  <c:v>6.7452054794520544</c:v>
                </c:pt>
                <c:pt idx="1134">
                  <c:v>6.7561643835617033</c:v>
                </c:pt>
                <c:pt idx="1135">
                  <c:v>6.7616438356164403</c:v>
                </c:pt>
                <c:pt idx="1136">
                  <c:v>6.7972602739726034</c:v>
                </c:pt>
                <c:pt idx="1137">
                  <c:v>6.8054794520547954</c:v>
                </c:pt>
                <c:pt idx="1138">
                  <c:v>6.8191780821917813</c:v>
                </c:pt>
                <c:pt idx="1139">
                  <c:v>6.8219178082191236</c:v>
                </c:pt>
                <c:pt idx="1140">
                  <c:v>6.8273972602739246</c:v>
                </c:pt>
                <c:pt idx="1141">
                  <c:v>6.8410958904109576</c:v>
                </c:pt>
                <c:pt idx="1142">
                  <c:v>6.8547945205478351</c:v>
                </c:pt>
                <c:pt idx="1143">
                  <c:v>6.86027397260274</c:v>
                </c:pt>
                <c:pt idx="1144">
                  <c:v>6.8657534246575374</c:v>
                </c:pt>
                <c:pt idx="1145">
                  <c:v>6.8684931506849312</c:v>
                </c:pt>
                <c:pt idx="1146">
                  <c:v>6.8712328767123303</c:v>
                </c:pt>
                <c:pt idx="1147">
                  <c:v>6.8739726027397303</c:v>
                </c:pt>
                <c:pt idx="1148">
                  <c:v>6.8767123287671232</c:v>
                </c:pt>
                <c:pt idx="1149">
                  <c:v>6.882191780821918</c:v>
                </c:pt>
                <c:pt idx="1150">
                  <c:v>6.884931506849175</c:v>
                </c:pt>
                <c:pt idx="1151">
                  <c:v>6.8876712328767056</c:v>
                </c:pt>
                <c:pt idx="1152">
                  <c:v>6.904109589041096</c:v>
                </c:pt>
                <c:pt idx="1153">
                  <c:v>6.912328767123288</c:v>
                </c:pt>
                <c:pt idx="1154">
                  <c:v>6.9178082191780774</c:v>
                </c:pt>
                <c:pt idx="1155">
                  <c:v>6.9315068493150687</c:v>
                </c:pt>
                <c:pt idx="1156">
                  <c:v>6.9397260273972634</c:v>
                </c:pt>
                <c:pt idx="1157">
                  <c:v>6.9424657534247034</c:v>
                </c:pt>
                <c:pt idx="1158">
                  <c:v>6.9479452054794466</c:v>
                </c:pt>
                <c:pt idx="1159">
                  <c:v>6.9561643835617124</c:v>
                </c:pt>
                <c:pt idx="1160">
                  <c:v>6.9780821917809197</c:v>
                </c:pt>
                <c:pt idx="1161">
                  <c:v>6.9972602739726124</c:v>
                </c:pt>
                <c:pt idx="1162">
                  <c:v>7.0027397260273956</c:v>
                </c:pt>
                <c:pt idx="1163">
                  <c:v>7.0109589041095894</c:v>
                </c:pt>
                <c:pt idx="1164">
                  <c:v>7.0356164383561683</c:v>
                </c:pt>
                <c:pt idx="1165">
                  <c:v>7.0712328767123314</c:v>
                </c:pt>
                <c:pt idx="1166">
                  <c:v>7.0821917808219181</c:v>
                </c:pt>
                <c:pt idx="1167">
                  <c:v>7.1068493150684926</c:v>
                </c:pt>
                <c:pt idx="1168">
                  <c:v>7.1178082191779684</c:v>
                </c:pt>
                <c:pt idx="1169">
                  <c:v>7.1369863013698627</c:v>
                </c:pt>
                <c:pt idx="1170">
                  <c:v>7.13972602739726</c:v>
                </c:pt>
                <c:pt idx="1171">
                  <c:v>7.1452054794520548</c:v>
                </c:pt>
                <c:pt idx="1172">
                  <c:v>7.161643835616438</c:v>
                </c:pt>
                <c:pt idx="1173">
                  <c:v>7.1726027397260284</c:v>
                </c:pt>
                <c:pt idx="1174">
                  <c:v>7.1753424657534524</c:v>
                </c:pt>
                <c:pt idx="1175">
                  <c:v>7.1863013698630116</c:v>
                </c:pt>
                <c:pt idx="1176">
                  <c:v>7.1917808219178054</c:v>
                </c:pt>
                <c:pt idx="1177">
                  <c:v>7.2082191780821914</c:v>
                </c:pt>
                <c:pt idx="1178">
                  <c:v>7.2109589041095887</c:v>
                </c:pt>
                <c:pt idx="1179">
                  <c:v>7.2164383561643826</c:v>
                </c:pt>
                <c:pt idx="1180">
                  <c:v>7.2356164383561703</c:v>
                </c:pt>
                <c:pt idx="1181">
                  <c:v>7.2493150684931509</c:v>
                </c:pt>
                <c:pt idx="1182">
                  <c:v>7.2520547945205482</c:v>
                </c:pt>
                <c:pt idx="1183">
                  <c:v>7.2602739726027403</c:v>
                </c:pt>
                <c:pt idx="1184">
                  <c:v>7.2657534246575404</c:v>
                </c:pt>
                <c:pt idx="1185">
                  <c:v>7.2684931506849324</c:v>
                </c:pt>
                <c:pt idx="1186">
                  <c:v>7.2821917808219174</c:v>
                </c:pt>
                <c:pt idx="1187">
                  <c:v>7.2958904109589042</c:v>
                </c:pt>
                <c:pt idx="1188">
                  <c:v>7.3095890410958866</c:v>
                </c:pt>
                <c:pt idx="1189">
                  <c:v>7.3123287671232866</c:v>
                </c:pt>
                <c:pt idx="1190">
                  <c:v>7.3178082191780236</c:v>
                </c:pt>
                <c:pt idx="1191">
                  <c:v>7.3232876712328769</c:v>
                </c:pt>
                <c:pt idx="1192">
                  <c:v>7.3342465753424664</c:v>
                </c:pt>
                <c:pt idx="1193">
                  <c:v>7.3424657534246824</c:v>
                </c:pt>
                <c:pt idx="1194">
                  <c:v>7.3534246575342346</c:v>
                </c:pt>
                <c:pt idx="1195">
                  <c:v>7.3643835616438356</c:v>
                </c:pt>
                <c:pt idx="1196">
                  <c:v>7.3863013698630127</c:v>
                </c:pt>
                <c:pt idx="1197">
                  <c:v>7.3917808219178056</c:v>
                </c:pt>
                <c:pt idx="1198">
                  <c:v>7.4054794520548821</c:v>
                </c:pt>
                <c:pt idx="1199">
                  <c:v>7.4136986301369863</c:v>
                </c:pt>
                <c:pt idx="1200">
                  <c:v>7.4164383561643854</c:v>
                </c:pt>
                <c:pt idx="1201">
                  <c:v>7.4191780821917934</c:v>
                </c:pt>
                <c:pt idx="1202">
                  <c:v>7.4493150684931511</c:v>
                </c:pt>
                <c:pt idx="1203">
                  <c:v>7.4602739726027414</c:v>
                </c:pt>
                <c:pt idx="1204">
                  <c:v>7.4630136986301414</c:v>
                </c:pt>
                <c:pt idx="1205">
                  <c:v>7.5041095890410956</c:v>
                </c:pt>
                <c:pt idx="1206">
                  <c:v>7.5123287671232877</c:v>
                </c:pt>
                <c:pt idx="1207">
                  <c:v>7.5205479452054664</c:v>
                </c:pt>
                <c:pt idx="1208">
                  <c:v>7.5287671232876834</c:v>
                </c:pt>
                <c:pt idx="1209">
                  <c:v>7.5315068493150674</c:v>
                </c:pt>
                <c:pt idx="1210">
                  <c:v>7.5452054794520551</c:v>
                </c:pt>
                <c:pt idx="1211">
                  <c:v>7.5808219178082146</c:v>
                </c:pt>
                <c:pt idx="1212">
                  <c:v>7.5863013698630164</c:v>
                </c:pt>
                <c:pt idx="1213">
                  <c:v>7.6</c:v>
                </c:pt>
                <c:pt idx="1214">
                  <c:v>7.6027397260273757</c:v>
                </c:pt>
                <c:pt idx="1215">
                  <c:v>7.6219178082190666</c:v>
                </c:pt>
                <c:pt idx="1216">
                  <c:v>7.6383561643835733</c:v>
                </c:pt>
                <c:pt idx="1217">
                  <c:v>7.6438356164382633</c:v>
                </c:pt>
                <c:pt idx="1218">
                  <c:v>7.6712328767123283</c:v>
                </c:pt>
                <c:pt idx="1219">
                  <c:v>7.6876712328766956</c:v>
                </c:pt>
                <c:pt idx="1220">
                  <c:v>7.7123287671232879</c:v>
                </c:pt>
                <c:pt idx="1221">
                  <c:v>7.7232876712328764</c:v>
                </c:pt>
                <c:pt idx="1222">
                  <c:v>7.7260273972602764</c:v>
                </c:pt>
                <c:pt idx="1223">
                  <c:v>7.7287671232876924</c:v>
                </c:pt>
                <c:pt idx="1224">
                  <c:v>7.7342465753424703</c:v>
                </c:pt>
                <c:pt idx="1225">
                  <c:v>7.7561643835617033</c:v>
                </c:pt>
                <c:pt idx="1226">
                  <c:v>7.7589041095890376</c:v>
                </c:pt>
                <c:pt idx="1227">
                  <c:v>7.7671232876712306</c:v>
                </c:pt>
                <c:pt idx="1228">
                  <c:v>7.7780821917809106</c:v>
                </c:pt>
                <c:pt idx="1229">
                  <c:v>7.7808219178082156</c:v>
                </c:pt>
                <c:pt idx="1230">
                  <c:v>7.7835616438356174</c:v>
                </c:pt>
                <c:pt idx="1231">
                  <c:v>7.7863013698630184</c:v>
                </c:pt>
                <c:pt idx="1232">
                  <c:v>7.789041095890517</c:v>
                </c:pt>
                <c:pt idx="1233">
                  <c:v>7.7945205479450932</c:v>
                </c:pt>
                <c:pt idx="1234">
                  <c:v>7.8</c:v>
                </c:pt>
                <c:pt idx="1235">
                  <c:v>7.8082191780821919</c:v>
                </c:pt>
                <c:pt idx="1236">
                  <c:v>7.816438356164384</c:v>
                </c:pt>
                <c:pt idx="1237">
                  <c:v>7.8301369863013699</c:v>
                </c:pt>
                <c:pt idx="1238">
                  <c:v>7.8410958904109576</c:v>
                </c:pt>
                <c:pt idx="1239">
                  <c:v>7.8438356164383256</c:v>
                </c:pt>
                <c:pt idx="1240">
                  <c:v>7.8465753424657256</c:v>
                </c:pt>
                <c:pt idx="1241">
                  <c:v>7.8520547945205479</c:v>
                </c:pt>
                <c:pt idx="1242">
                  <c:v>7.8739726027397303</c:v>
                </c:pt>
                <c:pt idx="1243">
                  <c:v>7.8794520547945934</c:v>
                </c:pt>
                <c:pt idx="1244">
                  <c:v>7.8876712328767056</c:v>
                </c:pt>
                <c:pt idx="1245">
                  <c:v>7.904109589041096</c:v>
                </c:pt>
                <c:pt idx="1246">
                  <c:v>7.9205479452054766</c:v>
                </c:pt>
                <c:pt idx="1247">
                  <c:v>7.9232876712328784</c:v>
                </c:pt>
                <c:pt idx="1248">
                  <c:v>7.9287671232877024</c:v>
                </c:pt>
                <c:pt idx="1249">
                  <c:v>7.9369863013698634</c:v>
                </c:pt>
                <c:pt idx="1250">
                  <c:v>7.9534246575342467</c:v>
                </c:pt>
                <c:pt idx="1251">
                  <c:v>7.9671232876712326</c:v>
                </c:pt>
                <c:pt idx="1252">
                  <c:v>7.9780821917809197</c:v>
                </c:pt>
                <c:pt idx="1253">
                  <c:v>7.9808219178082176</c:v>
                </c:pt>
                <c:pt idx="1254">
                  <c:v>7.9972602739726124</c:v>
                </c:pt>
                <c:pt idx="1255">
                  <c:v>8</c:v>
                </c:pt>
                <c:pt idx="1256">
                  <c:v>8.0027397260274267</c:v>
                </c:pt>
                <c:pt idx="1257">
                  <c:v>8.0191780821916989</c:v>
                </c:pt>
                <c:pt idx="1258">
                  <c:v>8.0328767123287665</c:v>
                </c:pt>
                <c:pt idx="1259">
                  <c:v>8.0410958904109489</c:v>
                </c:pt>
                <c:pt idx="1260">
                  <c:v>8.0438356164383542</c:v>
                </c:pt>
                <c:pt idx="1261">
                  <c:v>8.0493150684930939</c:v>
                </c:pt>
                <c:pt idx="1262">
                  <c:v>8.0602739726027401</c:v>
                </c:pt>
                <c:pt idx="1263">
                  <c:v>8.0630136986301331</c:v>
                </c:pt>
                <c:pt idx="1264">
                  <c:v>8.0739726027397172</c:v>
                </c:pt>
                <c:pt idx="1265">
                  <c:v>8.0904109589041227</c:v>
                </c:pt>
                <c:pt idx="1266">
                  <c:v>8.0931506849314481</c:v>
                </c:pt>
                <c:pt idx="1267">
                  <c:v>8.0958904109589067</c:v>
                </c:pt>
                <c:pt idx="1268">
                  <c:v>8.1013698630136979</c:v>
                </c:pt>
                <c:pt idx="1269">
                  <c:v>8.1068493150685068</c:v>
                </c:pt>
                <c:pt idx="1270">
                  <c:v>8.1095890410958908</c:v>
                </c:pt>
                <c:pt idx="1271">
                  <c:v>8.1123287671232482</c:v>
                </c:pt>
                <c:pt idx="1272">
                  <c:v>8.1205479452054803</c:v>
                </c:pt>
                <c:pt idx="1273">
                  <c:v>8.1315068493150662</c:v>
                </c:pt>
                <c:pt idx="1274">
                  <c:v>8.1369863013698627</c:v>
                </c:pt>
                <c:pt idx="1275">
                  <c:v>8.1397260273972627</c:v>
                </c:pt>
                <c:pt idx="1276">
                  <c:v>8.1589041095890504</c:v>
                </c:pt>
                <c:pt idx="1277">
                  <c:v>8.1835616438356169</c:v>
                </c:pt>
                <c:pt idx="1278">
                  <c:v>8.2000000000000011</c:v>
                </c:pt>
                <c:pt idx="1279">
                  <c:v>8.213698630136987</c:v>
                </c:pt>
                <c:pt idx="1280">
                  <c:v>8.2164383561644048</c:v>
                </c:pt>
                <c:pt idx="1281">
                  <c:v>8.2246575342465729</c:v>
                </c:pt>
                <c:pt idx="1282">
                  <c:v>8.2383561643833989</c:v>
                </c:pt>
                <c:pt idx="1283">
                  <c:v>8.2410958904109481</c:v>
                </c:pt>
                <c:pt idx="1284">
                  <c:v>8.2438356164383571</c:v>
                </c:pt>
                <c:pt idx="1285">
                  <c:v>8.2465753424657482</c:v>
                </c:pt>
                <c:pt idx="1286">
                  <c:v>8.25205479452055</c:v>
                </c:pt>
                <c:pt idx="1287">
                  <c:v>8.2602739726027181</c:v>
                </c:pt>
                <c:pt idx="1288">
                  <c:v>8.2630136986301181</c:v>
                </c:pt>
                <c:pt idx="1289">
                  <c:v>8.2821917808219183</c:v>
                </c:pt>
                <c:pt idx="1290">
                  <c:v>8.287671232876713</c:v>
                </c:pt>
                <c:pt idx="1291">
                  <c:v>8.2931506849314189</c:v>
                </c:pt>
                <c:pt idx="1292">
                  <c:v>8.3123287671232884</c:v>
                </c:pt>
                <c:pt idx="1293">
                  <c:v>8.3232876712328672</c:v>
                </c:pt>
                <c:pt idx="1294">
                  <c:v>8.3342465753424708</c:v>
                </c:pt>
                <c:pt idx="1295">
                  <c:v>8.3424657534246567</c:v>
                </c:pt>
                <c:pt idx="1296">
                  <c:v>8.3561643835616568</c:v>
                </c:pt>
                <c:pt idx="1297">
                  <c:v>8.3643835616438356</c:v>
                </c:pt>
                <c:pt idx="1298">
                  <c:v>8.3671232876712303</c:v>
                </c:pt>
                <c:pt idx="1299">
                  <c:v>8.3698630136986747</c:v>
                </c:pt>
                <c:pt idx="1300">
                  <c:v>8.3835616438356162</c:v>
                </c:pt>
                <c:pt idx="1301">
                  <c:v>8.3945205479452767</c:v>
                </c:pt>
                <c:pt idx="1302">
                  <c:v>8.410958904109588</c:v>
                </c:pt>
                <c:pt idx="1303">
                  <c:v>8.4136986301369863</c:v>
                </c:pt>
                <c:pt idx="1304">
                  <c:v>8.4191780821916939</c:v>
                </c:pt>
                <c:pt idx="1305">
                  <c:v>8.4493150684930889</c:v>
                </c:pt>
                <c:pt idx="1306">
                  <c:v>8.4575342465755234</c:v>
                </c:pt>
                <c:pt idx="1307">
                  <c:v>8.4684931506849548</c:v>
                </c:pt>
                <c:pt idx="1308">
                  <c:v>8.5095890410958948</c:v>
                </c:pt>
                <c:pt idx="1309">
                  <c:v>8.5123287671232681</c:v>
                </c:pt>
                <c:pt idx="1310">
                  <c:v>8.5150684931506682</c:v>
                </c:pt>
                <c:pt idx="1311">
                  <c:v>8.5205479452054806</c:v>
                </c:pt>
                <c:pt idx="1312">
                  <c:v>8.5232876712328682</c:v>
                </c:pt>
                <c:pt idx="1313">
                  <c:v>8.5260273972602736</c:v>
                </c:pt>
                <c:pt idx="1314">
                  <c:v>8.5452054794520471</c:v>
                </c:pt>
                <c:pt idx="1315">
                  <c:v>8.5534246575344</c:v>
                </c:pt>
                <c:pt idx="1316">
                  <c:v>8.5561643835616508</c:v>
                </c:pt>
                <c:pt idx="1317">
                  <c:v>8.5589041095890508</c:v>
                </c:pt>
                <c:pt idx="1318">
                  <c:v>8.5643835616438349</c:v>
                </c:pt>
                <c:pt idx="1319">
                  <c:v>8.5726027397262001</c:v>
                </c:pt>
                <c:pt idx="1320">
                  <c:v>8.5753424657534172</c:v>
                </c:pt>
                <c:pt idx="1321">
                  <c:v>8.6082191780821589</c:v>
                </c:pt>
                <c:pt idx="1322">
                  <c:v>8.6191780821915245</c:v>
                </c:pt>
                <c:pt idx="1323">
                  <c:v>8.6465753424657485</c:v>
                </c:pt>
                <c:pt idx="1324">
                  <c:v>8.6493150684930189</c:v>
                </c:pt>
                <c:pt idx="1325">
                  <c:v>8.6684931506849328</c:v>
                </c:pt>
                <c:pt idx="1326">
                  <c:v>8.6876712328767116</c:v>
                </c:pt>
                <c:pt idx="1327">
                  <c:v>8.6904109589041205</c:v>
                </c:pt>
                <c:pt idx="1328">
                  <c:v>8.7095890410958905</c:v>
                </c:pt>
                <c:pt idx="1329">
                  <c:v>8.7123287671232479</c:v>
                </c:pt>
                <c:pt idx="1330">
                  <c:v>8.7205479452054799</c:v>
                </c:pt>
                <c:pt idx="1331">
                  <c:v>8.723287671232848</c:v>
                </c:pt>
                <c:pt idx="1332">
                  <c:v>8.7397260273972606</c:v>
                </c:pt>
                <c:pt idx="1333">
                  <c:v>8.7479452054794482</c:v>
                </c:pt>
                <c:pt idx="1334">
                  <c:v>8.7616438356164377</c:v>
                </c:pt>
                <c:pt idx="1335">
                  <c:v>8.7726027397260768</c:v>
                </c:pt>
                <c:pt idx="1336">
                  <c:v>8.7780821917808183</c:v>
                </c:pt>
                <c:pt idx="1337">
                  <c:v>8.783561643835613</c:v>
                </c:pt>
                <c:pt idx="1338">
                  <c:v>8.7972602739725119</c:v>
                </c:pt>
                <c:pt idx="1339">
                  <c:v>8.8164383561645536</c:v>
                </c:pt>
                <c:pt idx="1340">
                  <c:v>8.838356164383498</c:v>
                </c:pt>
                <c:pt idx="1341">
                  <c:v>8.8520547945205568</c:v>
                </c:pt>
                <c:pt idx="1342">
                  <c:v>8.8602739726027426</c:v>
                </c:pt>
                <c:pt idx="1343">
                  <c:v>8.8684931506849747</c:v>
                </c:pt>
                <c:pt idx="1344">
                  <c:v>8.8794520547945268</c:v>
                </c:pt>
                <c:pt idx="1345">
                  <c:v>8.8821917808219162</c:v>
                </c:pt>
                <c:pt idx="1346">
                  <c:v>8.8904109589041767</c:v>
                </c:pt>
                <c:pt idx="1347">
                  <c:v>8.9041095890410968</c:v>
                </c:pt>
                <c:pt idx="1348">
                  <c:v>8.9205479452054828</c:v>
                </c:pt>
                <c:pt idx="1349">
                  <c:v>8.9315068493150704</c:v>
                </c:pt>
                <c:pt idx="1350">
                  <c:v>8.9424657534246705</c:v>
                </c:pt>
                <c:pt idx="1351">
                  <c:v>8.9726027397262307</c:v>
                </c:pt>
                <c:pt idx="1352">
                  <c:v>8.9780821917808211</c:v>
                </c:pt>
                <c:pt idx="1353">
                  <c:v>8.9972602739726035</c:v>
                </c:pt>
                <c:pt idx="1354">
                  <c:v>9.0082191780821912</c:v>
                </c:pt>
                <c:pt idx="1355">
                  <c:v>9.0246575342465754</c:v>
                </c:pt>
                <c:pt idx="1356">
                  <c:v>9.0273972602739683</c:v>
                </c:pt>
                <c:pt idx="1357">
                  <c:v>9.0328767123287665</c:v>
                </c:pt>
                <c:pt idx="1358">
                  <c:v>9.0739726027397172</c:v>
                </c:pt>
                <c:pt idx="1359">
                  <c:v>9.0794520547945208</c:v>
                </c:pt>
                <c:pt idx="1360">
                  <c:v>9.0931506849314481</c:v>
                </c:pt>
                <c:pt idx="1361">
                  <c:v>9.1232876712328679</c:v>
                </c:pt>
                <c:pt idx="1362">
                  <c:v>9.1506849315070653</c:v>
                </c:pt>
                <c:pt idx="1363">
                  <c:v>9.1698630136986328</c:v>
                </c:pt>
                <c:pt idx="1364">
                  <c:v>9.1835616438356169</c:v>
                </c:pt>
                <c:pt idx="1365">
                  <c:v>9.1945205479452063</c:v>
                </c:pt>
                <c:pt idx="1366">
                  <c:v>9.2027397260274046</c:v>
                </c:pt>
                <c:pt idx="1367">
                  <c:v>9.2054794520547922</c:v>
                </c:pt>
                <c:pt idx="1368">
                  <c:v>9.221917808219148</c:v>
                </c:pt>
                <c:pt idx="1369">
                  <c:v>9.2246575342465729</c:v>
                </c:pt>
                <c:pt idx="1370">
                  <c:v>9.2301369863013694</c:v>
                </c:pt>
                <c:pt idx="1371">
                  <c:v>9.2356164383561641</c:v>
                </c:pt>
                <c:pt idx="1372">
                  <c:v>9.2465753424657482</c:v>
                </c:pt>
                <c:pt idx="1373">
                  <c:v>9.2547945205479767</c:v>
                </c:pt>
                <c:pt idx="1374">
                  <c:v>9.2904109589041148</c:v>
                </c:pt>
                <c:pt idx="1375">
                  <c:v>9.2931506849314189</c:v>
                </c:pt>
                <c:pt idx="1376">
                  <c:v>9.2958904109589042</c:v>
                </c:pt>
                <c:pt idx="1377">
                  <c:v>9.3150684931506849</c:v>
                </c:pt>
                <c:pt idx="1378">
                  <c:v>9.3205479452054867</c:v>
                </c:pt>
                <c:pt idx="1379">
                  <c:v>9.3260273972602743</c:v>
                </c:pt>
                <c:pt idx="1380">
                  <c:v>9.3315068493150708</c:v>
                </c:pt>
                <c:pt idx="1381">
                  <c:v>9.3671232876712303</c:v>
                </c:pt>
                <c:pt idx="1382">
                  <c:v>9.3698630136986747</c:v>
                </c:pt>
                <c:pt idx="1383">
                  <c:v>9.375342465753425</c:v>
                </c:pt>
                <c:pt idx="1384">
                  <c:v>9.3780821917808215</c:v>
                </c:pt>
                <c:pt idx="1385">
                  <c:v>9.3917808219178074</c:v>
                </c:pt>
                <c:pt idx="1386">
                  <c:v>9.3945205479452767</c:v>
                </c:pt>
                <c:pt idx="1387">
                  <c:v>9.3972602739726021</c:v>
                </c:pt>
                <c:pt idx="1388">
                  <c:v>9.4</c:v>
                </c:pt>
                <c:pt idx="1389">
                  <c:v>9.4191780821916939</c:v>
                </c:pt>
                <c:pt idx="1390">
                  <c:v>9.4520547945205546</c:v>
                </c:pt>
                <c:pt idx="1391">
                  <c:v>9.4602739726027405</c:v>
                </c:pt>
                <c:pt idx="1392">
                  <c:v>9.463013698630137</c:v>
                </c:pt>
                <c:pt idx="1393">
                  <c:v>9.4739726027397229</c:v>
                </c:pt>
                <c:pt idx="1394">
                  <c:v>9.4794520547945247</c:v>
                </c:pt>
                <c:pt idx="1395">
                  <c:v>9.4849315068493247</c:v>
                </c:pt>
                <c:pt idx="1396">
                  <c:v>9.4986301369863266</c:v>
                </c:pt>
                <c:pt idx="1397">
                  <c:v>9.5041095890410965</c:v>
                </c:pt>
                <c:pt idx="1398">
                  <c:v>9.5095890410958948</c:v>
                </c:pt>
                <c:pt idx="1399">
                  <c:v>9.5123287671232681</c:v>
                </c:pt>
                <c:pt idx="1400">
                  <c:v>9.5589041095890508</c:v>
                </c:pt>
                <c:pt idx="1401">
                  <c:v>9.5643835616438349</c:v>
                </c:pt>
                <c:pt idx="1402">
                  <c:v>9.5808219178082208</c:v>
                </c:pt>
                <c:pt idx="1403">
                  <c:v>9.5890410958904102</c:v>
                </c:pt>
                <c:pt idx="1404">
                  <c:v>9.5917808219178085</c:v>
                </c:pt>
                <c:pt idx="1405">
                  <c:v>9.6</c:v>
                </c:pt>
                <c:pt idx="1406">
                  <c:v>9.6082191780821589</c:v>
                </c:pt>
                <c:pt idx="1407">
                  <c:v>9.6109589041095482</c:v>
                </c:pt>
                <c:pt idx="1408">
                  <c:v>9.6136986301369856</c:v>
                </c:pt>
                <c:pt idx="1409">
                  <c:v>9.6219178082191679</c:v>
                </c:pt>
                <c:pt idx="1410">
                  <c:v>9.6547945205480268</c:v>
                </c:pt>
                <c:pt idx="1411">
                  <c:v>9.6739726027397186</c:v>
                </c:pt>
                <c:pt idx="1412">
                  <c:v>9.6767123287671222</c:v>
                </c:pt>
                <c:pt idx="1413">
                  <c:v>9.6849315068493205</c:v>
                </c:pt>
                <c:pt idx="1414">
                  <c:v>9.6931506849314619</c:v>
                </c:pt>
                <c:pt idx="1415">
                  <c:v>9.6986301369863028</c:v>
                </c:pt>
                <c:pt idx="1416">
                  <c:v>9.7123287671232479</c:v>
                </c:pt>
                <c:pt idx="1417">
                  <c:v>9.7178082191780817</c:v>
                </c:pt>
                <c:pt idx="1418">
                  <c:v>9.723287671232848</c:v>
                </c:pt>
                <c:pt idx="1419">
                  <c:v>9.7260273972602729</c:v>
                </c:pt>
                <c:pt idx="1420">
                  <c:v>9.7315068493150694</c:v>
                </c:pt>
                <c:pt idx="1421">
                  <c:v>9.7479452054794482</c:v>
                </c:pt>
                <c:pt idx="1422">
                  <c:v>9.7561643835616447</c:v>
                </c:pt>
                <c:pt idx="1423">
                  <c:v>9.8054794520548008</c:v>
                </c:pt>
                <c:pt idx="1424">
                  <c:v>9.8219178082191672</c:v>
                </c:pt>
                <c:pt idx="1425">
                  <c:v>9.8602739726027426</c:v>
                </c:pt>
                <c:pt idx="1426">
                  <c:v>9.8684931506849747</c:v>
                </c:pt>
                <c:pt idx="1427">
                  <c:v>9.8712328767123747</c:v>
                </c:pt>
                <c:pt idx="1428">
                  <c:v>9.873972602739725</c:v>
                </c:pt>
                <c:pt idx="1429">
                  <c:v>9.8958904109589767</c:v>
                </c:pt>
                <c:pt idx="1430">
                  <c:v>9.9095890410959768</c:v>
                </c:pt>
                <c:pt idx="1431">
                  <c:v>9.9232876712328686</c:v>
                </c:pt>
                <c:pt idx="1432">
                  <c:v>9.9260273972602722</c:v>
                </c:pt>
                <c:pt idx="1433">
                  <c:v>9.9315068493150704</c:v>
                </c:pt>
                <c:pt idx="1434">
                  <c:v>9.9342465753424705</c:v>
                </c:pt>
                <c:pt idx="1435">
                  <c:v>9.9397260273972705</c:v>
                </c:pt>
                <c:pt idx="1436">
                  <c:v>9.9561643835616547</c:v>
                </c:pt>
                <c:pt idx="1437">
                  <c:v>9.9616438356164547</c:v>
                </c:pt>
                <c:pt idx="1438">
                  <c:v>9.9671232876712335</c:v>
                </c:pt>
                <c:pt idx="1439">
                  <c:v>9.9808219178082247</c:v>
                </c:pt>
                <c:pt idx="1440">
                  <c:v>9.9890410958904106</c:v>
                </c:pt>
                <c:pt idx="1441">
                  <c:v>9.9945205479452248</c:v>
                </c:pt>
                <c:pt idx="1442">
                  <c:v>10.00273972602748</c:v>
                </c:pt>
                <c:pt idx="1443">
                  <c:v>10.010958904109589</c:v>
                </c:pt>
                <c:pt idx="1444">
                  <c:v>10.013698630137</c:v>
                </c:pt>
                <c:pt idx="1445">
                  <c:v>10.02191780821917</c:v>
                </c:pt>
                <c:pt idx="1446">
                  <c:v>10.02739726027397</c:v>
                </c:pt>
                <c:pt idx="1447">
                  <c:v>10.046575342465751</c:v>
                </c:pt>
                <c:pt idx="1448">
                  <c:v>10.049315068493049</c:v>
                </c:pt>
                <c:pt idx="1449">
                  <c:v>10.052054794520551</c:v>
                </c:pt>
                <c:pt idx="1450">
                  <c:v>10.06575342465753</c:v>
                </c:pt>
                <c:pt idx="1451">
                  <c:v>10.082191780821921</c:v>
                </c:pt>
                <c:pt idx="1452">
                  <c:v>10.084931506849321</c:v>
                </c:pt>
                <c:pt idx="1453">
                  <c:v>10.0931506849315</c:v>
                </c:pt>
                <c:pt idx="1454">
                  <c:v>10.1041095890411</c:v>
                </c:pt>
                <c:pt idx="1455">
                  <c:v>10.11232876712327</c:v>
                </c:pt>
                <c:pt idx="1456">
                  <c:v>10.11780821917808</c:v>
                </c:pt>
                <c:pt idx="1457">
                  <c:v>10.12602739726027</c:v>
                </c:pt>
                <c:pt idx="1458">
                  <c:v>10.13150684931507</c:v>
                </c:pt>
                <c:pt idx="1459">
                  <c:v>10.13424657534247</c:v>
                </c:pt>
                <c:pt idx="1460">
                  <c:v>10.15890410958905</c:v>
                </c:pt>
                <c:pt idx="1461">
                  <c:v>10.16712328767122</c:v>
                </c:pt>
                <c:pt idx="1462">
                  <c:v>10.17534246575342</c:v>
                </c:pt>
                <c:pt idx="1463">
                  <c:v>10.18082191780822</c:v>
                </c:pt>
                <c:pt idx="1464">
                  <c:v>10.18630136986301</c:v>
                </c:pt>
                <c:pt idx="1465">
                  <c:v>10.202739726027421</c:v>
                </c:pt>
                <c:pt idx="1466">
                  <c:v>10.20821917808215</c:v>
                </c:pt>
                <c:pt idx="1467">
                  <c:v>10.21917808219157</c:v>
                </c:pt>
                <c:pt idx="1468">
                  <c:v>10.227397260273969</c:v>
                </c:pt>
                <c:pt idx="1469">
                  <c:v>10.232876712328769</c:v>
                </c:pt>
                <c:pt idx="1470">
                  <c:v>10.243835616438361</c:v>
                </c:pt>
                <c:pt idx="1471">
                  <c:v>10.263013698630139</c:v>
                </c:pt>
                <c:pt idx="1472">
                  <c:v>10.27397260273972</c:v>
                </c:pt>
                <c:pt idx="1473">
                  <c:v>10.28219178082192</c:v>
                </c:pt>
                <c:pt idx="1474">
                  <c:v>10.28493150684932</c:v>
                </c:pt>
                <c:pt idx="1475">
                  <c:v>10.29041095890412</c:v>
                </c:pt>
                <c:pt idx="1476">
                  <c:v>10.298630136986301</c:v>
                </c:pt>
                <c:pt idx="1477">
                  <c:v>10.317808219178101</c:v>
                </c:pt>
                <c:pt idx="1478">
                  <c:v>10.326027397260271</c:v>
                </c:pt>
                <c:pt idx="1479">
                  <c:v>10.331506849315071</c:v>
                </c:pt>
                <c:pt idx="1480">
                  <c:v>10.34520547945205</c:v>
                </c:pt>
                <c:pt idx="1481">
                  <c:v>10.34794520547945</c:v>
                </c:pt>
                <c:pt idx="1482">
                  <c:v>10.353424657534459</c:v>
                </c:pt>
                <c:pt idx="1483">
                  <c:v>10.356164383561721</c:v>
                </c:pt>
                <c:pt idx="1484">
                  <c:v>10.37260273972629</c:v>
                </c:pt>
                <c:pt idx="1485">
                  <c:v>10.37808219178082</c:v>
                </c:pt>
                <c:pt idx="1486">
                  <c:v>10.38082191780833</c:v>
                </c:pt>
                <c:pt idx="1487">
                  <c:v>10.391780821917809</c:v>
                </c:pt>
                <c:pt idx="1488">
                  <c:v>10.40821917808219</c:v>
                </c:pt>
                <c:pt idx="1489">
                  <c:v>10.416438356164541</c:v>
                </c:pt>
                <c:pt idx="1490">
                  <c:v>10.42739726027397</c:v>
                </c:pt>
                <c:pt idx="1491">
                  <c:v>10.43561643835617</c:v>
                </c:pt>
                <c:pt idx="1492">
                  <c:v>10.438356164383499</c:v>
                </c:pt>
                <c:pt idx="1493">
                  <c:v>10.452054794520571</c:v>
                </c:pt>
                <c:pt idx="1494">
                  <c:v>10.457534246575531</c:v>
                </c:pt>
                <c:pt idx="1495">
                  <c:v>10.471232876712371</c:v>
                </c:pt>
                <c:pt idx="1496">
                  <c:v>10.484931506849369</c:v>
                </c:pt>
                <c:pt idx="1497">
                  <c:v>10.49041095890418</c:v>
                </c:pt>
                <c:pt idx="1498">
                  <c:v>10.49863013698638</c:v>
                </c:pt>
                <c:pt idx="1499">
                  <c:v>10.520547945205481</c:v>
                </c:pt>
                <c:pt idx="1500">
                  <c:v>10.52602739726027</c:v>
                </c:pt>
                <c:pt idx="1501">
                  <c:v>10.54246575342467</c:v>
                </c:pt>
                <c:pt idx="1502">
                  <c:v>10.547945205479451</c:v>
                </c:pt>
                <c:pt idx="1503">
                  <c:v>10.556164383561651</c:v>
                </c:pt>
                <c:pt idx="1504">
                  <c:v>10.578082191780821</c:v>
                </c:pt>
                <c:pt idx="1505">
                  <c:v>10.613698630137</c:v>
                </c:pt>
                <c:pt idx="1506">
                  <c:v>10.62465753424657</c:v>
                </c:pt>
                <c:pt idx="1507">
                  <c:v>10.649315068492999</c:v>
                </c:pt>
                <c:pt idx="1508">
                  <c:v>10.66575342465752</c:v>
                </c:pt>
                <c:pt idx="1509">
                  <c:v>10.668493150684951</c:v>
                </c:pt>
                <c:pt idx="1510">
                  <c:v>10.68219178082192</c:v>
                </c:pt>
                <c:pt idx="1511">
                  <c:v>10.690410958904121</c:v>
                </c:pt>
                <c:pt idx="1512">
                  <c:v>10.693150684931449</c:v>
                </c:pt>
                <c:pt idx="1513">
                  <c:v>10.704109589041099</c:v>
                </c:pt>
                <c:pt idx="1514">
                  <c:v>10.709589041095921</c:v>
                </c:pt>
                <c:pt idx="1515">
                  <c:v>10.71780821917808</c:v>
                </c:pt>
                <c:pt idx="1516">
                  <c:v>10.731506849315069</c:v>
                </c:pt>
                <c:pt idx="1517">
                  <c:v>10.742465753424661</c:v>
                </c:pt>
                <c:pt idx="1518">
                  <c:v>10.75616438356165</c:v>
                </c:pt>
                <c:pt idx="1519">
                  <c:v>10.75890410958905</c:v>
                </c:pt>
                <c:pt idx="1520">
                  <c:v>10.76164383561645</c:v>
                </c:pt>
                <c:pt idx="1521">
                  <c:v>10.769863013698631</c:v>
                </c:pt>
                <c:pt idx="1522">
                  <c:v>10.77260273972618</c:v>
                </c:pt>
                <c:pt idx="1523">
                  <c:v>10.79178082191781</c:v>
                </c:pt>
                <c:pt idx="1524">
                  <c:v>10.810958904109601</c:v>
                </c:pt>
                <c:pt idx="1525">
                  <c:v>10.813698630137001</c:v>
                </c:pt>
                <c:pt idx="1526">
                  <c:v>10.81643835616457</c:v>
                </c:pt>
                <c:pt idx="1527">
                  <c:v>10.819178082191749</c:v>
                </c:pt>
                <c:pt idx="1528">
                  <c:v>10.82191780821918</c:v>
                </c:pt>
                <c:pt idx="1529">
                  <c:v>10.84109589041096</c:v>
                </c:pt>
                <c:pt idx="1530">
                  <c:v>10.84657534246575</c:v>
                </c:pt>
                <c:pt idx="1531">
                  <c:v>10.87123287671238</c:v>
                </c:pt>
                <c:pt idx="1532">
                  <c:v>10.879452054794699</c:v>
                </c:pt>
                <c:pt idx="1533">
                  <c:v>10.887671232876709</c:v>
                </c:pt>
                <c:pt idx="1534">
                  <c:v>10.89589041095903</c:v>
                </c:pt>
                <c:pt idx="1535">
                  <c:v>10.91506849315067</c:v>
                </c:pt>
                <c:pt idx="1536">
                  <c:v>10.920547945205501</c:v>
                </c:pt>
                <c:pt idx="1537">
                  <c:v>10.93424657534247</c:v>
                </c:pt>
                <c:pt idx="1538">
                  <c:v>10.93698630136987</c:v>
                </c:pt>
                <c:pt idx="1539">
                  <c:v>10.939726027397271</c:v>
                </c:pt>
                <c:pt idx="1540">
                  <c:v>10.97260273972625</c:v>
                </c:pt>
                <c:pt idx="1541">
                  <c:v>10.980821917808271</c:v>
                </c:pt>
                <c:pt idx="1542">
                  <c:v>10.989041095890411</c:v>
                </c:pt>
                <c:pt idx="1543">
                  <c:v>10.991780821917811</c:v>
                </c:pt>
                <c:pt idx="1544">
                  <c:v>10.99452054794528</c:v>
                </c:pt>
                <c:pt idx="1545">
                  <c:v>11</c:v>
                </c:pt>
                <c:pt idx="1546">
                  <c:v>11.013698630137</c:v>
                </c:pt>
                <c:pt idx="1547">
                  <c:v>11.06027397260274</c:v>
                </c:pt>
                <c:pt idx="1548">
                  <c:v>11.06301369863014</c:v>
                </c:pt>
                <c:pt idx="1549">
                  <c:v>11.07397260273973</c:v>
                </c:pt>
                <c:pt idx="1550">
                  <c:v>11.079452054794521</c:v>
                </c:pt>
                <c:pt idx="1551">
                  <c:v>11.082191780821921</c:v>
                </c:pt>
                <c:pt idx="1552">
                  <c:v>11.084931506849321</c:v>
                </c:pt>
                <c:pt idx="1553">
                  <c:v>11.1041095890411</c:v>
                </c:pt>
                <c:pt idx="1554">
                  <c:v>11.106849315068571</c:v>
                </c:pt>
                <c:pt idx="1555">
                  <c:v>11.11232876712327</c:v>
                </c:pt>
                <c:pt idx="1556">
                  <c:v>11.12602739726027</c:v>
                </c:pt>
                <c:pt idx="1557">
                  <c:v>11.14520547945205</c:v>
                </c:pt>
                <c:pt idx="1558">
                  <c:v>11.14794520547945</c:v>
                </c:pt>
                <c:pt idx="1559">
                  <c:v>11.15616438356165</c:v>
                </c:pt>
                <c:pt idx="1560">
                  <c:v>11.169863013698651</c:v>
                </c:pt>
                <c:pt idx="1561">
                  <c:v>11.18356164383562</c:v>
                </c:pt>
                <c:pt idx="1562">
                  <c:v>11.205479452054799</c:v>
                </c:pt>
                <c:pt idx="1563">
                  <c:v>11.216438356164421</c:v>
                </c:pt>
                <c:pt idx="1564">
                  <c:v>11.221917808219169</c:v>
                </c:pt>
                <c:pt idx="1565">
                  <c:v>11.224657534246569</c:v>
                </c:pt>
                <c:pt idx="1566">
                  <c:v>11.227397260273969</c:v>
                </c:pt>
                <c:pt idx="1567">
                  <c:v>11.235616438356161</c:v>
                </c:pt>
                <c:pt idx="1568">
                  <c:v>11.24657534246575</c:v>
                </c:pt>
                <c:pt idx="1569">
                  <c:v>11.260273972602739</c:v>
                </c:pt>
                <c:pt idx="1570">
                  <c:v>11.271232876712331</c:v>
                </c:pt>
                <c:pt idx="1571">
                  <c:v>11.298630136986301</c:v>
                </c:pt>
                <c:pt idx="1572">
                  <c:v>11.301369863013701</c:v>
                </c:pt>
                <c:pt idx="1573">
                  <c:v>11.317808219178101</c:v>
                </c:pt>
                <c:pt idx="1574">
                  <c:v>11.331506849315071</c:v>
                </c:pt>
                <c:pt idx="1575">
                  <c:v>11.361643835616521</c:v>
                </c:pt>
                <c:pt idx="1576">
                  <c:v>11.37260273972629</c:v>
                </c:pt>
                <c:pt idx="1577">
                  <c:v>11.38082191780833</c:v>
                </c:pt>
                <c:pt idx="1578">
                  <c:v>11.389041095890409</c:v>
                </c:pt>
                <c:pt idx="1579">
                  <c:v>11.4054794520548</c:v>
                </c:pt>
                <c:pt idx="1580">
                  <c:v>11.41917808219165</c:v>
                </c:pt>
                <c:pt idx="1581">
                  <c:v>11.42191780821917</c:v>
                </c:pt>
                <c:pt idx="1582">
                  <c:v>11.42739726027397</c:v>
                </c:pt>
                <c:pt idx="1583">
                  <c:v>11.43287671232877</c:v>
                </c:pt>
                <c:pt idx="1584">
                  <c:v>11.438356164383499</c:v>
                </c:pt>
                <c:pt idx="1585">
                  <c:v>11.44109589041096</c:v>
                </c:pt>
                <c:pt idx="1586">
                  <c:v>11.443835616438371</c:v>
                </c:pt>
                <c:pt idx="1587">
                  <c:v>11.46575342465753</c:v>
                </c:pt>
                <c:pt idx="1588">
                  <c:v>11.471232876712371</c:v>
                </c:pt>
                <c:pt idx="1589">
                  <c:v>11.487671232876711</c:v>
                </c:pt>
                <c:pt idx="1590">
                  <c:v>11.49041095890418</c:v>
                </c:pt>
                <c:pt idx="1591">
                  <c:v>11.4931506849315</c:v>
                </c:pt>
                <c:pt idx="1592">
                  <c:v>11.5041095890411</c:v>
                </c:pt>
                <c:pt idx="1593">
                  <c:v>11.52328767123287</c:v>
                </c:pt>
                <c:pt idx="1594">
                  <c:v>11.54246575342467</c:v>
                </c:pt>
                <c:pt idx="1595">
                  <c:v>11.556164383561651</c:v>
                </c:pt>
                <c:pt idx="1596">
                  <c:v>11.558904109589051</c:v>
                </c:pt>
                <c:pt idx="1597">
                  <c:v>11.561643835616451</c:v>
                </c:pt>
                <c:pt idx="1598">
                  <c:v>11.569863013698649</c:v>
                </c:pt>
                <c:pt idx="1599">
                  <c:v>11.580821917808221</c:v>
                </c:pt>
                <c:pt idx="1600">
                  <c:v>11.6</c:v>
                </c:pt>
                <c:pt idx="1601">
                  <c:v>11.635616438356161</c:v>
                </c:pt>
                <c:pt idx="1602">
                  <c:v>11.638356164383399</c:v>
                </c:pt>
                <c:pt idx="1603">
                  <c:v>11.64383561643837</c:v>
                </c:pt>
                <c:pt idx="1604">
                  <c:v>11.64657534246575</c:v>
                </c:pt>
                <c:pt idx="1605">
                  <c:v>11.649315068492999</c:v>
                </c:pt>
                <c:pt idx="1606">
                  <c:v>11.690410958904121</c:v>
                </c:pt>
                <c:pt idx="1607">
                  <c:v>11.693150684931449</c:v>
                </c:pt>
                <c:pt idx="1608">
                  <c:v>11.701369863013699</c:v>
                </c:pt>
                <c:pt idx="1609">
                  <c:v>11.71232876712325</c:v>
                </c:pt>
                <c:pt idx="1610">
                  <c:v>11.734246575342469</c:v>
                </c:pt>
                <c:pt idx="1611">
                  <c:v>11.736986301369861</c:v>
                </c:pt>
                <c:pt idx="1612">
                  <c:v>11.75068493150704</c:v>
                </c:pt>
                <c:pt idx="1613">
                  <c:v>11.76164383561645</c:v>
                </c:pt>
                <c:pt idx="1614">
                  <c:v>11.764383561643839</c:v>
                </c:pt>
                <c:pt idx="1615">
                  <c:v>11.769863013698631</c:v>
                </c:pt>
                <c:pt idx="1616">
                  <c:v>11.77808219178082</c:v>
                </c:pt>
                <c:pt idx="1617">
                  <c:v>11.786301369863009</c:v>
                </c:pt>
                <c:pt idx="1618">
                  <c:v>11.789041095890409</c:v>
                </c:pt>
                <c:pt idx="1619">
                  <c:v>11.797260273972499</c:v>
                </c:pt>
                <c:pt idx="1620">
                  <c:v>11.80273972602758</c:v>
                </c:pt>
                <c:pt idx="1621">
                  <c:v>11.810958904109601</c:v>
                </c:pt>
                <c:pt idx="1622">
                  <c:v>11.83835616438355</c:v>
                </c:pt>
                <c:pt idx="1623">
                  <c:v>11.863013698630141</c:v>
                </c:pt>
                <c:pt idx="1624">
                  <c:v>11.87123287671238</c:v>
                </c:pt>
                <c:pt idx="1625">
                  <c:v>11.87397260273973</c:v>
                </c:pt>
                <c:pt idx="1626">
                  <c:v>11.8931506849315</c:v>
                </c:pt>
                <c:pt idx="1627">
                  <c:v>11.9013698630137</c:v>
                </c:pt>
                <c:pt idx="1628">
                  <c:v>11.9041095890411</c:v>
                </c:pt>
                <c:pt idx="1629">
                  <c:v>11.917808219178101</c:v>
                </c:pt>
                <c:pt idx="1630">
                  <c:v>11.93698630136987</c:v>
                </c:pt>
                <c:pt idx="1631">
                  <c:v>11.96712328767123</c:v>
                </c:pt>
                <c:pt idx="1632">
                  <c:v>11.97260273972625</c:v>
                </c:pt>
                <c:pt idx="1633">
                  <c:v>11.975342465753419</c:v>
                </c:pt>
                <c:pt idx="1634">
                  <c:v>11.980821917808271</c:v>
                </c:pt>
                <c:pt idx="1635">
                  <c:v>11.986301369863011</c:v>
                </c:pt>
                <c:pt idx="1636">
                  <c:v>11.989041095890411</c:v>
                </c:pt>
                <c:pt idx="1637">
                  <c:v>11.991780821917811</c:v>
                </c:pt>
                <c:pt idx="1638">
                  <c:v>12.008219178082189</c:v>
                </c:pt>
                <c:pt idx="1639">
                  <c:v>12.016438356164519</c:v>
                </c:pt>
                <c:pt idx="1640">
                  <c:v>12.02191780821917</c:v>
                </c:pt>
                <c:pt idx="1641">
                  <c:v>12.02739726027397</c:v>
                </c:pt>
                <c:pt idx="1642">
                  <c:v>12.068493150684951</c:v>
                </c:pt>
                <c:pt idx="1643">
                  <c:v>12.079452054794521</c:v>
                </c:pt>
                <c:pt idx="1644">
                  <c:v>12.0931506849315</c:v>
                </c:pt>
                <c:pt idx="1645">
                  <c:v>12.09863013698636</c:v>
                </c:pt>
                <c:pt idx="1646">
                  <c:v>12.1013698630137</c:v>
                </c:pt>
                <c:pt idx="1647">
                  <c:v>12.106849315068571</c:v>
                </c:pt>
                <c:pt idx="1648">
                  <c:v>12.11780821917808</c:v>
                </c:pt>
                <c:pt idx="1649">
                  <c:v>12.12602739726027</c:v>
                </c:pt>
                <c:pt idx="1650">
                  <c:v>12.16712328767122</c:v>
                </c:pt>
                <c:pt idx="1651">
                  <c:v>12.17808219178082</c:v>
                </c:pt>
                <c:pt idx="1652">
                  <c:v>12.18904109589041</c:v>
                </c:pt>
                <c:pt idx="1653">
                  <c:v>12.19726027397255</c:v>
                </c:pt>
                <c:pt idx="1654">
                  <c:v>12.20821917808215</c:v>
                </c:pt>
                <c:pt idx="1655">
                  <c:v>12.21917808219157</c:v>
                </c:pt>
                <c:pt idx="1656">
                  <c:v>12.230136986301369</c:v>
                </c:pt>
                <c:pt idx="1657">
                  <c:v>12.25205479452055</c:v>
                </c:pt>
                <c:pt idx="1658">
                  <c:v>12.25753424657543</c:v>
                </c:pt>
                <c:pt idx="1659">
                  <c:v>12.260273972602739</c:v>
                </c:pt>
                <c:pt idx="1660">
                  <c:v>12.268493150684931</c:v>
                </c:pt>
                <c:pt idx="1661">
                  <c:v>12.271232876712331</c:v>
                </c:pt>
                <c:pt idx="1662">
                  <c:v>12.293150684931399</c:v>
                </c:pt>
                <c:pt idx="1663">
                  <c:v>12.298630136986301</c:v>
                </c:pt>
                <c:pt idx="1664">
                  <c:v>12.36986301369868</c:v>
                </c:pt>
                <c:pt idx="1665">
                  <c:v>12.37260273972629</c:v>
                </c:pt>
                <c:pt idx="1666">
                  <c:v>12.386301369863009</c:v>
                </c:pt>
                <c:pt idx="1667">
                  <c:v>12.40821917808219</c:v>
                </c:pt>
                <c:pt idx="1668">
                  <c:v>12.42191780821917</c:v>
                </c:pt>
                <c:pt idx="1669">
                  <c:v>12.42739726027397</c:v>
                </c:pt>
                <c:pt idx="1670">
                  <c:v>12.43013698630137</c:v>
                </c:pt>
                <c:pt idx="1671">
                  <c:v>12.443835616438371</c:v>
                </c:pt>
                <c:pt idx="1672">
                  <c:v>12.452054794520571</c:v>
                </c:pt>
                <c:pt idx="1673">
                  <c:v>12.479452054794571</c:v>
                </c:pt>
                <c:pt idx="1674">
                  <c:v>12.482191780821919</c:v>
                </c:pt>
                <c:pt idx="1675">
                  <c:v>12.49041095890418</c:v>
                </c:pt>
                <c:pt idx="1676">
                  <c:v>12.51506849315067</c:v>
                </c:pt>
                <c:pt idx="1677">
                  <c:v>12.55342465753443</c:v>
                </c:pt>
                <c:pt idx="1678">
                  <c:v>12.569863013698649</c:v>
                </c:pt>
                <c:pt idx="1679">
                  <c:v>12.57260273972623</c:v>
                </c:pt>
                <c:pt idx="1680">
                  <c:v>12.578082191780821</c:v>
                </c:pt>
                <c:pt idx="1681">
                  <c:v>12.58904109589041</c:v>
                </c:pt>
                <c:pt idx="1682">
                  <c:v>12.5972602739726</c:v>
                </c:pt>
                <c:pt idx="1683">
                  <c:v>12.6</c:v>
                </c:pt>
                <c:pt idx="1684">
                  <c:v>12.63013698630137</c:v>
                </c:pt>
                <c:pt idx="1685">
                  <c:v>12.64383561643837</c:v>
                </c:pt>
                <c:pt idx="1686">
                  <c:v>12.649315068492999</c:v>
                </c:pt>
                <c:pt idx="1687">
                  <c:v>12.66027397260274</c:v>
                </c:pt>
                <c:pt idx="1688">
                  <c:v>12.67397260273972</c:v>
                </c:pt>
                <c:pt idx="1689">
                  <c:v>12.68767123287671</c:v>
                </c:pt>
                <c:pt idx="1690">
                  <c:v>12.693150684931449</c:v>
                </c:pt>
                <c:pt idx="1691">
                  <c:v>12.701369863013699</c:v>
                </c:pt>
                <c:pt idx="1692">
                  <c:v>12.71232876712325</c:v>
                </c:pt>
                <c:pt idx="1693">
                  <c:v>12.72054794520548</c:v>
                </c:pt>
                <c:pt idx="1694">
                  <c:v>12.76712328767122</c:v>
                </c:pt>
                <c:pt idx="1695">
                  <c:v>12.77260273972618</c:v>
                </c:pt>
                <c:pt idx="1696">
                  <c:v>12.77534246575342</c:v>
                </c:pt>
                <c:pt idx="1697">
                  <c:v>12.78356164383562</c:v>
                </c:pt>
                <c:pt idx="1698">
                  <c:v>12.786301369863009</c:v>
                </c:pt>
                <c:pt idx="1699">
                  <c:v>12.789041095890409</c:v>
                </c:pt>
                <c:pt idx="1700">
                  <c:v>12.8</c:v>
                </c:pt>
                <c:pt idx="1701">
                  <c:v>12.805479452054801</c:v>
                </c:pt>
                <c:pt idx="1702">
                  <c:v>12.808219178082201</c:v>
                </c:pt>
                <c:pt idx="1703">
                  <c:v>12.81643835616457</c:v>
                </c:pt>
                <c:pt idx="1704">
                  <c:v>12.82191780821918</c:v>
                </c:pt>
                <c:pt idx="1705">
                  <c:v>12.82465753424677</c:v>
                </c:pt>
                <c:pt idx="1706">
                  <c:v>12.835616438356171</c:v>
                </c:pt>
                <c:pt idx="1707">
                  <c:v>12.83835616438355</c:v>
                </c:pt>
                <c:pt idx="1708">
                  <c:v>12.84109589041096</c:v>
                </c:pt>
                <c:pt idx="1709">
                  <c:v>12.84931506849315</c:v>
                </c:pt>
                <c:pt idx="1710">
                  <c:v>12.87397260273973</c:v>
                </c:pt>
                <c:pt idx="1711">
                  <c:v>12.88493150684943</c:v>
                </c:pt>
                <c:pt idx="1712">
                  <c:v>12.890410958904299</c:v>
                </c:pt>
                <c:pt idx="1713">
                  <c:v>12.93424657534247</c:v>
                </c:pt>
                <c:pt idx="1714">
                  <c:v>12.93698630136987</c:v>
                </c:pt>
                <c:pt idx="1715">
                  <c:v>12.945205479452049</c:v>
                </c:pt>
                <c:pt idx="1716">
                  <c:v>12.947945205479449</c:v>
                </c:pt>
                <c:pt idx="1717">
                  <c:v>12.969863013698671</c:v>
                </c:pt>
                <c:pt idx="1718">
                  <c:v>12.983561643835619</c:v>
                </c:pt>
                <c:pt idx="1719">
                  <c:v>12.9972602739726</c:v>
                </c:pt>
                <c:pt idx="1720">
                  <c:v>13</c:v>
                </c:pt>
                <c:pt idx="1721">
                  <c:v>13.00273972602748</c:v>
                </c:pt>
                <c:pt idx="1722">
                  <c:v>13.0054794520548</c:v>
                </c:pt>
                <c:pt idx="1723">
                  <c:v>13.024657534246581</c:v>
                </c:pt>
                <c:pt idx="1724">
                  <c:v>13.052054794520551</c:v>
                </c:pt>
                <c:pt idx="1725">
                  <c:v>13.068493150684951</c:v>
                </c:pt>
                <c:pt idx="1726">
                  <c:v>13.076712328767121</c:v>
                </c:pt>
                <c:pt idx="1727">
                  <c:v>13.082191780821921</c:v>
                </c:pt>
                <c:pt idx="1728">
                  <c:v>13.08767123287671</c:v>
                </c:pt>
                <c:pt idx="1729">
                  <c:v>13.095890410958919</c:v>
                </c:pt>
                <c:pt idx="1730">
                  <c:v>13.09863013698636</c:v>
                </c:pt>
                <c:pt idx="1731">
                  <c:v>13.12328767123287</c:v>
                </c:pt>
                <c:pt idx="1732">
                  <c:v>13.12876712328767</c:v>
                </c:pt>
                <c:pt idx="1733">
                  <c:v>13.13150684931507</c:v>
                </c:pt>
                <c:pt idx="1734">
                  <c:v>13.13424657534247</c:v>
                </c:pt>
                <c:pt idx="1735">
                  <c:v>13.136986301369859</c:v>
                </c:pt>
                <c:pt idx="1736">
                  <c:v>13.139726027397259</c:v>
                </c:pt>
                <c:pt idx="1737">
                  <c:v>13.142465753424659</c:v>
                </c:pt>
                <c:pt idx="1738">
                  <c:v>13.14520547945205</c:v>
                </c:pt>
                <c:pt idx="1739">
                  <c:v>13.1534246575344</c:v>
                </c:pt>
                <c:pt idx="1740">
                  <c:v>13.15890410958905</c:v>
                </c:pt>
                <c:pt idx="1741">
                  <c:v>13.16438356164384</c:v>
                </c:pt>
                <c:pt idx="1742">
                  <c:v>13.17808219178082</c:v>
                </c:pt>
                <c:pt idx="1743">
                  <c:v>13.2</c:v>
                </c:pt>
                <c:pt idx="1744">
                  <c:v>13.20821917808215</c:v>
                </c:pt>
                <c:pt idx="1745">
                  <c:v>13.213698630136999</c:v>
                </c:pt>
                <c:pt idx="1746">
                  <c:v>13.216438356164421</c:v>
                </c:pt>
                <c:pt idx="1747">
                  <c:v>13.21917808219157</c:v>
                </c:pt>
                <c:pt idx="1748">
                  <c:v>13.224657534246569</c:v>
                </c:pt>
                <c:pt idx="1749">
                  <c:v>13.227397260273969</c:v>
                </c:pt>
                <c:pt idx="1750">
                  <c:v>13.23835616438337</c:v>
                </c:pt>
                <c:pt idx="1751">
                  <c:v>13.243835616438361</c:v>
                </c:pt>
                <c:pt idx="1752">
                  <c:v>13.249315068492979</c:v>
                </c:pt>
                <c:pt idx="1753">
                  <c:v>13.25205479452055</c:v>
                </c:pt>
                <c:pt idx="1754">
                  <c:v>13.25479452054803</c:v>
                </c:pt>
                <c:pt idx="1755">
                  <c:v>13.263013698630139</c:v>
                </c:pt>
                <c:pt idx="1756">
                  <c:v>13.27945205479452</c:v>
                </c:pt>
                <c:pt idx="1757">
                  <c:v>13.29041095890412</c:v>
                </c:pt>
                <c:pt idx="1758">
                  <c:v>13.293150684931399</c:v>
                </c:pt>
                <c:pt idx="1759">
                  <c:v>13.295890410958901</c:v>
                </c:pt>
                <c:pt idx="1760">
                  <c:v>13.312328767123301</c:v>
                </c:pt>
                <c:pt idx="1761">
                  <c:v>13.320547945205499</c:v>
                </c:pt>
                <c:pt idx="1762">
                  <c:v>13.334246575342471</c:v>
                </c:pt>
                <c:pt idx="1763">
                  <c:v>13.34794520547945</c:v>
                </c:pt>
                <c:pt idx="1764">
                  <c:v>13.36712328767123</c:v>
                </c:pt>
                <c:pt idx="1765">
                  <c:v>13.37260273972629</c:v>
                </c:pt>
                <c:pt idx="1766">
                  <c:v>13.38082191780833</c:v>
                </c:pt>
                <c:pt idx="1767">
                  <c:v>13.38356164383562</c:v>
                </c:pt>
                <c:pt idx="1768">
                  <c:v>13.446575342465749</c:v>
                </c:pt>
                <c:pt idx="1769">
                  <c:v>13.449315068493149</c:v>
                </c:pt>
                <c:pt idx="1770">
                  <c:v>13.452054794520571</c:v>
                </c:pt>
                <c:pt idx="1771">
                  <c:v>13.487671232876711</c:v>
                </c:pt>
                <c:pt idx="1772">
                  <c:v>13.512328767123289</c:v>
                </c:pt>
                <c:pt idx="1773">
                  <c:v>13.55342465753443</c:v>
                </c:pt>
                <c:pt idx="1774">
                  <c:v>13.561643835616451</c:v>
                </c:pt>
                <c:pt idx="1775">
                  <c:v>13.578082191780821</c:v>
                </c:pt>
                <c:pt idx="1776">
                  <c:v>13.580821917808221</c:v>
                </c:pt>
                <c:pt idx="1777">
                  <c:v>13.59178082191781</c:v>
                </c:pt>
                <c:pt idx="1778">
                  <c:v>13.5972602739726</c:v>
                </c:pt>
                <c:pt idx="1779">
                  <c:v>13.635616438356161</c:v>
                </c:pt>
                <c:pt idx="1780">
                  <c:v>13.649315068492999</c:v>
                </c:pt>
                <c:pt idx="1781">
                  <c:v>13.66027397260274</c:v>
                </c:pt>
                <c:pt idx="1782">
                  <c:v>13.671232876712351</c:v>
                </c:pt>
                <c:pt idx="1783">
                  <c:v>13.67397260273972</c:v>
                </c:pt>
                <c:pt idx="1784">
                  <c:v>13.67671232876712</c:v>
                </c:pt>
                <c:pt idx="1785">
                  <c:v>13.698630136986321</c:v>
                </c:pt>
                <c:pt idx="1786">
                  <c:v>13.704109589041099</c:v>
                </c:pt>
                <c:pt idx="1787">
                  <c:v>13.71780821917808</c:v>
                </c:pt>
                <c:pt idx="1788">
                  <c:v>13.731506849315069</c:v>
                </c:pt>
                <c:pt idx="1789">
                  <c:v>13.736986301369861</c:v>
                </c:pt>
                <c:pt idx="1790">
                  <c:v>13.742465753424661</c:v>
                </c:pt>
                <c:pt idx="1791">
                  <c:v>13.74794520547945</c:v>
                </c:pt>
                <c:pt idx="1792">
                  <c:v>13.75342465753433</c:v>
                </c:pt>
                <c:pt idx="1793">
                  <c:v>13.77534246575342</c:v>
                </c:pt>
                <c:pt idx="1794">
                  <c:v>13.78356164383562</c:v>
                </c:pt>
                <c:pt idx="1795">
                  <c:v>13.789041095890409</c:v>
                </c:pt>
                <c:pt idx="1796">
                  <c:v>13.797260273972499</c:v>
                </c:pt>
                <c:pt idx="1797">
                  <c:v>13.8</c:v>
                </c:pt>
                <c:pt idx="1798">
                  <c:v>13.80273972602758</c:v>
                </c:pt>
                <c:pt idx="1799">
                  <c:v>13.813698630137001</c:v>
                </c:pt>
                <c:pt idx="1800">
                  <c:v>13.83835616438355</c:v>
                </c:pt>
                <c:pt idx="1801">
                  <c:v>13.84109589041096</c:v>
                </c:pt>
                <c:pt idx="1802">
                  <c:v>13.843835616438369</c:v>
                </c:pt>
                <c:pt idx="1803">
                  <c:v>13.84657534246575</c:v>
                </c:pt>
                <c:pt idx="1804">
                  <c:v>13.860273972602741</c:v>
                </c:pt>
                <c:pt idx="1805">
                  <c:v>13.86849315068498</c:v>
                </c:pt>
                <c:pt idx="1806">
                  <c:v>13.8931506849315</c:v>
                </c:pt>
                <c:pt idx="1807">
                  <c:v>13.9041095890411</c:v>
                </c:pt>
                <c:pt idx="1808">
                  <c:v>13.917808219178101</c:v>
                </c:pt>
                <c:pt idx="1809">
                  <c:v>13.92328767123287</c:v>
                </c:pt>
                <c:pt idx="1810">
                  <c:v>13.92602739726027</c:v>
                </c:pt>
                <c:pt idx="1811">
                  <c:v>13.93424657534247</c:v>
                </c:pt>
                <c:pt idx="1812">
                  <c:v>13.96712328767123</c:v>
                </c:pt>
                <c:pt idx="1813">
                  <c:v>13.983561643835619</c:v>
                </c:pt>
                <c:pt idx="1814">
                  <c:v>13.989041095890411</c:v>
                </c:pt>
                <c:pt idx="1815">
                  <c:v>14.008219178082189</c:v>
                </c:pt>
                <c:pt idx="1816">
                  <c:v>14.016438356164519</c:v>
                </c:pt>
                <c:pt idx="1817">
                  <c:v>14.019178082191621</c:v>
                </c:pt>
                <c:pt idx="1818">
                  <c:v>14.03561643835617</c:v>
                </c:pt>
                <c:pt idx="1819">
                  <c:v>14.038356164383449</c:v>
                </c:pt>
                <c:pt idx="1820">
                  <c:v>14.04383561643837</c:v>
                </c:pt>
                <c:pt idx="1821">
                  <c:v>14.06027397260274</c:v>
                </c:pt>
                <c:pt idx="1822">
                  <c:v>14.071232876712349</c:v>
                </c:pt>
                <c:pt idx="1823">
                  <c:v>14.0931506849315</c:v>
                </c:pt>
                <c:pt idx="1824">
                  <c:v>14.106849315068571</c:v>
                </c:pt>
                <c:pt idx="1825">
                  <c:v>14.12602739726027</c:v>
                </c:pt>
                <c:pt idx="1826">
                  <c:v>14.14794520547945</c:v>
                </c:pt>
                <c:pt idx="1827">
                  <c:v>14.1534246575344</c:v>
                </c:pt>
                <c:pt idx="1828">
                  <c:v>14.16712328767122</c:v>
                </c:pt>
                <c:pt idx="1829">
                  <c:v>14.194520547945221</c:v>
                </c:pt>
                <c:pt idx="1830">
                  <c:v>14.20821917808215</c:v>
                </c:pt>
                <c:pt idx="1831">
                  <c:v>14.21917808219157</c:v>
                </c:pt>
                <c:pt idx="1832">
                  <c:v>14.232876712328769</c:v>
                </c:pt>
                <c:pt idx="1833">
                  <c:v>14.23835616438337</c:v>
                </c:pt>
                <c:pt idx="1834">
                  <c:v>14.25205479452055</c:v>
                </c:pt>
                <c:pt idx="1835">
                  <c:v>14.25479452054803</c:v>
                </c:pt>
                <c:pt idx="1836">
                  <c:v>14.260273972602739</c:v>
                </c:pt>
                <c:pt idx="1837">
                  <c:v>14.263013698630139</c:v>
                </c:pt>
                <c:pt idx="1838">
                  <c:v>14.28219178082192</c:v>
                </c:pt>
                <c:pt idx="1839">
                  <c:v>14.29041095890412</c:v>
                </c:pt>
                <c:pt idx="1840">
                  <c:v>14.295890410958901</c:v>
                </c:pt>
                <c:pt idx="1841">
                  <c:v>14.298630136986301</c:v>
                </c:pt>
                <c:pt idx="1842">
                  <c:v>14.301369863013701</c:v>
                </c:pt>
                <c:pt idx="1843">
                  <c:v>14.312328767123301</c:v>
                </c:pt>
                <c:pt idx="1844">
                  <c:v>14.336986301369871</c:v>
                </c:pt>
                <c:pt idx="1845">
                  <c:v>14.353424657534459</c:v>
                </c:pt>
                <c:pt idx="1846">
                  <c:v>14.364383561643839</c:v>
                </c:pt>
                <c:pt idx="1847">
                  <c:v>14.38356164383562</c:v>
                </c:pt>
                <c:pt idx="1848">
                  <c:v>14.391780821917809</c:v>
                </c:pt>
                <c:pt idx="1849">
                  <c:v>14.39452054794533</c:v>
                </c:pt>
                <c:pt idx="1850">
                  <c:v>14.416438356164541</c:v>
                </c:pt>
                <c:pt idx="1851">
                  <c:v>14.41917808219165</c:v>
                </c:pt>
                <c:pt idx="1852">
                  <c:v>14.43287671232877</c:v>
                </c:pt>
                <c:pt idx="1853">
                  <c:v>14.457534246575531</c:v>
                </c:pt>
                <c:pt idx="1854">
                  <c:v>14.463013698630141</c:v>
                </c:pt>
                <c:pt idx="1855">
                  <c:v>14.46575342465753</c:v>
                </c:pt>
                <c:pt idx="1856">
                  <c:v>14.47397260273973</c:v>
                </c:pt>
                <c:pt idx="1857">
                  <c:v>14.484931506849369</c:v>
                </c:pt>
                <c:pt idx="1858">
                  <c:v>14.4931506849315</c:v>
                </c:pt>
                <c:pt idx="1859">
                  <c:v>14.50684931506858</c:v>
                </c:pt>
                <c:pt idx="1860">
                  <c:v>14.52602739726027</c:v>
                </c:pt>
                <c:pt idx="1861">
                  <c:v>14.547945205479451</c:v>
                </c:pt>
                <c:pt idx="1862">
                  <c:v>14.55068493150711</c:v>
                </c:pt>
                <c:pt idx="1863">
                  <c:v>14.55342465753443</c:v>
                </c:pt>
                <c:pt idx="1864">
                  <c:v>14.561643835616451</c:v>
                </c:pt>
                <c:pt idx="1865">
                  <c:v>14.56712328767123</c:v>
                </c:pt>
                <c:pt idx="1866">
                  <c:v>14.58630136986301</c:v>
                </c:pt>
                <c:pt idx="1867">
                  <c:v>14.61095890410957</c:v>
                </c:pt>
                <c:pt idx="1868">
                  <c:v>14.62191780821917</c:v>
                </c:pt>
                <c:pt idx="1869">
                  <c:v>14.63013698630137</c:v>
                </c:pt>
                <c:pt idx="1870">
                  <c:v>14.66027397260274</c:v>
                </c:pt>
                <c:pt idx="1871">
                  <c:v>14.66301369863014</c:v>
                </c:pt>
                <c:pt idx="1872">
                  <c:v>14.66575342465752</c:v>
                </c:pt>
                <c:pt idx="1873">
                  <c:v>14.671232876712351</c:v>
                </c:pt>
                <c:pt idx="1874">
                  <c:v>14.68493150684932</c:v>
                </c:pt>
                <c:pt idx="1875">
                  <c:v>14.690410958904121</c:v>
                </c:pt>
                <c:pt idx="1876">
                  <c:v>14.693150684931449</c:v>
                </c:pt>
                <c:pt idx="1877">
                  <c:v>14.698630136986321</c:v>
                </c:pt>
                <c:pt idx="1878">
                  <c:v>14.71780821917808</c:v>
                </c:pt>
                <c:pt idx="1879">
                  <c:v>14.723287671232869</c:v>
                </c:pt>
                <c:pt idx="1880">
                  <c:v>14.75068493150704</c:v>
                </c:pt>
                <c:pt idx="1881">
                  <c:v>14.77260273972618</c:v>
                </c:pt>
                <c:pt idx="1882">
                  <c:v>14.797260273972499</c:v>
                </c:pt>
                <c:pt idx="1883">
                  <c:v>14.8</c:v>
                </c:pt>
                <c:pt idx="1884">
                  <c:v>14.805479452054801</c:v>
                </c:pt>
                <c:pt idx="1885">
                  <c:v>14.81643835616457</c:v>
                </c:pt>
                <c:pt idx="1886">
                  <c:v>14.827397260273971</c:v>
                </c:pt>
                <c:pt idx="1887">
                  <c:v>14.88493150684943</c:v>
                </c:pt>
                <c:pt idx="1888">
                  <c:v>14.8931506849315</c:v>
                </c:pt>
                <c:pt idx="1889">
                  <c:v>14.89863013698643</c:v>
                </c:pt>
                <c:pt idx="1890">
                  <c:v>14.9041095890411</c:v>
                </c:pt>
                <c:pt idx="1891">
                  <c:v>14.917808219178101</c:v>
                </c:pt>
                <c:pt idx="1892">
                  <c:v>14.92602739726027</c:v>
                </c:pt>
                <c:pt idx="1893">
                  <c:v>14.93698630136987</c:v>
                </c:pt>
                <c:pt idx="1894">
                  <c:v>14.947945205479449</c:v>
                </c:pt>
                <c:pt idx="1895">
                  <c:v>14.956164383561671</c:v>
                </c:pt>
                <c:pt idx="1896">
                  <c:v>14.961643835616471</c:v>
                </c:pt>
                <c:pt idx="1897">
                  <c:v>14.964383561643841</c:v>
                </c:pt>
                <c:pt idx="1898">
                  <c:v>14.983561643835619</c:v>
                </c:pt>
                <c:pt idx="1899">
                  <c:v>14.986301369863011</c:v>
                </c:pt>
                <c:pt idx="1900">
                  <c:v>15.00273972602748</c:v>
                </c:pt>
                <c:pt idx="1901">
                  <c:v>15.013698630137</c:v>
                </c:pt>
                <c:pt idx="1902">
                  <c:v>15.02191780821917</c:v>
                </c:pt>
                <c:pt idx="1903">
                  <c:v>15.03013698630137</c:v>
                </c:pt>
                <c:pt idx="1904">
                  <c:v>15.03287671232877</c:v>
                </c:pt>
                <c:pt idx="1905">
                  <c:v>15.038356164383449</c:v>
                </c:pt>
                <c:pt idx="1906">
                  <c:v>15.046575342465751</c:v>
                </c:pt>
                <c:pt idx="1907">
                  <c:v>15.071232876712349</c:v>
                </c:pt>
                <c:pt idx="1908">
                  <c:v>15.07397260273973</c:v>
                </c:pt>
                <c:pt idx="1909">
                  <c:v>15.08767123287671</c:v>
                </c:pt>
                <c:pt idx="1910">
                  <c:v>15.0931506849315</c:v>
                </c:pt>
                <c:pt idx="1911">
                  <c:v>15.1041095890411</c:v>
                </c:pt>
                <c:pt idx="1912">
                  <c:v>15.106849315068571</c:v>
                </c:pt>
                <c:pt idx="1913">
                  <c:v>15.11232876712327</c:v>
                </c:pt>
                <c:pt idx="1914">
                  <c:v>15.11780821917808</c:v>
                </c:pt>
                <c:pt idx="1915">
                  <c:v>15.142465753424659</c:v>
                </c:pt>
                <c:pt idx="1916">
                  <c:v>15.1534246575344</c:v>
                </c:pt>
                <c:pt idx="1917">
                  <c:v>15.16438356164384</c:v>
                </c:pt>
                <c:pt idx="1918">
                  <c:v>15.17260273972621</c:v>
                </c:pt>
                <c:pt idx="1919">
                  <c:v>15.18082191780822</c:v>
                </c:pt>
                <c:pt idx="1920">
                  <c:v>15.18904109589041</c:v>
                </c:pt>
                <c:pt idx="1921">
                  <c:v>15.205479452054799</c:v>
                </c:pt>
                <c:pt idx="1922">
                  <c:v>15.21095890410955</c:v>
                </c:pt>
                <c:pt idx="1923">
                  <c:v>15.216438356164421</c:v>
                </c:pt>
                <c:pt idx="1924">
                  <c:v>15.221917808219169</c:v>
                </c:pt>
                <c:pt idx="1925">
                  <c:v>15.230136986301369</c:v>
                </c:pt>
                <c:pt idx="1926">
                  <c:v>15.232876712328769</c:v>
                </c:pt>
                <c:pt idx="1927">
                  <c:v>15.27397260273972</c:v>
                </c:pt>
                <c:pt idx="1928">
                  <c:v>15.28493150684932</c:v>
                </c:pt>
                <c:pt idx="1929">
                  <c:v>15.293150684931399</c:v>
                </c:pt>
                <c:pt idx="1930">
                  <c:v>15.298630136986301</c:v>
                </c:pt>
                <c:pt idx="1931">
                  <c:v>15.306849315068741</c:v>
                </c:pt>
                <c:pt idx="1932">
                  <c:v>15.317808219178101</c:v>
                </c:pt>
                <c:pt idx="1933">
                  <c:v>15.320547945205499</c:v>
                </c:pt>
                <c:pt idx="1934">
                  <c:v>15.326027397260271</c:v>
                </c:pt>
                <c:pt idx="1935">
                  <c:v>15.36986301369868</c:v>
                </c:pt>
                <c:pt idx="1936">
                  <c:v>15.38356164383562</c:v>
                </c:pt>
                <c:pt idx="1937">
                  <c:v>15.39452054794533</c:v>
                </c:pt>
                <c:pt idx="1938">
                  <c:v>15.42739726027397</c:v>
                </c:pt>
                <c:pt idx="1939">
                  <c:v>15.438356164383499</c:v>
                </c:pt>
                <c:pt idx="1940">
                  <c:v>15.46575342465753</c:v>
                </c:pt>
                <c:pt idx="1941">
                  <c:v>15.471232876712371</c:v>
                </c:pt>
                <c:pt idx="1942">
                  <c:v>15.47397260273973</c:v>
                </c:pt>
                <c:pt idx="1943">
                  <c:v>15.5013698630137</c:v>
                </c:pt>
                <c:pt idx="1944">
                  <c:v>15.53972602739727</c:v>
                </c:pt>
                <c:pt idx="1945">
                  <c:v>15.556164383561651</c:v>
                </c:pt>
                <c:pt idx="1946">
                  <c:v>15.558904109589051</c:v>
                </c:pt>
                <c:pt idx="1947">
                  <c:v>15.56438356164383</c:v>
                </c:pt>
                <c:pt idx="1948">
                  <c:v>15.56712328767123</c:v>
                </c:pt>
                <c:pt idx="1949">
                  <c:v>15.575342465753421</c:v>
                </c:pt>
                <c:pt idx="1950">
                  <c:v>15.6</c:v>
                </c:pt>
                <c:pt idx="1951">
                  <c:v>15.63013698630137</c:v>
                </c:pt>
                <c:pt idx="1952">
                  <c:v>15.64109589041095</c:v>
                </c:pt>
                <c:pt idx="1953">
                  <c:v>15.65205479452055</c:v>
                </c:pt>
                <c:pt idx="1954">
                  <c:v>15.695890410958921</c:v>
                </c:pt>
                <c:pt idx="1955">
                  <c:v>15.701369863013699</c:v>
                </c:pt>
                <c:pt idx="1956">
                  <c:v>15.71780821917808</c:v>
                </c:pt>
                <c:pt idx="1957">
                  <c:v>15.726027397260269</c:v>
                </c:pt>
                <c:pt idx="1958">
                  <c:v>15.742465753424661</c:v>
                </c:pt>
                <c:pt idx="1959">
                  <c:v>15.75068493150704</c:v>
                </c:pt>
                <c:pt idx="1960">
                  <c:v>15.75342465753433</c:v>
                </c:pt>
                <c:pt idx="1961">
                  <c:v>15.77808219178082</c:v>
                </c:pt>
                <c:pt idx="1962">
                  <c:v>15.78356164383562</c:v>
                </c:pt>
                <c:pt idx="1963">
                  <c:v>15.786301369863009</c:v>
                </c:pt>
                <c:pt idx="1964">
                  <c:v>15.80273972602758</c:v>
                </c:pt>
                <c:pt idx="1965">
                  <c:v>15.819178082191749</c:v>
                </c:pt>
                <c:pt idx="1966">
                  <c:v>15.832876712328771</c:v>
                </c:pt>
                <c:pt idx="1967">
                  <c:v>15.83835616438355</c:v>
                </c:pt>
                <c:pt idx="1968">
                  <c:v>15.84657534246575</c:v>
                </c:pt>
                <c:pt idx="1969">
                  <c:v>15.879452054794699</c:v>
                </c:pt>
                <c:pt idx="1970">
                  <c:v>15.890410958904299</c:v>
                </c:pt>
                <c:pt idx="1971">
                  <c:v>15.89589041095903</c:v>
                </c:pt>
                <c:pt idx="1972">
                  <c:v>15.9041095890411</c:v>
                </c:pt>
                <c:pt idx="1973">
                  <c:v>15.90684931506868</c:v>
                </c:pt>
                <c:pt idx="1974">
                  <c:v>15.93424657534247</c:v>
                </c:pt>
                <c:pt idx="1975">
                  <c:v>15.93698630136987</c:v>
                </c:pt>
                <c:pt idx="1976">
                  <c:v>15.961643835616471</c:v>
                </c:pt>
                <c:pt idx="1977">
                  <c:v>15.96712328767123</c:v>
                </c:pt>
                <c:pt idx="1978">
                  <c:v>15.969863013698671</c:v>
                </c:pt>
                <c:pt idx="1979">
                  <c:v>15.978082191780819</c:v>
                </c:pt>
                <c:pt idx="1980">
                  <c:v>15.983561643835619</c:v>
                </c:pt>
                <c:pt idx="1981">
                  <c:v>16</c:v>
                </c:pt>
                <c:pt idx="1982">
                  <c:v>16.008219178082189</c:v>
                </c:pt>
                <c:pt idx="1983">
                  <c:v>16.02191780821919</c:v>
                </c:pt>
                <c:pt idx="1984">
                  <c:v>16.03287671232879</c:v>
                </c:pt>
                <c:pt idx="1985">
                  <c:v>16.049315068493151</c:v>
                </c:pt>
                <c:pt idx="1986">
                  <c:v>16.060273972602729</c:v>
                </c:pt>
                <c:pt idx="1987">
                  <c:v>16.07397260273973</c:v>
                </c:pt>
                <c:pt idx="1988">
                  <c:v>16.109589041095891</c:v>
                </c:pt>
                <c:pt idx="1989">
                  <c:v>16.115068493151011</c:v>
                </c:pt>
                <c:pt idx="1990">
                  <c:v>16.147945205479498</c:v>
                </c:pt>
                <c:pt idx="1991">
                  <c:v>16.153424657534249</c:v>
                </c:pt>
                <c:pt idx="1992">
                  <c:v>16.169863013698979</c:v>
                </c:pt>
                <c:pt idx="1993">
                  <c:v>16.18356164383562</c:v>
                </c:pt>
                <c:pt idx="1994">
                  <c:v>16.19178082191781</c:v>
                </c:pt>
                <c:pt idx="1995">
                  <c:v>16.221917808219189</c:v>
                </c:pt>
                <c:pt idx="1996">
                  <c:v>16.235616438356089</c:v>
                </c:pt>
                <c:pt idx="1997">
                  <c:v>16.24931506849315</c:v>
                </c:pt>
                <c:pt idx="1998">
                  <c:v>16.265753424657539</c:v>
                </c:pt>
                <c:pt idx="1999">
                  <c:v>16.27397260273969</c:v>
                </c:pt>
                <c:pt idx="2000">
                  <c:v>16.276712328766699</c:v>
                </c:pt>
                <c:pt idx="2001">
                  <c:v>16.28493150684929</c:v>
                </c:pt>
                <c:pt idx="2002">
                  <c:v>16.28767123287669</c:v>
                </c:pt>
                <c:pt idx="2003">
                  <c:v>16.29041095890409</c:v>
                </c:pt>
                <c:pt idx="2004">
                  <c:v>16.29315068493149</c:v>
                </c:pt>
                <c:pt idx="2005">
                  <c:v>16.30410958904109</c:v>
                </c:pt>
                <c:pt idx="2006">
                  <c:v>16.32054794520548</c:v>
                </c:pt>
                <c:pt idx="2007">
                  <c:v>16.331506849315069</c:v>
                </c:pt>
                <c:pt idx="2008">
                  <c:v>16.33972602739723</c:v>
                </c:pt>
                <c:pt idx="2009">
                  <c:v>16.345205479452051</c:v>
                </c:pt>
                <c:pt idx="2010">
                  <c:v>16.347945205479451</c:v>
                </c:pt>
                <c:pt idx="2011">
                  <c:v>16.35616438356163</c:v>
                </c:pt>
                <c:pt idx="2012">
                  <c:v>16.358904109589041</c:v>
                </c:pt>
                <c:pt idx="2013">
                  <c:v>16.37534246575342</c:v>
                </c:pt>
                <c:pt idx="2014">
                  <c:v>16.386301369863009</c:v>
                </c:pt>
                <c:pt idx="2015">
                  <c:v>16.38904109589043</c:v>
                </c:pt>
                <c:pt idx="2016">
                  <c:v>16.416438356164289</c:v>
                </c:pt>
                <c:pt idx="2017">
                  <c:v>16.44109589041096</c:v>
                </c:pt>
                <c:pt idx="2018">
                  <c:v>16.449315068493149</c:v>
                </c:pt>
                <c:pt idx="2019">
                  <c:v>16.454794520547889</c:v>
                </c:pt>
                <c:pt idx="2020">
                  <c:v>16.465753424657539</c:v>
                </c:pt>
                <c:pt idx="2021">
                  <c:v>16.473972602739689</c:v>
                </c:pt>
                <c:pt idx="2022">
                  <c:v>16.479452054794521</c:v>
                </c:pt>
                <c:pt idx="2023">
                  <c:v>16.49863013698582</c:v>
                </c:pt>
                <c:pt idx="2024">
                  <c:v>16.5013698630137</c:v>
                </c:pt>
                <c:pt idx="2025">
                  <c:v>16.504109589041089</c:v>
                </c:pt>
                <c:pt idx="2026">
                  <c:v>16.506849315068489</c:v>
                </c:pt>
                <c:pt idx="2027">
                  <c:v>16.509589041095889</c:v>
                </c:pt>
                <c:pt idx="2028">
                  <c:v>16.515068493150839</c:v>
                </c:pt>
                <c:pt idx="2029">
                  <c:v>16.520547945205479</c:v>
                </c:pt>
                <c:pt idx="2030">
                  <c:v>16.52876712328769</c:v>
                </c:pt>
                <c:pt idx="2031">
                  <c:v>16.534246575342429</c:v>
                </c:pt>
                <c:pt idx="2032">
                  <c:v>16.545205479452051</c:v>
                </c:pt>
                <c:pt idx="2033">
                  <c:v>16.56438356164383</c:v>
                </c:pt>
                <c:pt idx="2034">
                  <c:v>16.586301369862991</c:v>
                </c:pt>
                <c:pt idx="2035">
                  <c:v>16.591780821917791</c:v>
                </c:pt>
                <c:pt idx="2036">
                  <c:v>16.594520547944889</c:v>
                </c:pt>
                <c:pt idx="2037">
                  <c:v>16.62465753424663</c:v>
                </c:pt>
                <c:pt idx="2038">
                  <c:v>16.630136986301189</c:v>
                </c:pt>
                <c:pt idx="2039">
                  <c:v>16.643835616438679</c:v>
                </c:pt>
                <c:pt idx="2040">
                  <c:v>16.652054794520598</c:v>
                </c:pt>
                <c:pt idx="2041">
                  <c:v>16.68767123287671</c:v>
                </c:pt>
                <c:pt idx="2042">
                  <c:v>16.69315068493151</c:v>
                </c:pt>
                <c:pt idx="2043">
                  <c:v>16.706849315068489</c:v>
                </c:pt>
                <c:pt idx="2044">
                  <c:v>16.715068493150731</c:v>
                </c:pt>
                <c:pt idx="2045">
                  <c:v>16.76164383561612</c:v>
                </c:pt>
                <c:pt idx="2046">
                  <c:v>16.767123287670799</c:v>
                </c:pt>
                <c:pt idx="2047">
                  <c:v>16.769863013698739</c:v>
                </c:pt>
                <c:pt idx="2048">
                  <c:v>16.78356164383559</c:v>
                </c:pt>
                <c:pt idx="2049">
                  <c:v>16.8</c:v>
                </c:pt>
                <c:pt idx="2050">
                  <c:v>16.819178082191801</c:v>
                </c:pt>
                <c:pt idx="2051">
                  <c:v>16.852054794520551</c:v>
                </c:pt>
                <c:pt idx="2052">
                  <c:v>16.85479452054793</c:v>
                </c:pt>
                <c:pt idx="2053">
                  <c:v>16.86027397260273</c:v>
                </c:pt>
                <c:pt idx="2054">
                  <c:v>16.86849315068493</c:v>
                </c:pt>
                <c:pt idx="2055">
                  <c:v>16.893150684931509</c:v>
                </c:pt>
                <c:pt idx="2056">
                  <c:v>16.898630136986089</c:v>
                </c:pt>
                <c:pt idx="2057">
                  <c:v>16.904109589040889</c:v>
                </c:pt>
                <c:pt idx="2058">
                  <c:v>16.92054794520509</c:v>
                </c:pt>
                <c:pt idx="2059">
                  <c:v>16.923287671232789</c:v>
                </c:pt>
                <c:pt idx="2060">
                  <c:v>16.939726027397189</c:v>
                </c:pt>
                <c:pt idx="2061">
                  <c:v>16.956164383561589</c:v>
                </c:pt>
                <c:pt idx="2062">
                  <c:v>16.975342465753009</c:v>
                </c:pt>
                <c:pt idx="2063">
                  <c:v>16.978082191780789</c:v>
                </c:pt>
                <c:pt idx="2064">
                  <c:v>16.991780821917789</c:v>
                </c:pt>
                <c:pt idx="2065">
                  <c:v>16.994520547944781</c:v>
                </c:pt>
                <c:pt idx="2066">
                  <c:v>17</c:v>
                </c:pt>
                <c:pt idx="2067">
                  <c:v>17.005479452054789</c:v>
                </c:pt>
                <c:pt idx="2068">
                  <c:v>17.027397260273929</c:v>
                </c:pt>
                <c:pt idx="2069">
                  <c:v>17.030136986300981</c:v>
                </c:pt>
                <c:pt idx="2070">
                  <c:v>17.038356164383561</c:v>
                </c:pt>
                <c:pt idx="2071">
                  <c:v>17.043835616438361</c:v>
                </c:pt>
                <c:pt idx="2072">
                  <c:v>17.06301369863013</c:v>
                </c:pt>
                <c:pt idx="2073">
                  <c:v>17.06575342465753</c:v>
                </c:pt>
                <c:pt idx="2074">
                  <c:v>17.06849315068493</c:v>
                </c:pt>
                <c:pt idx="2075">
                  <c:v>17.09863013698595</c:v>
                </c:pt>
                <c:pt idx="2076">
                  <c:v>17.112328767123291</c:v>
                </c:pt>
                <c:pt idx="2077">
                  <c:v>17.136986301369859</c:v>
                </c:pt>
                <c:pt idx="2078">
                  <c:v>17.147945205479498</c:v>
                </c:pt>
                <c:pt idx="2079">
                  <c:v>17.156164383561649</c:v>
                </c:pt>
                <c:pt idx="2080">
                  <c:v>17.158904109589098</c:v>
                </c:pt>
                <c:pt idx="2081">
                  <c:v>17.18356164383562</c:v>
                </c:pt>
                <c:pt idx="2082">
                  <c:v>17.208219178082089</c:v>
                </c:pt>
                <c:pt idx="2083">
                  <c:v>17.224657534246571</c:v>
                </c:pt>
                <c:pt idx="2084">
                  <c:v>17.25479452054789</c:v>
                </c:pt>
                <c:pt idx="2085">
                  <c:v>17.26027397260269</c:v>
                </c:pt>
                <c:pt idx="2086">
                  <c:v>17.27397260273969</c:v>
                </c:pt>
                <c:pt idx="2087">
                  <c:v>17.301369863013701</c:v>
                </c:pt>
                <c:pt idx="2088">
                  <c:v>17.306849315068501</c:v>
                </c:pt>
                <c:pt idx="2089">
                  <c:v>17.328767123287701</c:v>
                </c:pt>
                <c:pt idx="2090">
                  <c:v>17.347945205479451</c:v>
                </c:pt>
                <c:pt idx="2091">
                  <c:v>17.358904109589041</c:v>
                </c:pt>
                <c:pt idx="2092">
                  <c:v>17.367123287670989</c:v>
                </c:pt>
                <c:pt idx="2093">
                  <c:v>17.410958904109631</c:v>
                </c:pt>
                <c:pt idx="2094">
                  <c:v>17.42465753424657</c:v>
                </c:pt>
                <c:pt idx="2095">
                  <c:v>17.427397260273889</c:v>
                </c:pt>
                <c:pt idx="2096">
                  <c:v>17.430136986300852</c:v>
                </c:pt>
                <c:pt idx="2097">
                  <c:v>17.43835616438356</c:v>
                </c:pt>
                <c:pt idx="2098">
                  <c:v>17.452054794520549</c:v>
                </c:pt>
                <c:pt idx="2099">
                  <c:v>17.468493150684889</c:v>
                </c:pt>
                <c:pt idx="2100">
                  <c:v>17.487671232876689</c:v>
                </c:pt>
                <c:pt idx="2101">
                  <c:v>17.4958904109589</c:v>
                </c:pt>
                <c:pt idx="2102">
                  <c:v>17.506849315068489</c:v>
                </c:pt>
                <c:pt idx="2103">
                  <c:v>17.517808219178239</c:v>
                </c:pt>
                <c:pt idx="2104">
                  <c:v>17.520547945205479</c:v>
                </c:pt>
                <c:pt idx="2105">
                  <c:v>17.526027397260279</c:v>
                </c:pt>
                <c:pt idx="2106">
                  <c:v>17.545205479452051</c:v>
                </c:pt>
                <c:pt idx="2107">
                  <c:v>17.569863013698921</c:v>
                </c:pt>
                <c:pt idx="2108">
                  <c:v>17.58082191780823</c:v>
                </c:pt>
                <c:pt idx="2109">
                  <c:v>17.62739726027397</c:v>
                </c:pt>
                <c:pt idx="2110">
                  <c:v>17.635616438356159</c:v>
                </c:pt>
                <c:pt idx="2111">
                  <c:v>17.649315068493198</c:v>
                </c:pt>
                <c:pt idx="2112">
                  <c:v>17.657534246575189</c:v>
                </c:pt>
                <c:pt idx="2113">
                  <c:v>17.682191780821789</c:v>
                </c:pt>
                <c:pt idx="2114">
                  <c:v>17.69041095890411</c:v>
                </c:pt>
                <c:pt idx="2115">
                  <c:v>17.698630136986189</c:v>
                </c:pt>
                <c:pt idx="2116">
                  <c:v>17.726027397260189</c:v>
                </c:pt>
                <c:pt idx="2117">
                  <c:v>17.728767123287671</c:v>
                </c:pt>
                <c:pt idx="2118">
                  <c:v>17.736986301369789</c:v>
                </c:pt>
                <c:pt idx="2119">
                  <c:v>17.74520547945205</c:v>
                </c:pt>
                <c:pt idx="2120">
                  <c:v>17.75068493150679</c:v>
                </c:pt>
                <c:pt idx="2121">
                  <c:v>17.76164383561612</c:v>
                </c:pt>
                <c:pt idx="2122">
                  <c:v>17.77534246575312</c:v>
                </c:pt>
                <c:pt idx="2123">
                  <c:v>17.78356164383559</c:v>
                </c:pt>
                <c:pt idx="2124">
                  <c:v>17.824657534246601</c:v>
                </c:pt>
                <c:pt idx="2125">
                  <c:v>17.827397260273969</c:v>
                </c:pt>
                <c:pt idx="2126">
                  <c:v>17.832876712328801</c:v>
                </c:pt>
                <c:pt idx="2127">
                  <c:v>17.841095890411001</c:v>
                </c:pt>
                <c:pt idx="2128">
                  <c:v>17.843835616438351</c:v>
                </c:pt>
                <c:pt idx="2129">
                  <c:v>17.852054794520551</c:v>
                </c:pt>
                <c:pt idx="2130">
                  <c:v>17.857534246575089</c:v>
                </c:pt>
                <c:pt idx="2131">
                  <c:v>17.86027397260273</c:v>
                </c:pt>
                <c:pt idx="2132">
                  <c:v>17.86575342465753</c:v>
                </c:pt>
                <c:pt idx="2133">
                  <c:v>17.87397260273973</c:v>
                </c:pt>
                <c:pt idx="2134">
                  <c:v>17.882191780821689</c:v>
                </c:pt>
                <c:pt idx="2135">
                  <c:v>17.904109589040889</c:v>
                </c:pt>
                <c:pt idx="2136">
                  <c:v>17.92876712328767</c:v>
                </c:pt>
                <c:pt idx="2137">
                  <c:v>17.958904109589039</c:v>
                </c:pt>
                <c:pt idx="2138">
                  <c:v>17.961643835616059</c:v>
                </c:pt>
                <c:pt idx="2139">
                  <c:v>17.969863013698731</c:v>
                </c:pt>
                <c:pt idx="2140">
                  <c:v>17.975342465753009</c:v>
                </c:pt>
                <c:pt idx="2141">
                  <c:v>17.978082191780789</c:v>
                </c:pt>
                <c:pt idx="2142">
                  <c:v>17.983561643835589</c:v>
                </c:pt>
                <c:pt idx="2143">
                  <c:v>17.989041095890411</c:v>
                </c:pt>
                <c:pt idx="2144">
                  <c:v>17.991780821917789</c:v>
                </c:pt>
                <c:pt idx="2145">
                  <c:v>18</c:v>
                </c:pt>
                <c:pt idx="2146">
                  <c:v>18.038356164383561</c:v>
                </c:pt>
                <c:pt idx="2147">
                  <c:v>18.06575342465753</c:v>
                </c:pt>
                <c:pt idx="2148">
                  <c:v>18.07123287671201</c:v>
                </c:pt>
                <c:pt idx="2149">
                  <c:v>18.08219178082161</c:v>
                </c:pt>
                <c:pt idx="2150">
                  <c:v>18.112328767123291</c:v>
                </c:pt>
                <c:pt idx="2151">
                  <c:v>18.117808219178411</c:v>
                </c:pt>
                <c:pt idx="2152">
                  <c:v>18.12328767123288</c:v>
                </c:pt>
                <c:pt idx="2153">
                  <c:v>18.12602739726027</c:v>
                </c:pt>
                <c:pt idx="2154">
                  <c:v>18.13424657534247</c:v>
                </c:pt>
                <c:pt idx="2155">
                  <c:v>18.156164383561649</c:v>
                </c:pt>
                <c:pt idx="2156">
                  <c:v>18.164383561643831</c:v>
                </c:pt>
                <c:pt idx="2157">
                  <c:v>18.167123287671089</c:v>
                </c:pt>
                <c:pt idx="2158">
                  <c:v>18.169863013698979</c:v>
                </c:pt>
                <c:pt idx="2159">
                  <c:v>18.18630136986301</c:v>
                </c:pt>
                <c:pt idx="2160">
                  <c:v>18.19178082191781</c:v>
                </c:pt>
                <c:pt idx="2161">
                  <c:v>18.194520547945089</c:v>
                </c:pt>
                <c:pt idx="2162">
                  <c:v>18.197260273972599</c:v>
                </c:pt>
                <c:pt idx="2163">
                  <c:v>18.227397260273889</c:v>
                </c:pt>
                <c:pt idx="2164">
                  <c:v>18.235616438356089</c:v>
                </c:pt>
                <c:pt idx="2165">
                  <c:v>18.25479452054789</c:v>
                </c:pt>
                <c:pt idx="2166">
                  <c:v>18.26301369863009</c:v>
                </c:pt>
                <c:pt idx="2167">
                  <c:v>18.276712328766699</c:v>
                </c:pt>
                <c:pt idx="2168">
                  <c:v>18.279452054794529</c:v>
                </c:pt>
                <c:pt idx="2169">
                  <c:v>18.28767123287669</c:v>
                </c:pt>
                <c:pt idx="2170">
                  <c:v>18.317808219178339</c:v>
                </c:pt>
                <c:pt idx="2171">
                  <c:v>18.32054794520548</c:v>
                </c:pt>
                <c:pt idx="2172">
                  <c:v>18.33698630136983</c:v>
                </c:pt>
                <c:pt idx="2173">
                  <c:v>18.347945205479451</c:v>
                </c:pt>
                <c:pt idx="2174">
                  <c:v>18.391780821917809</c:v>
                </c:pt>
                <c:pt idx="2175">
                  <c:v>18.394520547944989</c:v>
                </c:pt>
                <c:pt idx="2176">
                  <c:v>18.399999999999999</c:v>
                </c:pt>
                <c:pt idx="2177">
                  <c:v>18.410958904109631</c:v>
                </c:pt>
                <c:pt idx="2178">
                  <c:v>18.413698630136889</c:v>
                </c:pt>
                <c:pt idx="2179">
                  <c:v>18.416438356164289</c:v>
                </c:pt>
                <c:pt idx="2180">
                  <c:v>18.42465753424657</c:v>
                </c:pt>
                <c:pt idx="2181">
                  <c:v>18.463013698630089</c:v>
                </c:pt>
                <c:pt idx="2182">
                  <c:v>18.473972602739689</c:v>
                </c:pt>
                <c:pt idx="2183">
                  <c:v>18.48219178082147</c:v>
                </c:pt>
                <c:pt idx="2184">
                  <c:v>18.506849315068489</c:v>
                </c:pt>
                <c:pt idx="2185">
                  <c:v>18.509589041095889</c:v>
                </c:pt>
                <c:pt idx="2186">
                  <c:v>18.515068493150839</c:v>
                </c:pt>
                <c:pt idx="2187">
                  <c:v>18.561643835616429</c:v>
                </c:pt>
                <c:pt idx="2188">
                  <c:v>18.58904109589043</c:v>
                </c:pt>
                <c:pt idx="2189">
                  <c:v>18.597260273972591</c:v>
                </c:pt>
                <c:pt idx="2190">
                  <c:v>18.630136986301189</c:v>
                </c:pt>
                <c:pt idx="2191">
                  <c:v>18.63287671232883</c:v>
                </c:pt>
                <c:pt idx="2192">
                  <c:v>18.676712328766989</c:v>
                </c:pt>
                <c:pt idx="2193">
                  <c:v>18.704109589040989</c:v>
                </c:pt>
                <c:pt idx="2194">
                  <c:v>18.717808219178131</c:v>
                </c:pt>
                <c:pt idx="2195">
                  <c:v>18.726027397260189</c:v>
                </c:pt>
                <c:pt idx="2196">
                  <c:v>18.742465753424661</c:v>
                </c:pt>
                <c:pt idx="2197">
                  <c:v>18.758904109589039</c:v>
                </c:pt>
                <c:pt idx="2198">
                  <c:v>18.780821917808229</c:v>
                </c:pt>
                <c:pt idx="2199">
                  <c:v>18.78630136986299</c:v>
                </c:pt>
                <c:pt idx="2200">
                  <c:v>18.8</c:v>
                </c:pt>
                <c:pt idx="2201">
                  <c:v>18.84657534246573</c:v>
                </c:pt>
                <c:pt idx="2202">
                  <c:v>18.87397260273973</c:v>
                </c:pt>
                <c:pt idx="2203">
                  <c:v>18.876712328766889</c:v>
                </c:pt>
                <c:pt idx="2204">
                  <c:v>18.901369863013699</c:v>
                </c:pt>
                <c:pt idx="2205">
                  <c:v>18.909589041095789</c:v>
                </c:pt>
                <c:pt idx="2206">
                  <c:v>18.912328767123189</c:v>
                </c:pt>
                <c:pt idx="2207">
                  <c:v>18.923287671232789</c:v>
                </c:pt>
                <c:pt idx="2208">
                  <c:v>18.926027397260189</c:v>
                </c:pt>
                <c:pt idx="2209">
                  <c:v>18.92876712328767</c:v>
                </c:pt>
                <c:pt idx="2210">
                  <c:v>18.956164383561589</c:v>
                </c:pt>
                <c:pt idx="2211">
                  <c:v>18.958904109589039</c:v>
                </c:pt>
                <c:pt idx="2212">
                  <c:v>18.969863013698731</c:v>
                </c:pt>
                <c:pt idx="2213">
                  <c:v>18.975342465753009</c:v>
                </c:pt>
                <c:pt idx="2214">
                  <c:v>18.978082191780789</c:v>
                </c:pt>
                <c:pt idx="2215">
                  <c:v>18.991780821917789</c:v>
                </c:pt>
                <c:pt idx="2216">
                  <c:v>19.002739726027009</c:v>
                </c:pt>
                <c:pt idx="2217">
                  <c:v>19.010958904109739</c:v>
                </c:pt>
                <c:pt idx="2218">
                  <c:v>19.046575342465729</c:v>
                </c:pt>
                <c:pt idx="2219">
                  <c:v>19.049315068493151</c:v>
                </c:pt>
                <c:pt idx="2220">
                  <c:v>19.057534246574999</c:v>
                </c:pt>
                <c:pt idx="2221">
                  <c:v>19.060273972602729</c:v>
                </c:pt>
                <c:pt idx="2222">
                  <c:v>19.07123287671201</c:v>
                </c:pt>
                <c:pt idx="2223">
                  <c:v>19.08219178082161</c:v>
                </c:pt>
                <c:pt idx="2224">
                  <c:v>19.084931506849319</c:v>
                </c:pt>
                <c:pt idx="2225">
                  <c:v>19.090410958904091</c:v>
                </c:pt>
                <c:pt idx="2226">
                  <c:v>19.095890410958901</c:v>
                </c:pt>
                <c:pt idx="2227">
                  <c:v>19.109589041095891</c:v>
                </c:pt>
                <c:pt idx="2228">
                  <c:v>19.208219178082089</c:v>
                </c:pt>
                <c:pt idx="2229">
                  <c:v>19.221917808219189</c:v>
                </c:pt>
                <c:pt idx="2230">
                  <c:v>19.232876712328771</c:v>
                </c:pt>
                <c:pt idx="2231">
                  <c:v>19.25479452054789</c:v>
                </c:pt>
                <c:pt idx="2232">
                  <c:v>19.276712328766699</c:v>
                </c:pt>
                <c:pt idx="2233">
                  <c:v>19.29041095890409</c:v>
                </c:pt>
                <c:pt idx="2234">
                  <c:v>19.31232876712329</c:v>
                </c:pt>
                <c:pt idx="2235">
                  <c:v>19.331506849315069</c:v>
                </c:pt>
                <c:pt idx="2236">
                  <c:v>19.35068493150683</c:v>
                </c:pt>
                <c:pt idx="2237">
                  <c:v>19.35342465753423</c:v>
                </c:pt>
                <c:pt idx="2238">
                  <c:v>19.358904109589041</c:v>
                </c:pt>
                <c:pt idx="2239">
                  <c:v>19.37534246575342</c:v>
                </c:pt>
                <c:pt idx="2240">
                  <c:v>19.38356164383562</c:v>
                </c:pt>
                <c:pt idx="2241">
                  <c:v>19.38904109589043</c:v>
                </c:pt>
                <c:pt idx="2242">
                  <c:v>19.405479452054799</c:v>
                </c:pt>
                <c:pt idx="2243">
                  <c:v>19.463013698630089</c:v>
                </c:pt>
                <c:pt idx="2244">
                  <c:v>19.468493150684889</c:v>
                </c:pt>
                <c:pt idx="2245">
                  <c:v>19.471232876711781</c:v>
                </c:pt>
                <c:pt idx="2246">
                  <c:v>19.490410958904089</c:v>
                </c:pt>
                <c:pt idx="2247">
                  <c:v>19.526027397260279</c:v>
                </c:pt>
                <c:pt idx="2248">
                  <c:v>19.534246575342429</c:v>
                </c:pt>
                <c:pt idx="2249">
                  <c:v>19.586301369862991</c:v>
                </c:pt>
                <c:pt idx="2250">
                  <c:v>19.61643835616438</c:v>
                </c:pt>
                <c:pt idx="2251">
                  <c:v>19.62465753424663</c:v>
                </c:pt>
                <c:pt idx="2252">
                  <c:v>19.635616438356159</c:v>
                </c:pt>
                <c:pt idx="2253">
                  <c:v>19.652054794520598</c:v>
                </c:pt>
                <c:pt idx="2254">
                  <c:v>19.701369863013699</c:v>
                </c:pt>
                <c:pt idx="2255">
                  <c:v>19.709589041095789</c:v>
                </c:pt>
                <c:pt idx="2256">
                  <c:v>19.720547945205169</c:v>
                </c:pt>
                <c:pt idx="2257">
                  <c:v>19.734246575342119</c:v>
                </c:pt>
                <c:pt idx="2258">
                  <c:v>19.74794520547945</c:v>
                </c:pt>
                <c:pt idx="2259">
                  <c:v>19.76164383561612</c:v>
                </c:pt>
                <c:pt idx="2260">
                  <c:v>19.769863013698739</c:v>
                </c:pt>
                <c:pt idx="2261">
                  <c:v>19.77808219178079</c:v>
                </c:pt>
                <c:pt idx="2262">
                  <c:v>19.78630136986299</c:v>
                </c:pt>
                <c:pt idx="2263">
                  <c:v>19.789041095890411</c:v>
                </c:pt>
                <c:pt idx="2264">
                  <c:v>19.81369863013699</c:v>
                </c:pt>
                <c:pt idx="2265">
                  <c:v>19.835616438356169</c:v>
                </c:pt>
                <c:pt idx="2266">
                  <c:v>19.838356164383601</c:v>
                </c:pt>
                <c:pt idx="2267">
                  <c:v>19.86575342465753</c:v>
                </c:pt>
                <c:pt idx="2268">
                  <c:v>19.88493150684932</c:v>
                </c:pt>
                <c:pt idx="2269">
                  <c:v>19.893150684931509</c:v>
                </c:pt>
                <c:pt idx="2270">
                  <c:v>19.895890410958931</c:v>
                </c:pt>
                <c:pt idx="2271">
                  <c:v>19.901369863013699</c:v>
                </c:pt>
                <c:pt idx="2272">
                  <c:v>19.923287671232789</c:v>
                </c:pt>
                <c:pt idx="2273">
                  <c:v>19.931506849314989</c:v>
                </c:pt>
                <c:pt idx="2274">
                  <c:v>19.939726027397189</c:v>
                </c:pt>
                <c:pt idx="2275">
                  <c:v>19.96712328767077</c:v>
                </c:pt>
                <c:pt idx="2276">
                  <c:v>19.969863013698731</c:v>
                </c:pt>
                <c:pt idx="2277">
                  <c:v>19.983561643835589</c:v>
                </c:pt>
                <c:pt idx="2278">
                  <c:v>19.986301369862989</c:v>
                </c:pt>
                <c:pt idx="2279">
                  <c:v>20.010958904109739</c:v>
                </c:pt>
                <c:pt idx="2280">
                  <c:v>20.016438356164379</c:v>
                </c:pt>
                <c:pt idx="2281">
                  <c:v>20.01917808219179</c:v>
                </c:pt>
                <c:pt idx="2282">
                  <c:v>20.043835616438361</c:v>
                </c:pt>
                <c:pt idx="2283">
                  <c:v>20.046575342465729</c:v>
                </c:pt>
                <c:pt idx="2284">
                  <c:v>20.054794520547929</c:v>
                </c:pt>
                <c:pt idx="2285">
                  <c:v>20.06575342465753</c:v>
                </c:pt>
                <c:pt idx="2286">
                  <c:v>20.090410958904091</c:v>
                </c:pt>
                <c:pt idx="2287">
                  <c:v>20.095890410958901</c:v>
                </c:pt>
                <c:pt idx="2288">
                  <c:v>20.09863013698595</c:v>
                </c:pt>
                <c:pt idx="2289">
                  <c:v>20.109589041095891</c:v>
                </c:pt>
                <c:pt idx="2290">
                  <c:v>20.117808219178411</c:v>
                </c:pt>
                <c:pt idx="2291">
                  <c:v>20.12876712328773</c:v>
                </c:pt>
                <c:pt idx="2292">
                  <c:v>20.136986301369859</c:v>
                </c:pt>
                <c:pt idx="2293">
                  <c:v>20.147945205479498</c:v>
                </c:pt>
                <c:pt idx="2294">
                  <c:v>20.213698630136889</c:v>
                </c:pt>
                <c:pt idx="2295">
                  <c:v>20.221917808219189</c:v>
                </c:pt>
                <c:pt idx="2296">
                  <c:v>20.224657534246571</c:v>
                </c:pt>
                <c:pt idx="2297">
                  <c:v>20.230136986300909</c:v>
                </c:pt>
                <c:pt idx="2298">
                  <c:v>20.265753424657539</c:v>
                </c:pt>
                <c:pt idx="2299">
                  <c:v>20.271232876711821</c:v>
                </c:pt>
                <c:pt idx="2300">
                  <c:v>20.276712328766699</c:v>
                </c:pt>
                <c:pt idx="2301">
                  <c:v>20.29315068493149</c:v>
                </c:pt>
                <c:pt idx="2302">
                  <c:v>20.32054794520548</c:v>
                </c:pt>
                <c:pt idx="2303">
                  <c:v>20.331506849315069</c:v>
                </c:pt>
                <c:pt idx="2304">
                  <c:v>20.36438356164383</c:v>
                </c:pt>
                <c:pt idx="2305">
                  <c:v>20.399999999999999</c:v>
                </c:pt>
                <c:pt idx="2306">
                  <c:v>20.405479452054799</c:v>
                </c:pt>
                <c:pt idx="2307">
                  <c:v>20.42465753424657</c:v>
                </c:pt>
                <c:pt idx="2308">
                  <c:v>20.449315068493149</c:v>
                </c:pt>
                <c:pt idx="2309">
                  <c:v>20.463013698630089</c:v>
                </c:pt>
                <c:pt idx="2310">
                  <c:v>20.473972602739689</c:v>
                </c:pt>
                <c:pt idx="2311">
                  <c:v>20.504109589041089</c:v>
                </c:pt>
                <c:pt idx="2312">
                  <c:v>20.509589041095889</c:v>
                </c:pt>
                <c:pt idx="2313">
                  <c:v>20.515068493150839</c:v>
                </c:pt>
                <c:pt idx="2314">
                  <c:v>20.517808219178239</c:v>
                </c:pt>
                <c:pt idx="2315">
                  <c:v>20.556164383561629</c:v>
                </c:pt>
                <c:pt idx="2316">
                  <c:v>20.569863013698921</c:v>
                </c:pt>
                <c:pt idx="2317">
                  <c:v>20.578082191780819</c:v>
                </c:pt>
                <c:pt idx="2318">
                  <c:v>20.63287671232883</c:v>
                </c:pt>
                <c:pt idx="2319">
                  <c:v>20.663013698630131</c:v>
                </c:pt>
                <c:pt idx="2320">
                  <c:v>20.665753424657531</c:v>
                </c:pt>
                <c:pt idx="2321">
                  <c:v>20.668493150684931</c:v>
                </c:pt>
                <c:pt idx="2322">
                  <c:v>20.698630136986189</c:v>
                </c:pt>
                <c:pt idx="2323">
                  <c:v>20.701369863013699</c:v>
                </c:pt>
                <c:pt idx="2324">
                  <c:v>20.731506849315029</c:v>
                </c:pt>
                <c:pt idx="2325">
                  <c:v>20.75068493150679</c:v>
                </c:pt>
                <c:pt idx="2326">
                  <c:v>20.76164383561612</c:v>
                </c:pt>
                <c:pt idx="2327">
                  <c:v>20.780821917808229</c:v>
                </c:pt>
                <c:pt idx="2328">
                  <c:v>20.78356164383559</c:v>
                </c:pt>
                <c:pt idx="2329">
                  <c:v>20.79178082191779</c:v>
                </c:pt>
                <c:pt idx="2330">
                  <c:v>20.79726027397259</c:v>
                </c:pt>
                <c:pt idx="2331">
                  <c:v>20.81643835616438</c:v>
                </c:pt>
                <c:pt idx="2332">
                  <c:v>20.824657534246601</c:v>
                </c:pt>
                <c:pt idx="2333">
                  <c:v>20.835616438356169</c:v>
                </c:pt>
                <c:pt idx="2334">
                  <c:v>20.86301369863013</c:v>
                </c:pt>
                <c:pt idx="2335">
                  <c:v>20.871232876712089</c:v>
                </c:pt>
                <c:pt idx="2336">
                  <c:v>20.87397260273973</c:v>
                </c:pt>
                <c:pt idx="2337">
                  <c:v>20.876712328766889</c:v>
                </c:pt>
                <c:pt idx="2338">
                  <c:v>20.882191780821689</c:v>
                </c:pt>
                <c:pt idx="2339">
                  <c:v>20.94520547945206</c:v>
                </c:pt>
                <c:pt idx="2340">
                  <c:v>20.953424657534189</c:v>
                </c:pt>
                <c:pt idx="2341">
                  <c:v>21.002739726027009</c:v>
                </c:pt>
                <c:pt idx="2342">
                  <c:v>21.02465753424659</c:v>
                </c:pt>
                <c:pt idx="2343">
                  <c:v>21.03287671232879</c:v>
                </c:pt>
                <c:pt idx="2344">
                  <c:v>21.043835616438361</c:v>
                </c:pt>
                <c:pt idx="2345">
                  <c:v>21.046575342465729</c:v>
                </c:pt>
                <c:pt idx="2346">
                  <c:v>21.090410958904091</c:v>
                </c:pt>
                <c:pt idx="2347">
                  <c:v>21.093150684931491</c:v>
                </c:pt>
                <c:pt idx="2348">
                  <c:v>21.12876712328773</c:v>
                </c:pt>
                <c:pt idx="2349">
                  <c:v>21.139726027397259</c:v>
                </c:pt>
                <c:pt idx="2350">
                  <c:v>21.158904109589098</c:v>
                </c:pt>
                <c:pt idx="2351">
                  <c:v>21.167123287671089</c:v>
                </c:pt>
                <c:pt idx="2352">
                  <c:v>21.194520547945089</c:v>
                </c:pt>
                <c:pt idx="2353">
                  <c:v>21.197260273972599</c:v>
                </c:pt>
                <c:pt idx="2354">
                  <c:v>21.2</c:v>
                </c:pt>
                <c:pt idx="2355">
                  <c:v>21.20273972602693</c:v>
                </c:pt>
                <c:pt idx="2356">
                  <c:v>21.208219178082089</c:v>
                </c:pt>
                <c:pt idx="2357">
                  <c:v>21.219178082191789</c:v>
                </c:pt>
                <c:pt idx="2358">
                  <c:v>21.25205479452055</c:v>
                </c:pt>
                <c:pt idx="2359">
                  <c:v>21.265753424657539</c:v>
                </c:pt>
                <c:pt idx="2360">
                  <c:v>21.27397260273969</c:v>
                </c:pt>
                <c:pt idx="2361">
                  <c:v>21.315068493150939</c:v>
                </c:pt>
                <c:pt idx="2362">
                  <c:v>21.317808219178339</c:v>
                </c:pt>
                <c:pt idx="2363">
                  <c:v>21.326027397260269</c:v>
                </c:pt>
                <c:pt idx="2364">
                  <c:v>21.36986301369895</c:v>
                </c:pt>
                <c:pt idx="2365">
                  <c:v>21.37534246575342</c:v>
                </c:pt>
                <c:pt idx="2366">
                  <c:v>21.4</c:v>
                </c:pt>
                <c:pt idx="2367">
                  <c:v>21.40273972602688</c:v>
                </c:pt>
                <c:pt idx="2368">
                  <c:v>21.405479452054799</c:v>
                </c:pt>
                <c:pt idx="2369">
                  <c:v>21.413698630136889</c:v>
                </c:pt>
                <c:pt idx="2370">
                  <c:v>21.45753424657487</c:v>
                </c:pt>
                <c:pt idx="2371">
                  <c:v>21.479452054794521</c:v>
                </c:pt>
                <c:pt idx="2372">
                  <c:v>21.545205479452051</c:v>
                </c:pt>
                <c:pt idx="2373">
                  <c:v>21.591780821917791</c:v>
                </c:pt>
                <c:pt idx="2374">
                  <c:v>21.63287671232883</c:v>
                </c:pt>
                <c:pt idx="2375">
                  <c:v>21.709589041095789</c:v>
                </c:pt>
                <c:pt idx="2376">
                  <c:v>21.720547945205169</c:v>
                </c:pt>
                <c:pt idx="2377">
                  <c:v>21.731506849315029</c:v>
                </c:pt>
                <c:pt idx="2378">
                  <c:v>21.734246575342119</c:v>
                </c:pt>
                <c:pt idx="2379">
                  <c:v>21.74794520547945</c:v>
                </c:pt>
                <c:pt idx="2380">
                  <c:v>21.78630136986299</c:v>
                </c:pt>
                <c:pt idx="2381">
                  <c:v>21.79726027397259</c:v>
                </c:pt>
                <c:pt idx="2382">
                  <c:v>21.84657534246573</c:v>
                </c:pt>
                <c:pt idx="2383">
                  <c:v>21.849315068493151</c:v>
                </c:pt>
                <c:pt idx="2384">
                  <c:v>21.857534246575089</c:v>
                </c:pt>
                <c:pt idx="2385">
                  <c:v>21.86849315068493</c:v>
                </c:pt>
                <c:pt idx="2386">
                  <c:v>21.876712328766889</c:v>
                </c:pt>
                <c:pt idx="2387">
                  <c:v>21.901369863013699</c:v>
                </c:pt>
                <c:pt idx="2388">
                  <c:v>21.906849315068492</c:v>
                </c:pt>
                <c:pt idx="2389">
                  <c:v>21.950684931506789</c:v>
                </c:pt>
                <c:pt idx="2390">
                  <c:v>21.964383561643789</c:v>
                </c:pt>
                <c:pt idx="2391">
                  <c:v>22.013698630136989</c:v>
                </c:pt>
                <c:pt idx="2392">
                  <c:v>22.02465753424659</c:v>
                </c:pt>
                <c:pt idx="2393">
                  <c:v>22.030136986300981</c:v>
                </c:pt>
                <c:pt idx="2394">
                  <c:v>22.035616438356129</c:v>
                </c:pt>
                <c:pt idx="2395">
                  <c:v>22.057534246574999</c:v>
                </c:pt>
                <c:pt idx="2396">
                  <c:v>22.06849315068493</c:v>
                </c:pt>
                <c:pt idx="2397">
                  <c:v>22.07123287671201</c:v>
                </c:pt>
                <c:pt idx="2398">
                  <c:v>22.136986301369859</c:v>
                </c:pt>
                <c:pt idx="2399">
                  <c:v>22.18356164383562</c:v>
                </c:pt>
                <c:pt idx="2400">
                  <c:v>22.2</c:v>
                </c:pt>
                <c:pt idx="2401">
                  <c:v>22.210958904109631</c:v>
                </c:pt>
                <c:pt idx="2402">
                  <c:v>22.227397260273889</c:v>
                </c:pt>
                <c:pt idx="2403">
                  <c:v>22.232876712328771</c:v>
                </c:pt>
                <c:pt idx="2404">
                  <c:v>22.25205479452055</c:v>
                </c:pt>
                <c:pt idx="2405">
                  <c:v>22.306849315068501</c:v>
                </c:pt>
                <c:pt idx="2406">
                  <c:v>22.345205479452051</c:v>
                </c:pt>
                <c:pt idx="2407">
                  <c:v>22.38356164383562</c:v>
                </c:pt>
                <c:pt idx="2408">
                  <c:v>22.40273972602688</c:v>
                </c:pt>
                <c:pt idx="2409">
                  <c:v>22.419178082191781</c:v>
                </c:pt>
                <c:pt idx="2410">
                  <c:v>22.427397260273889</c:v>
                </c:pt>
                <c:pt idx="2411">
                  <c:v>22.430136986300852</c:v>
                </c:pt>
                <c:pt idx="2412">
                  <c:v>22.523287671232879</c:v>
                </c:pt>
                <c:pt idx="2413">
                  <c:v>22.542465753424661</c:v>
                </c:pt>
                <c:pt idx="2414">
                  <c:v>22.547945205479451</c:v>
                </c:pt>
                <c:pt idx="2415">
                  <c:v>22.567123287670899</c:v>
                </c:pt>
                <c:pt idx="2416">
                  <c:v>22.58904109589043</c:v>
                </c:pt>
                <c:pt idx="2417">
                  <c:v>22.62739726027397</c:v>
                </c:pt>
                <c:pt idx="2418">
                  <c:v>22.643835616438679</c:v>
                </c:pt>
                <c:pt idx="2419">
                  <c:v>22.654794520547931</c:v>
                </c:pt>
                <c:pt idx="2420">
                  <c:v>22.673972602739731</c:v>
                </c:pt>
                <c:pt idx="2421">
                  <c:v>22.698630136986189</c:v>
                </c:pt>
                <c:pt idx="2422">
                  <c:v>22.712328767123189</c:v>
                </c:pt>
                <c:pt idx="2423">
                  <c:v>22.75342465753419</c:v>
                </c:pt>
                <c:pt idx="2424">
                  <c:v>22.78356164383559</c:v>
                </c:pt>
                <c:pt idx="2425">
                  <c:v>22.802739726027049</c:v>
                </c:pt>
                <c:pt idx="2426">
                  <c:v>22.810958904109839</c:v>
                </c:pt>
                <c:pt idx="2427">
                  <c:v>22.841095890411001</c:v>
                </c:pt>
                <c:pt idx="2428">
                  <c:v>22.849315068493151</c:v>
                </c:pt>
                <c:pt idx="2429">
                  <c:v>22.876712328766889</c:v>
                </c:pt>
                <c:pt idx="2430">
                  <c:v>22.882191780821689</c:v>
                </c:pt>
                <c:pt idx="2431">
                  <c:v>22.895890410958931</c:v>
                </c:pt>
                <c:pt idx="2432">
                  <c:v>22.92876712328767</c:v>
                </c:pt>
                <c:pt idx="2433">
                  <c:v>22.947945205479449</c:v>
                </c:pt>
                <c:pt idx="2434">
                  <c:v>22.956164383561589</c:v>
                </c:pt>
                <c:pt idx="2435">
                  <c:v>22.964383561643789</c:v>
                </c:pt>
                <c:pt idx="2436">
                  <c:v>22.96712328767077</c:v>
                </c:pt>
                <c:pt idx="2437">
                  <c:v>22.980821917808221</c:v>
                </c:pt>
                <c:pt idx="2438">
                  <c:v>23.06301369863013</c:v>
                </c:pt>
                <c:pt idx="2439">
                  <c:v>23.07397260273973</c:v>
                </c:pt>
                <c:pt idx="2440">
                  <c:v>23.084931506849319</c:v>
                </c:pt>
                <c:pt idx="2441">
                  <c:v>23.093150684931491</c:v>
                </c:pt>
                <c:pt idx="2442">
                  <c:v>23.112328767123291</c:v>
                </c:pt>
                <c:pt idx="2443">
                  <c:v>23.115068493151011</c:v>
                </c:pt>
                <c:pt idx="2444">
                  <c:v>23.12328767123288</c:v>
                </c:pt>
                <c:pt idx="2445">
                  <c:v>23.136986301369859</c:v>
                </c:pt>
                <c:pt idx="2446">
                  <c:v>23.161643835616431</c:v>
                </c:pt>
                <c:pt idx="2447">
                  <c:v>23.17808219178082</c:v>
                </c:pt>
                <c:pt idx="2448">
                  <c:v>23.224657534246571</c:v>
                </c:pt>
                <c:pt idx="2449">
                  <c:v>23.24931506849315</c:v>
                </c:pt>
                <c:pt idx="2450">
                  <c:v>23.28493150684929</c:v>
                </c:pt>
                <c:pt idx="2451">
                  <c:v>23.301369863013701</c:v>
                </c:pt>
                <c:pt idx="2452">
                  <c:v>23.306849315068501</c:v>
                </c:pt>
                <c:pt idx="2453">
                  <c:v>23.32054794520548</c:v>
                </c:pt>
                <c:pt idx="2454">
                  <c:v>23.326027397260269</c:v>
                </c:pt>
                <c:pt idx="2455">
                  <c:v>23.328767123287701</c:v>
                </c:pt>
                <c:pt idx="2456">
                  <c:v>23.347945205479451</c:v>
                </c:pt>
                <c:pt idx="2457">
                  <c:v>23.435616438356089</c:v>
                </c:pt>
                <c:pt idx="2458">
                  <c:v>23.43835616438356</c:v>
                </c:pt>
                <c:pt idx="2459">
                  <c:v>23.48219178082147</c:v>
                </c:pt>
                <c:pt idx="2460">
                  <c:v>23.4958904109589</c:v>
                </c:pt>
                <c:pt idx="2461">
                  <c:v>23.517808219178239</c:v>
                </c:pt>
                <c:pt idx="2462">
                  <c:v>23.57534246575343</c:v>
                </c:pt>
                <c:pt idx="2463">
                  <c:v>23.586301369862991</c:v>
                </c:pt>
                <c:pt idx="2464">
                  <c:v>23.608219178082191</c:v>
                </c:pt>
                <c:pt idx="2465">
                  <c:v>23.62739726027397</c:v>
                </c:pt>
                <c:pt idx="2466">
                  <c:v>23.717808219178131</c:v>
                </c:pt>
                <c:pt idx="2467">
                  <c:v>23.723287671232789</c:v>
                </c:pt>
                <c:pt idx="2468">
                  <c:v>23.74794520547945</c:v>
                </c:pt>
                <c:pt idx="2469">
                  <c:v>23.77808219178079</c:v>
                </c:pt>
                <c:pt idx="2470">
                  <c:v>23.78356164383559</c:v>
                </c:pt>
                <c:pt idx="2471">
                  <c:v>23.8</c:v>
                </c:pt>
                <c:pt idx="2472">
                  <c:v>23.81643835616438</c:v>
                </c:pt>
                <c:pt idx="2473">
                  <c:v>23.838356164383601</c:v>
                </c:pt>
                <c:pt idx="2474">
                  <c:v>23.843835616438351</c:v>
                </c:pt>
                <c:pt idx="2475">
                  <c:v>23.86027397260273</c:v>
                </c:pt>
                <c:pt idx="2476">
                  <c:v>23.915068493150731</c:v>
                </c:pt>
                <c:pt idx="2477">
                  <c:v>23.978082191780789</c:v>
                </c:pt>
                <c:pt idx="2478">
                  <c:v>23.991780821917789</c:v>
                </c:pt>
                <c:pt idx="2479">
                  <c:v>24.049315068493151</c:v>
                </c:pt>
                <c:pt idx="2480">
                  <c:v>24.052054794520551</c:v>
                </c:pt>
                <c:pt idx="2481">
                  <c:v>24.060273972602729</c:v>
                </c:pt>
                <c:pt idx="2482">
                  <c:v>24.07945205479453</c:v>
                </c:pt>
                <c:pt idx="2483">
                  <c:v>24.101369863013701</c:v>
                </c:pt>
                <c:pt idx="2484">
                  <c:v>24.14246575342473</c:v>
                </c:pt>
                <c:pt idx="2485">
                  <c:v>24.14520547945213</c:v>
                </c:pt>
                <c:pt idx="2486">
                  <c:v>24.189041095890431</c:v>
                </c:pt>
                <c:pt idx="2487">
                  <c:v>24.197260273972599</c:v>
                </c:pt>
                <c:pt idx="2488">
                  <c:v>24.210958904109631</c:v>
                </c:pt>
                <c:pt idx="2489">
                  <c:v>24.279452054794529</c:v>
                </c:pt>
                <c:pt idx="2490">
                  <c:v>24.30410958904109</c:v>
                </c:pt>
                <c:pt idx="2491">
                  <c:v>24.31232876712329</c:v>
                </c:pt>
                <c:pt idx="2492">
                  <c:v>24.315068493150939</c:v>
                </c:pt>
                <c:pt idx="2493">
                  <c:v>24.342465753424701</c:v>
                </c:pt>
                <c:pt idx="2494">
                  <c:v>24.449315068493149</c:v>
                </c:pt>
                <c:pt idx="2495">
                  <c:v>24.468493150684889</c:v>
                </c:pt>
                <c:pt idx="2496">
                  <c:v>24.473972602739689</c:v>
                </c:pt>
                <c:pt idx="2497">
                  <c:v>24.490410958904089</c:v>
                </c:pt>
                <c:pt idx="2498">
                  <c:v>24.49863013698582</c:v>
                </c:pt>
                <c:pt idx="2499">
                  <c:v>24.515068493150839</c:v>
                </c:pt>
                <c:pt idx="2500">
                  <c:v>24.550684931506829</c:v>
                </c:pt>
                <c:pt idx="2501">
                  <c:v>24.56438356164383</c:v>
                </c:pt>
                <c:pt idx="2502">
                  <c:v>24.572602739725461</c:v>
                </c:pt>
                <c:pt idx="2503">
                  <c:v>24.660273972602731</c:v>
                </c:pt>
                <c:pt idx="2504">
                  <c:v>24.695890410958931</c:v>
                </c:pt>
                <c:pt idx="2505">
                  <c:v>24.720547945205169</c:v>
                </c:pt>
                <c:pt idx="2506">
                  <c:v>24.731506849315029</c:v>
                </c:pt>
                <c:pt idx="2507">
                  <c:v>24.77534246575312</c:v>
                </c:pt>
                <c:pt idx="2508">
                  <c:v>24.819178082191801</c:v>
                </c:pt>
                <c:pt idx="2509">
                  <c:v>24.86575342465753</c:v>
                </c:pt>
                <c:pt idx="2510">
                  <c:v>24.887671232876709</c:v>
                </c:pt>
                <c:pt idx="2511">
                  <c:v>24.997260273972589</c:v>
                </c:pt>
                <c:pt idx="2512">
                  <c:v>25.005479452054789</c:v>
                </c:pt>
                <c:pt idx="2513">
                  <c:v>25.046575342465729</c:v>
                </c:pt>
                <c:pt idx="2514">
                  <c:v>25.08219178082161</c:v>
                </c:pt>
                <c:pt idx="2515">
                  <c:v>25.087671232876691</c:v>
                </c:pt>
                <c:pt idx="2516">
                  <c:v>25.112328767123291</c:v>
                </c:pt>
                <c:pt idx="2517">
                  <c:v>25.12876712328773</c:v>
                </c:pt>
                <c:pt idx="2518">
                  <c:v>25.139726027397259</c:v>
                </c:pt>
                <c:pt idx="2519">
                  <c:v>25.189041095890431</c:v>
                </c:pt>
                <c:pt idx="2520">
                  <c:v>25.19178082191781</c:v>
                </c:pt>
                <c:pt idx="2521">
                  <c:v>25.241095890410961</c:v>
                </c:pt>
                <c:pt idx="2522">
                  <c:v>25.24657534246569</c:v>
                </c:pt>
                <c:pt idx="2523">
                  <c:v>25.317808219178339</c:v>
                </c:pt>
                <c:pt idx="2524">
                  <c:v>25.43287671232877</c:v>
                </c:pt>
                <c:pt idx="2525">
                  <c:v>25.63287671232883</c:v>
                </c:pt>
                <c:pt idx="2526">
                  <c:v>25.663013698630131</c:v>
                </c:pt>
                <c:pt idx="2527">
                  <c:v>25.731506849315029</c:v>
                </c:pt>
                <c:pt idx="2528">
                  <c:v>25.909589041095789</c:v>
                </c:pt>
                <c:pt idx="2529">
                  <c:v>26.109589041095891</c:v>
                </c:pt>
                <c:pt idx="2530">
                  <c:v>26.189041095890431</c:v>
                </c:pt>
                <c:pt idx="2531">
                  <c:v>26.241095890410961</c:v>
                </c:pt>
                <c:pt idx="2532">
                  <c:v>26.30958904109589</c:v>
                </c:pt>
                <c:pt idx="2533">
                  <c:v>26.31232876712329</c:v>
                </c:pt>
                <c:pt idx="2534">
                  <c:v>26.36438356164383</c:v>
                </c:pt>
                <c:pt idx="2535">
                  <c:v>26.515068493150839</c:v>
                </c:pt>
                <c:pt idx="2536">
                  <c:v>26.545205479452051</c:v>
                </c:pt>
                <c:pt idx="2537">
                  <c:v>26.706849315068489</c:v>
                </c:pt>
                <c:pt idx="2538">
                  <c:v>26.75616438356159</c:v>
                </c:pt>
                <c:pt idx="2539">
                  <c:v>26.832876712328801</c:v>
                </c:pt>
                <c:pt idx="2540">
                  <c:v>26.887671232876709</c:v>
                </c:pt>
                <c:pt idx="2541">
                  <c:v>26.96712328767077</c:v>
                </c:pt>
                <c:pt idx="2542">
                  <c:v>26.994520547944781</c:v>
                </c:pt>
                <c:pt idx="2543">
                  <c:v>27.40273972602688</c:v>
                </c:pt>
                <c:pt idx="2544">
                  <c:v>27.956164383561589</c:v>
                </c:pt>
              </c:numCache>
            </c:numRef>
          </c:xVal>
          <c:yVal>
            <c:numRef>
              <c:f>'[Excel Data for KM Curves for 5000 OLT Presentation 031213.xlsx]Sheet4'!$H$2:$H$2546</c:f>
              <c:numCache>
                <c:formatCode>General</c:formatCode>
                <c:ptCount val="2545"/>
                <c:pt idx="0">
                  <c:v>100</c:v>
                </c:pt>
                <c:pt idx="2">
                  <c:v>99.047620000001373</c:v>
                </c:pt>
                <c:pt idx="10">
                  <c:v>98.095240000000004</c:v>
                </c:pt>
                <c:pt idx="22">
                  <c:v>96.19047999999998</c:v>
                </c:pt>
                <c:pt idx="24">
                  <c:v>95.238100000000003</c:v>
                </c:pt>
                <c:pt idx="45">
                  <c:v>94.28570999999998</c:v>
                </c:pt>
                <c:pt idx="46">
                  <c:v>93.333339999999978</c:v>
                </c:pt>
                <c:pt idx="50">
                  <c:v>92.380949999999999</c:v>
                </c:pt>
                <c:pt idx="57">
                  <c:v>91.428569999999993</c:v>
                </c:pt>
                <c:pt idx="76">
                  <c:v>90.476190000000003</c:v>
                </c:pt>
                <c:pt idx="93">
                  <c:v>89.523809999999983</c:v>
                </c:pt>
                <c:pt idx="104">
                  <c:v>88.571430000000007</c:v>
                </c:pt>
                <c:pt idx="116">
                  <c:v>87.619050000000001</c:v>
                </c:pt>
                <c:pt idx="130">
                  <c:v>87.619050000000001</c:v>
                </c:pt>
                <c:pt idx="142">
                  <c:v>87.619050000000001</c:v>
                </c:pt>
                <c:pt idx="165">
                  <c:v>86.645499999999998</c:v>
                </c:pt>
                <c:pt idx="193">
                  <c:v>85.671959999999999</c:v>
                </c:pt>
                <c:pt idx="230">
                  <c:v>85.671959999999999</c:v>
                </c:pt>
                <c:pt idx="253">
                  <c:v>85.671959999999999</c:v>
                </c:pt>
                <c:pt idx="265">
                  <c:v>85.671959999999999</c:v>
                </c:pt>
                <c:pt idx="270">
                  <c:v>85.671959999999999</c:v>
                </c:pt>
                <c:pt idx="278">
                  <c:v>84.652049999999718</c:v>
                </c:pt>
                <c:pt idx="287">
                  <c:v>83.632149999999982</c:v>
                </c:pt>
                <c:pt idx="289">
                  <c:v>83.632149999999982</c:v>
                </c:pt>
                <c:pt idx="294">
                  <c:v>83.632149999999982</c:v>
                </c:pt>
                <c:pt idx="301">
                  <c:v>82.586749999999981</c:v>
                </c:pt>
                <c:pt idx="315">
                  <c:v>81.541350000000023</c:v>
                </c:pt>
                <c:pt idx="359">
                  <c:v>81.541350000000023</c:v>
                </c:pt>
                <c:pt idx="382">
                  <c:v>81.541350000000023</c:v>
                </c:pt>
                <c:pt idx="386">
                  <c:v>81.541350000000023</c:v>
                </c:pt>
                <c:pt idx="394">
                  <c:v>81.541350000000023</c:v>
                </c:pt>
                <c:pt idx="402">
                  <c:v>81.541350000000023</c:v>
                </c:pt>
                <c:pt idx="404">
                  <c:v>80.408829999999995</c:v>
                </c:pt>
                <c:pt idx="414">
                  <c:v>80.408829999999995</c:v>
                </c:pt>
                <c:pt idx="419">
                  <c:v>80.408829999999995</c:v>
                </c:pt>
                <c:pt idx="421">
                  <c:v>79.243480000000005</c:v>
                </c:pt>
                <c:pt idx="435">
                  <c:v>79.243480000000005</c:v>
                </c:pt>
                <c:pt idx="457">
                  <c:v>79.243480000000005</c:v>
                </c:pt>
                <c:pt idx="473">
                  <c:v>79.243480000000005</c:v>
                </c:pt>
                <c:pt idx="501">
                  <c:v>79.243480000000005</c:v>
                </c:pt>
                <c:pt idx="534">
                  <c:v>79.243480000000005</c:v>
                </c:pt>
                <c:pt idx="547">
                  <c:v>79.243480000000005</c:v>
                </c:pt>
                <c:pt idx="551">
                  <c:v>79.243480000000005</c:v>
                </c:pt>
                <c:pt idx="563">
                  <c:v>79.243480000000005</c:v>
                </c:pt>
                <c:pt idx="564">
                  <c:v>79.243480000000005</c:v>
                </c:pt>
                <c:pt idx="569">
                  <c:v>79.243480000000005</c:v>
                </c:pt>
                <c:pt idx="570">
                  <c:v>79.243480000000005</c:v>
                </c:pt>
                <c:pt idx="590">
                  <c:v>79.243480000000005</c:v>
                </c:pt>
                <c:pt idx="607">
                  <c:v>77.82841999999998</c:v>
                </c:pt>
                <c:pt idx="611">
                  <c:v>77.82841999999998</c:v>
                </c:pt>
                <c:pt idx="612">
                  <c:v>77.82841999999998</c:v>
                </c:pt>
                <c:pt idx="639">
                  <c:v>76.359949999999998</c:v>
                </c:pt>
                <c:pt idx="660">
                  <c:v>76.359949999999998</c:v>
                </c:pt>
                <c:pt idx="666">
                  <c:v>74.862709999999979</c:v>
                </c:pt>
                <c:pt idx="683">
                  <c:v>74.862709999999979</c:v>
                </c:pt>
                <c:pt idx="688">
                  <c:v>74.862709999999979</c:v>
                </c:pt>
                <c:pt idx="700">
                  <c:v>74.862709999999979</c:v>
                </c:pt>
                <c:pt idx="712">
                  <c:v>74.862709999999979</c:v>
                </c:pt>
                <c:pt idx="717">
                  <c:v>73.235250000000022</c:v>
                </c:pt>
                <c:pt idx="727">
                  <c:v>73.235250000000022</c:v>
                </c:pt>
                <c:pt idx="736">
                  <c:v>71.570819999999998</c:v>
                </c:pt>
                <c:pt idx="747">
                  <c:v>71.570819999999998</c:v>
                </c:pt>
                <c:pt idx="771">
                  <c:v>71.570819999999998</c:v>
                </c:pt>
                <c:pt idx="799">
                  <c:v>71.570819999999998</c:v>
                </c:pt>
                <c:pt idx="836">
                  <c:v>71.570819999999998</c:v>
                </c:pt>
                <c:pt idx="838">
                  <c:v>71.570819999999998</c:v>
                </c:pt>
                <c:pt idx="866">
                  <c:v>71.570819999999998</c:v>
                </c:pt>
                <c:pt idx="894">
                  <c:v>71.570819999999998</c:v>
                </c:pt>
                <c:pt idx="907">
                  <c:v>69.582729999999984</c:v>
                </c:pt>
                <c:pt idx="914">
                  <c:v>69.582729999999984</c:v>
                </c:pt>
                <c:pt idx="917">
                  <c:v>69.582729999999984</c:v>
                </c:pt>
                <c:pt idx="933">
                  <c:v>69.582729999999984</c:v>
                </c:pt>
                <c:pt idx="934">
                  <c:v>69.582729999999984</c:v>
                </c:pt>
                <c:pt idx="954">
                  <c:v>69.582729999999984</c:v>
                </c:pt>
                <c:pt idx="956">
                  <c:v>69.582729999999984</c:v>
                </c:pt>
                <c:pt idx="964">
                  <c:v>69.582729999999984</c:v>
                </c:pt>
                <c:pt idx="968">
                  <c:v>69.582729999999984</c:v>
                </c:pt>
                <c:pt idx="1000">
                  <c:v>69.582729999999984</c:v>
                </c:pt>
                <c:pt idx="1014">
                  <c:v>69.582729999999984</c:v>
                </c:pt>
                <c:pt idx="1018">
                  <c:v>69.582729999999984</c:v>
                </c:pt>
                <c:pt idx="1019">
                  <c:v>69.582729999999984</c:v>
                </c:pt>
                <c:pt idx="1028">
                  <c:v>69.582729999999984</c:v>
                </c:pt>
                <c:pt idx="1039">
                  <c:v>69.582729999999984</c:v>
                </c:pt>
                <c:pt idx="1042">
                  <c:v>69.582729999999984</c:v>
                </c:pt>
                <c:pt idx="1067">
                  <c:v>69.582729999999984</c:v>
                </c:pt>
                <c:pt idx="1071">
                  <c:v>69.582729999999984</c:v>
                </c:pt>
                <c:pt idx="1073">
                  <c:v>69.582729999999984</c:v>
                </c:pt>
                <c:pt idx="1076">
                  <c:v>69.582729999999984</c:v>
                </c:pt>
                <c:pt idx="1077">
                  <c:v>69.582729999999984</c:v>
                </c:pt>
                <c:pt idx="1113">
                  <c:v>69.582729999999984</c:v>
                </c:pt>
                <c:pt idx="1117">
                  <c:v>69.582729999999984</c:v>
                </c:pt>
                <c:pt idx="1119">
                  <c:v>69.582729999999984</c:v>
                </c:pt>
                <c:pt idx="1162">
                  <c:v>69.582729999999984</c:v>
                </c:pt>
                <c:pt idx="1179">
                  <c:v>69.582729999999984</c:v>
                </c:pt>
                <c:pt idx="1191">
                  <c:v>69.582729999999984</c:v>
                </c:pt>
                <c:pt idx="1218">
                  <c:v>69.582729999999984</c:v>
                </c:pt>
                <c:pt idx="1237">
                  <c:v>60.884899999999902</c:v>
                </c:pt>
                <c:pt idx="1269">
                  <c:v>60.884899999999902</c:v>
                </c:pt>
                <c:pt idx="1317">
                  <c:v>60.884899999999902</c:v>
                </c:pt>
                <c:pt idx="1322">
                  <c:v>60.884899999999902</c:v>
                </c:pt>
                <c:pt idx="1336">
                  <c:v>60.884899999999902</c:v>
                </c:pt>
                <c:pt idx="1431">
                  <c:v>60.884899999999902</c:v>
                </c:pt>
                <c:pt idx="1463">
                  <c:v>60.884899999999902</c:v>
                </c:pt>
                <c:pt idx="1473">
                  <c:v>60.884899999999902</c:v>
                </c:pt>
              </c:numCache>
            </c:numRef>
          </c:yVal>
          <c:smooth val="0"/>
          <c:extLst>
            <c:ext xmlns:c16="http://schemas.microsoft.com/office/drawing/2014/chart" uri="{C3380CC4-5D6E-409C-BE32-E72D297353CC}">
              <c16:uniqueId val="{00000006-39D8-4C22-9B94-AD53580EDAFB}"/>
            </c:ext>
          </c:extLst>
        </c:ser>
        <c:ser>
          <c:idx val="7"/>
          <c:order val="7"/>
          <c:tx>
            <c:strRef>
              <c:f>Sheet4!$I$1</c:f>
              <c:strCache>
                <c:ptCount val="1"/>
                <c:pt idx="0">
                  <c:v>Biliary Atresia</c:v>
                </c:pt>
              </c:strCache>
            </c:strRef>
          </c:tx>
          <c:spPr>
            <a:ln w="63500">
              <a:solidFill>
                <a:srgbClr val="B9005C">
                  <a:lumMod val="60000"/>
                  <a:lumOff val="40000"/>
                </a:srgbClr>
              </a:solidFill>
            </a:ln>
          </c:spPr>
          <c:marker>
            <c:symbol val="none"/>
          </c:marker>
          <c:xVal>
            <c:numRef>
              <c:f>'[Excel Data for KM Curves for 5000 OLT Presentation 031213.xlsx]Sheet4'!$A$2:$A$2546</c:f>
              <c:numCache>
                <c:formatCode>General</c:formatCode>
                <c:ptCount val="2545"/>
                <c:pt idx="0">
                  <c:v>0</c:v>
                </c:pt>
                <c:pt idx="1">
                  <c:v>2.7397260273973002E-3</c:v>
                </c:pt>
                <c:pt idx="2">
                  <c:v>5.4794520547947097E-3</c:v>
                </c:pt>
                <c:pt idx="3">
                  <c:v>8.2191780821917696E-3</c:v>
                </c:pt>
                <c:pt idx="4">
                  <c:v>1.0958904109589E-2</c:v>
                </c:pt>
                <c:pt idx="5">
                  <c:v>1.3698630136986301E-2</c:v>
                </c:pt>
                <c:pt idx="6">
                  <c:v>1.6438356164383602E-2</c:v>
                </c:pt>
                <c:pt idx="7">
                  <c:v>1.9178082191780799E-2</c:v>
                </c:pt>
                <c:pt idx="8">
                  <c:v>2.19178082191782E-2</c:v>
                </c:pt>
                <c:pt idx="9">
                  <c:v>2.46575342465753E-2</c:v>
                </c:pt>
                <c:pt idx="10">
                  <c:v>2.7397260273972601E-2</c:v>
                </c:pt>
                <c:pt idx="11">
                  <c:v>3.0136986301369899E-2</c:v>
                </c:pt>
                <c:pt idx="12">
                  <c:v>3.28767123287678E-2</c:v>
                </c:pt>
                <c:pt idx="13">
                  <c:v>3.5616438356164397E-2</c:v>
                </c:pt>
                <c:pt idx="14">
                  <c:v>3.8356164383561597E-2</c:v>
                </c:pt>
                <c:pt idx="15">
                  <c:v>4.1095890410958902E-2</c:v>
                </c:pt>
                <c:pt idx="16">
                  <c:v>4.3835616438356297E-2</c:v>
                </c:pt>
                <c:pt idx="17">
                  <c:v>4.65753424657517E-2</c:v>
                </c:pt>
                <c:pt idx="18">
                  <c:v>4.9315068493150697E-2</c:v>
                </c:pt>
                <c:pt idx="19">
                  <c:v>5.2054794520549098E-2</c:v>
                </c:pt>
                <c:pt idx="20">
                  <c:v>5.4794520547947E-2</c:v>
                </c:pt>
                <c:pt idx="21">
                  <c:v>5.75342465753425E-2</c:v>
                </c:pt>
                <c:pt idx="22">
                  <c:v>6.02739726027397E-2</c:v>
                </c:pt>
                <c:pt idx="23">
                  <c:v>6.3013698630137505E-2</c:v>
                </c:pt>
                <c:pt idx="24">
                  <c:v>6.57534246575356E-2</c:v>
                </c:pt>
                <c:pt idx="25">
                  <c:v>6.8493150684931503E-2</c:v>
                </c:pt>
                <c:pt idx="26">
                  <c:v>7.1232876712328794E-2</c:v>
                </c:pt>
                <c:pt idx="27">
                  <c:v>7.3972602739726098E-2</c:v>
                </c:pt>
                <c:pt idx="28">
                  <c:v>7.6712328767123403E-2</c:v>
                </c:pt>
                <c:pt idx="29">
                  <c:v>7.9452054794520804E-2</c:v>
                </c:pt>
                <c:pt idx="30">
                  <c:v>8.2191780821916499E-2</c:v>
                </c:pt>
                <c:pt idx="31">
                  <c:v>8.4931506849314997E-2</c:v>
                </c:pt>
                <c:pt idx="32">
                  <c:v>8.7671232876712302E-2</c:v>
                </c:pt>
                <c:pt idx="33">
                  <c:v>9.0410958904109606E-2</c:v>
                </c:pt>
                <c:pt idx="34">
                  <c:v>9.31506849315068E-2</c:v>
                </c:pt>
                <c:pt idx="35">
                  <c:v>9.5890410958904201E-2</c:v>
                </c:pt>
                <c:pt idx="36">
                  <c:v>9.8630136986301506E-2</c:v>
                </c:pt>
                <c:pt idx="37">
                  <c:v>0.101369863013699</c:v>
                </c:pt>
                <c:pt idx="38">
                  <c:v>0.104109589041096</c:v>
                </c:pt>
                <c:pt idx="39">
                  <c:v>0.106849315068493</c:v>
                </c:pt>
                <c:pt idx="40">
                  <c:v>0.10958904109589</c:v>
                </c:pt>
                <c:pt idx="41">
                  <c:v>0.112328767123288</c:v>
                </c:pt>
                <c:pt idx="42">
                  <c:v>0.115068493150685</c:v>
                </c:pt>
                <c:pt idx="43">
                  <c:v>0.117808219178082</c:v>
                </c:pt>
                <c:pt idx="44">
                  <c:v>0.120547945205479</c:v>
                </c:pt>
                <c:pt idx="45">
                  <c:v>0.123287671232877</c:v>
                </c:pt>
                <c:pt idx="46">
                  <c:v>0.12876712328767101</c:v>
                </c:pt>
                <c:pt idx="47">
                  <c:v>0.13150684931506801</c:v>
                </c:pt>
                <c:pt idx="48">
                  <c:v>0.13424657534246801</c:v>
                </c:pt>
                <c:pt idx="49">
                  <c:v>0.136986301369865</c:v>
                </c:pt>
                <c:pt idx="50">
                  <c:v>0.139726027397262</c:v>
                </c:pt>
                <c:pt idx="51">
                  <c:v>0.142465753424658</c:v>
                </c:pt>
                <c:pt idx="52">
                  <c:v>0.145205479452056</c:v>
                </c:pt>
                <c:pt idx="53">
                  <c:v>0.147945205479456</c:v>
                </c:pt>
                <c:pt idx="54">
                  <c:v>0.15068493150685</c:v>
                </c:pt>
                <c:pt idx="55">
                  <c:v>0.156164383561647</c:v>
                </c:pt>
                <c:pt idx="56">
                  <c:v>0.158904109589044</c:v>
                </c:pt>
                <c:pt idx="57">
                  <c:v>0.161643835616438</c:v>
                </c:pt>
                <c:pt idx="58">
                  <c:v>0.164383561643835</c:v>
                </c:pt>
                <c:pt idx="59">
                  <c:v>0.167123287671233</c:v>
                </c:pt>
                <c:pt idx="60">
                  <c:v>0.16986301369862999</c:v>
                </c:pt>
                <c:pt idx="61">
                  <c:v>0.17260273972602699</c:v>
                </c:pt>
                <c:pt idx="62">
                  <c:v>0.17534246575342799</c:v>
                </c:pt>
                <c:pt idx="63">
                  <c:v>0.17808219178082499</c:v>
                </c:pt>
                <c:pt idx="64">
                  <c:v>0.18082191780821899</c:v>
                </c:pt>
                <c:pt idx="65">
                  <c:v>0.18356164383561599</c:v>
                </c:pt>
                <c:pt idx="66">
                  <c:v>0.18630136986301399</c:v>
                </c:pt>
                <c:pt idx="67">
                  <c:v>0.18904109589041501</c:v>
                </c:pt>
                <c:pt idx="68">
                  <c:v>0.19178082191780799</c:v>
                </c:pt>
                <c:pt idx="69">
                  <c:v>0.19452054794520501</c:v>
                </c:pt>
                <c:pt idx="70">
                  <c:v>0.19726027397260301</c:v>
                </c:pt>
                <c:pt idx="71">
                  <c:v>0.2</c:v>
                </c:pt>
                <c:pt idx="72">
                  <c:v>0.20273972602739901</c:v>
                </c:pt>
                <c:pt idx="73">
                  <c:v>0.20547945205479601</c:v>
                </c:pt>
                <c:pt idx="74">
                  <c:v>0.208219178082196</c:v>
                </c:pt>
                <c:pt idx="75">
                  <c:v>0.21095890410958901</c:v>
                </c:pt>
                <c:pt idx="76">
                  <c:v>0.219178082191782</c:v>
                </c:pt>
                <c:pt idx="77">
                  <c:v>0.224657534246575</c:v>
                </c:pt>
                <c:pt idx="78">
                  <c:v>0.227397260273973</c:v>
                </c:pt>
                <c:pt idx="79">
                  <c:v>0.23013698630137</c:v>
                </c:pt>
                <c:pt idx="80">
                  <c:v>0.232876712328767</c:v>
                </c:pt>
                <c:pt idx="81">
                  <c:v>0.235616438356167</c:v>
                </c:pt>
                <c:pt idx="82">
                  <c:v>0.238356164383562</c:v>
                </c:pt>
                <c:pt idx="83">
                  <c:v>0.241095890410959</c:v>
                </c:pt>
                <c:pt idx="84">
                  <c:v>0.243835616438356</c:v>
                </c:pt>
                <c:pt idx="85">
                  <c:v>0.24657534246575299</c:v>
                </c:pt>
                <c:pt idx="86">
                  <c:v>0.24931506849315099</c:v>
                </c:pt>
                <c:pt idx="87">
                  <c:v>0.25205479452054802</c:v>
                </c:pt>
                <c:pt idx="88">
                  <c:v>0.25479452054794499</c:v>
                </c:pt>
                <c:pt idx="89">
                  <c:v>0.25753424657534202</c:v>
                </c:pt>
                <c:pt idx="90">
                  <c:v>0.26027397260273999</c:v>
                </c:pt>
                <c:pt idx="91">
                  <c:v>0.26301369863013702</c:v>
                </c:pt>
                <c:pt idx="92">
                  <c:v>0.26575342465752999</c:v>
                </c:pt>
                <c:pt idx="93">
                  <c:v>0.26849315068493101</c:v>
                </c:pt>
                <c:pt idx="94">
                  <c:v>0.27397260273973001</c:v>
                </c:pt>
                <c:pt idx="95">
                  <c:v>0.27671232876712298</c:v>
                </c:pt>
                <c:pt idx="96">
                  <c:v>0.28219178082191798</c:v>
                </c:pt>
                <c:pt idx="97">
                  <c:v>0.28767123287671198</c:v>
                </c:pt>
                <c:pt idx="98">
                  <c:v>0.290410958904114</c:v>
                </c:pt>
                <c:pt idx="99">
                  <c:v>0.29315068493150698</c:v>
                </c:pt>
                <c:pt idx="100">
                  <c:v>0.295890410958908</c:v>
                </c:pt>
                <c:pt idx="101">
                  <c:v>0.29863013698630098</c:v>
                </c:pt>
                <c:pt idx="102">
                  <c:v>0.30410958904109597</c:v>
                </c:pt>
                <c:pt idx="103">
                  <c:v>0.306849315068497</c:v>
                </c:pt>
                <c:pt idx="104">
                  <c:v>0.30958904109589502</c:v>
                </c:pt>
                <c:pt idx="105">
                  <c:v>0.31232876712329999</c:v>
                </c:pt>
                <c:pt idx="106">
                  <c:v>0.31506849315069402</c:v>
                </c:pt>
                <c:pt idx="107">
                  <c:v>0.32054794520548302</c:v>
                </c:pt>
                <c:pt idx="108">
                  <c:v>0.32602739726028301</c:v>
                </c:pt>
                <c:pt idx="109">
                  <c:v>0.32876712328767799</c:v>
                </c:pt>
                <c:pt idx="110">
                  <c:v>0.33150684931507701</c:v>
                </c:pt>
                <c:pt idx="111">
                  <c:v>0.33424657534247798</c:v>
                </c:pt>
                <c:pt idx="112">
                  <c:v>0.33698630136988</c:v>
                </c:pt>
                <c:pt idx="113">
                  <c:v>0.33972602739727098</c:v>
                </c:pt>
                <c:pt idx="114">
                  <c:v>0.34246575342466201</c:v>
                </c:pt>
                <c:pt idx="115">
                  <c:v>0.35068493150685398</c:v>
                </c:pt>
                <c:pt idx="116">
                  <c:v>0.353424657534256</c:v>
                </c:pt>
                <c:pt idx="117">
                  <c:v>0.35616438356164898</c:v>
                </c:pt>
                <c:pt idx="118">
                  <c:v>0.35890410958905</c:v>
                </c:pt>
                <c:pt idx="119">
                  <c:v>0.36164383561643798</c:v>
                </c:pt>
                <c:pt idx="120">
                  <c:v>0.364383561643846</c:v>
                </c:pt>
                <c:pt idx="121">
                  <c:v>0.37260273972602698</c:v>
                </c:pt>
                <c:pt idx="122">
                  <c:v>0.37808219178083102</c:v>
                </c:pt>
                <c:pt idx="123">
                  <c:v>0.380821917808226</c:v>
                </c:pt>
                <c:pt idx="124">
                  <c:v>0.38356164383562102</c:v>
                </c:pt>
                <c:pt idx="125">
                  <c:v>0.39178082191781999</c:v>
                </c:pt>
                <c:pt idx="126">
                  <c:v>0.39452054794521402</c:v>
                </c:pt>
                <c:pt idx="127">
                  <c:v>0.39726027397261499</c:v>
                </c:pt>
                <c:pt idx="128">
                  <c:v>0.4</c:v>
                </c:pt>
                <c:pt idx="129">
                  <c:v>0.402739726027393</c:v>
                </c:pt>
                <c:pt idx="130">
                  <c:v>0.40547945205479402</c:v>
                </c:pt>
                <c:pt idx="131">
                  <c:v>0.40821917808219199</c:v>
                </c:pt>
                <c:pt idx="132">
                  <c:v>0.41095890410959302</c:v>
                </c:pt>
                <c:pt idx="133">
                  <c:v>0.41369863013698599</c:v>
                </c:pt>
                <c:pt idx="134">
                  <c:v>0.41643835616438402</c:v>
                </c:pt>
                <c:pt idx="135">
                  <c:v>0.41917808219178099</c:v>
                </c:pt>
                <c:pt idx="136">
                  <c:v>0.42191780821918201</c:v>
                </c:pt>
                <c:pt idx="137">
                  <c:v>0.42465753424657499</c:v>
                </c:pt>
                <c:pt idx="138">
                  <c:v>0.42739726027397701</c:v>
                </c:pt>
                <c:pt idx="139">
                  <c:v>0.43013698630136998</c:v>
                </c:pt>
                <c:pt idx="140">
                  <c:v>0.432876712328776</c:v>
                </c:pt>
                <c:pt idx="141">
                  <c:v>0.43561643835616398</c:v>
                </c:pt>
                <c:pt idx="142">
                  <c:v>0.438356164383571</c:v>
                </c:pt>
                <c:pt idx="143">
                  <c:v>0.44109589041095898</c:v>
                </c:pt>
                <c:pt idx="144">
                  <c:v>0.44657534246575298</c:v>
                </c:pt>
                <c:pt idx="145">
                  <c:v>0.449315068493151</c:v>
                </c:pt>
                <c:pt idx="146">
                  <c:v>0.45205479452054798</c:v>
                </c:pt>
                <c:pt idx="147">
                  <c:v>0.454794520547945</c:v>
                </c:pt>
                <c:pt idx="148">
                  <c:v>0.45753424657534197</c:v>
                </c:pt>
                <c:pt idx="149">
                  <c:v>0.460273972602744</c:v>
                </c:pt>
                <c:pt idx="150">
                  <c:v>0.46301369863013703</c:v>
                </c:pt>
                <c:pt idx="151">
                  <c:v>0.471232876712329</c:v>
                </c:pt>
                <c:pt idx="152">
                  <c:v>0.47397260273973002</c:v>
                </c:pt>
                <c:pt idx="153">
                  <c:v>0.48219178082191799</c:v>
                </c:pt>
                <c:pt idx="154">
                  <c:v>0.48493150684931502</c:v>
                </c:pt>
                <c:pt idx="155">
                  <c:v>0.48767123287671199</c:v>
                </c:pt>
                <c:pt idx="156">
                  <c:v>0.49041095890411401</c:v>
                </c:pt>
                <c:pt idx="157">
                  <c:v>0.49315068493150699</c:v>
                </c:pt>
                <c:pt idx="158">
                  <c:v>0.49589041095890801</c:v>
                </c:pt>
                <c:pt idx="159">
                  <c:v>0.49863013698630099</c:v>
                </c:pt>
                <c:pt idx="160">
                  <c:v>0.50136986301369901</c:v>
                </c:pt>
                <c:pt idx="161">
                  <c:v>0.50410958904109304</c:v>
                </c:pt>
                <c:pt idx="162">
                  <c:v>0.50684931506850495</c:v>
                </c:pt>
                <c:pt idx="163">
                  <c:v>0.50958904109588998</c:v>
                </c:pt>
                <c:pt idx="164">
                  <c:v>0.51232876712328801</c:v>
                </c:pt>
                <c:pt idx="165">
                  <c:v>0.51506849315068504</c:v>
                </c:pt>
                <c:pt idx="166">
                  <c:v>0.52054794520547898</c:v>
                </c:pt>
                <c:pt idx="167">
                  <c:v>0.52328767123287701</c:v>
                </c:pt>
                <c:pt idx="168">
                  <c:v>0.52602739726027403</c:v>
                </c:pt>
                <c:pt idx="169">
                  <c:v>0.52876712328765996</c:v>
                </c:pt>
                <c:pt idx="170">
                  <c:v>0.53150684931505898</c:v>
                </c:pt>
                <c:pt idx="171">
                  <c:v>0.534246575342466</c:v>
                </c:pt>
                <c:pt idx="172">
                  <c:v>0.53698630136986303</c:v>
                </c:pt>
                <c:pt idx="173">
                  <c:v>0.545205479452055</c:v>
                </c:pt>
                <c:pt idx="174">
                  <c:v>0.54794520547946202</c:v>
                </c:pt>
                <c:pt idx="175">
                  <c:v>0.55068493150684905</c:v>
                </c:pt>
                <c:pt idx="176">
                  <c:v>0.556164383561637</c:v>
                </c:pt>
                <c:pt idx="177">
                  <c:v>0.55890410958904102</c:v>
                </c:pt>
                <c:pt idx="178">
                  <c:v>0.56164383561644904</c:v>
                </c:pt>
                <c:pt idx="179">
                  <c:v>0.56438356164383596</c:v>
                </c:pt>
                <c:pt idx="180">
                  <c:v>0.57260273972602405</c:v>
                </c:pt>
                <c:pt idx="181">
                  <c:v>0.57534246575342496</c:v>
                </c:pt>
                <c:pt idx="182">
                  <c:v>0.57808219178081299</c:v>
                </c:pt>
                <c:pt idx="183">
                  <c:v>0.58082191780822001</c:v>
                </c:pt>
                <c:pt idx="184">
                  <c:v>0.58356164383560405</c:v>
                </c:pt>
                <c:pt idx="185">
                  <c:v>0.58630136986300296</c:v>
                </c:pt>
                <c:pt idx="186">
                  <c:v>0.58904109589041198</c:v>
                </c:pt>
                <c:pt idx="187">
                  <c:v>0.59178082191780801</c:v>
                </c:pt>
                <c:pt idx="188">
                  <c:v>0.59726027397259995</c:v>
                </c:pt>
                <c:pt idx="189">
                  <c:v>0.60547945205481102</c:v>
                </c:pt>
                <c:pt idx="190">
                  <c:v>0.61095890410960096</c:v>
                </c:pt>
                <c:pt idx="191">
                  <c:v>0.61643835616439202</c:v>
                </c:pt>
                <c:pt idx="192">
                  <c:v>0.61917808219179205</c:v>
                </c:pt>
                <c:pt idx="193">
                  <c:v>0.62465753424658998</c:v>
                </c:pt>
                <c:pt idx="194">
                  <c:v>0.62739726027398102</c:v>
                </c:pt>
                <c:pt idx="195">
                  <c:v>0.63013698630137005</c:v>
                </c:pt>
                <c:pt idx="196">
                  <c:v>0.63287671232878495</c:v>
                </c:pt>
                <c:pt idx="197">
                  <c:v>0.63561643835617199</c:v>
                </c:pt>
                <c:pt idx="198">
                  <c:v>0.63835616438356202</c:v>
                </c:pt>
                <c:pt idx="199">
                  <c:v>0.64109589041097004</c:v>
                </c:pt>
                <c:pt idx="200">
                  <c:v>0.64383561643837905</c:v>
                </c:pt>
                <c:pt idx="201">
                  <c:v>0.64657534246575599</c:v>
                </c:pt>
                <c:pt idx="202">
                  <c:v>0.64931506849316001</c:v>
                </c:pt>
                <c:pt idx="203">
                  <c:v>0.65479452054794796</c:v>
                </c:pt>
                <c:pt idx="204">
                  <c:v>0.65753424657534498</c:v>
                </c:pt>
                <c:pt idx="205">
                  <c:v>0.660273972602748</c:v>
                </c:pt>
                <c:pt idx="206">
                  <c:v>0.66575342465754594</c:v>
                </c:pt>
                <c:pt idx="207">
                  <c:v>0.66849315068493398</c:v>
                </c:pt>
                <c:pt idx="208">
                  <c:v>0.67945205479452297</c:v>
                </c:pt>
                <c:pt idx="209">
                  <c:v>0.68767123287672405</c:v>
                </c:pt>
                <c:pt idx="210">
                  <c:v>0.69041095890410997</c:v>
                </c:pt>
                <c:pt idx="211">
                  <c:v>0.704109589041096</c:v>
                </c:pt>
                <c:pt idx="212">
                  <c:v>0.70684931506850901</c:v>
                </c:pt>
                <c:pt idx="213">
                  <c:v>0.70958904109589005</c:v>
                </c:pt>
                <c:pt idx="214">
                  <c:v>0.71232876712329096</c:v>
                </c:pt>
                <c:pt idx="215">
                  <c:v>0.71506849315068999</c:v>
                </c:pt>
                <c:pt idx="216">
                  <c:v>0.71780821917809801</c:v>
                </c:pt>
                <c:pt idx="217">
                  <c:v>0.72328767123287996</c:v>
                </c:pt>
                <c:pt idx="218">
                  <c:v>0.72602739726027699</c:v>
                </c:pt>
                <c:pt idx="219">
                  <c:v>0.73150684931506504</c:v>
                </c:pt>
                <c:pt idx="220">
                  <c:v>0.73424657534246596</c:v>
                </c:pt>
                <c:pt idx="221">
                  <c:v>0.73698630136986298</c:v>
                </c:pt>
                <c:pt idx="222">
                  <c:v>0.73972602739726001</c:v>
                </c:pt>
                <c:pt idx="223">
                  <c:v>0.74246575342465704</c:v>
                </c:pt>
                <c:pt idx="224">
                  <c:v>0.74520547945205595</c:v>
                </c:pt>
                <c:pt idx="225">
                  <c:v>0.74794520547946497</c:v>
                </c:pt>
                <c:pt idx="226">
                  <c:v>0.75616438356164095</c:v>
                </c:pt>
                <c:pt idx="227">
                  <c:v>0.75890410958904397</c:v>
                </c:pt>
                <c:pt idx="228">
                  <c:v>0.76438356164383603</c:v>
                </c:pt>
                <c:pt idx="229">
                  <c:v>0.76712328767123505</c:v>
                </c:pt>
                <c:pt idx="230">
                  <c:v>0.76986301369864196</c:v>
                </c:pt>
                <c:pt idx="231">
                  <c:v>0.772602739726026</c:v>
                </c:pt>
                <c:pt idx="232">
                  <c:v>0.77534246575342503</c:v>
                </c:pt>
                <c:pt idx="233">
                  <c:v>0.77808219178081806</c:v>
                </c:pt>
                <c:pt idx="234">
                  <c:v>0.78082191780822197</c:v>
                </c:pt>
                <c:pt idx="235">
                  <c:v>0.78630136986301002</c:v>
                </c:pt>
                <c:pt idx="236">
                  <c:v>0.7945205479452</c:v>
                </c:pt>
                <c:pt idx="237">
                  <c:v>0.79726027397260002</c:v>
                </c:pt>
                <c:pt idx="238">
                  <c:v>0.8</c:v>
                </c:pt>
                <c:pt idx="239">
                  <c:v>0.80821917808219201</c:v>
                </c:pt>
                <c:pt idx="240">
                  <c:v>0.81095890410960003</c:v>
                </c:pt>
                <c:pt idx="241">
                  <c:v>0.81369863013699795</c:v>
                </c:pt>
                <c:pt idx="242">
                  <c:v>0.81643835616438598</c:v>
                </c:pt>
                <c:pt idx="243">
                  <c:v>0.82191780821918903</c:v>
                </c:pt>
                <c:pt idx="244">
                  <c:v>0.83013698630137001</c:v>
                </c:pt>
                <c:pt idx="245">
                  <c:v>0.83835616438356197</c:v>
                </c:pt>
                <c:pt idx="246">
                  <c:v>0.84383561643837401</c:v>
                </c:pt>
                <c:pt idx="247">
                  <c:v>0.84657534246575405</c:v>
                </c:pt>
                <c:pt idx="248">
                  <c:v>0.85205479452055499</c:v>
                </c:pt>
                <c:pt idx="249">
                  <c:v>0.85479452054794502</c:v>
                </c:pt>
                <c:pt idx="250">
                  <c:v>0.86027397260274296</c:v>
                </c:pt>
                <c:pt idx="251">
                  <c:v>0.86575342465754301</c:v>
                </c:pt>
                <c:pt idx="252">
                  <c:v>0.86849315068493105</c:v>
                </c:pt>
                <c:pt idx="253">
                  <c:v>0.87123287671232896</c:v>
                </c:pt>
                <c:pt idx="254">
                  <c:v>0.87671232876712302</c:v>
                </c:pt>
                <c:pt idx="255">
                  <c:v>0.87945205479452104</c:v>
                </c:pt>
                <c:pt idx="256">
                  <c:v>0.88219178082190797</c:v>
                </c:pt>
                <c:pt idx="257">
                  <c:v>0.88493150684931499</c:v>
                </c:pt>
                <c:pt idx="258">
                  <c:v>0.89863013698630101</c:v>
                </c:pt>
                <c:pt idx="259">
                  <c:v>0.90136986301369904</c:v>
                </c:pt>
                <c:pt idx="260">
                  <c:v>0.90410958904109295</c:v>
                </c:pt>
                <c:pt idx="261">
                  <c:v>0.90684931506850697</c:v>
                </c:pt>
                <c:pt idx="262">
                  <c:v>0.90958904109589001</c:v>
                </c:pt>
                <c:pt idx="263">
                  <c:v>0.91232876712328803</c:v>
                </c:pt>
                <c:pt idx="264">
                  <c:v>0.920547945205479</c:v>
                </c:pt>
                <c:pt idx="265">
                  <c:v>0.92602739726027405</c:v>
                </c:pt>
                <c:pt idx="266">
                  <c:v>0.92876712328767097</c:v>
                </c:pt>
                <c:pt idx="267">
                  <c:v>0.93424657534246602</c:v>
                </c:pt>
                <c:pt idx="268">
                  <c:v>0.94246575342465799</c:v>
                </c:pt>
                <c:pt idx="269">
                  <c:v>0.94520547945205502</c:v>
                </c:pt>
                <c:pt idx="270">
                  <c:v>0.95068493150685196</c:v>
                </c:pt>
                <c:pt idx="271">
                  <c:v>0.95616438356164402</c:v>
                </c:pt>
                <c:pt idx="272">
                  <c:v>0.95890410958904104</c:v>
                </c:pt>
                <c:pt idx="273">
                  <c:v>0.96986301369864103</c:v>
                </c:pt>
                <c:pt idx="274">
                  <c:v>0.97808219178081801</c:v>
                </c:pt>
                <c:pt idx="275">
                  <c:v>0.98082191780821903</c:v>
                </c:pt>
                <c:pt idx="276">
                  <c:v>0.98356164383560496</c:v>
                </c:pt>
                <c:pt idx="277">
                  <c:v>0.99452054794519895</c:v>
                </c:pt>
                <c:pt idx="278">
                  <c:v>0.99726027397259998</c:v>
                </c:pt>
                <c:pt idx="279">
                  <c:v>1.002739726027396</c:v>
                </c:pt>
                <c:pt idx="280">
                  <c:v>1.005479452054773</c:v>
                </c:pt>
                <c:pt idx="281">
                  <c:v>1.0082191780821921</c:v>
                </c:pt>
                <c:pt idx="282">
                  <c:v>1.016438356164368</c:v>
                </c:pt>
                <c:pt idx="283">
                  <c:v>1.021917808219178</c:v>
                </c:pt>
                <c:pt idx="284">
                  <c:v>1.02465753424661</c:v>
                </c:pt>
                <c:pt idx="285">
                  <c:v>1.0301369863013701</c:v>
                </c:pt>
                <c:pt idx="286">
                  <c:v>1.032876712328767</c:v>
                </c:pt>
                <c:pt idx="287">
                  <c:v>1.0356164383561639</c:v>
                </c:pt>
                <c:pt idx="288">
                  <c:v>1.038356164383591</c:v>
                </c:pt>
                <c:pt idx="289">
                  <c:v>1.043835616438356</c:v>
                </c:pt>
                <c:pt idx="290">
                  <c:v>1.0493150684931509</c:v>
                </c:pt>
                <c:pt idx="291">
                  <c:v>1.0520547945205481</c:v>
                </c:pt>
                <c:pt idx="292">
                  <c:v>1.057534246575325</c:v>
                </c:pt>
                <c:pt idx="293">
                  <c:v>1.0602739726027399</c:v>
                </c:pt>
                <c:pt idx="294">
                  <c:v>1.063013698630122</c:v>
                </c:pt>
                <c:pt idx="295">
                  <c:v>1.07123287671233</c:v>
                </c:pt>
                <c:pt idx="296">
                  <c:v>1.087671232876712</c:v>
                </c:pt>
                <c:pt idx="297">
                  <c:v>1.0931506849315269</c:v>
                </c:pt>
                <c:pt idx="298">
                  <c:v>1.1041095890410959</c:v>
                </c:pt>
                <c:pt idx="299">
                  <c:v>1.1068493150684771</c:v>
                </c:pt>
                <c:pt idx="300">
                  <c:v>1.10958904109589</c:v>
                </c:pt>
                <c:pt idx="301">
                  <c:v>1.112328767123288</c:v>
                </c:pt>
                <c:pt idx="302">
                  <c:v>1.115068493150684</c:v>
                </c:pt>
                <c:pt idx="303">
                  <c:v>1.117808219178082</c:v>
                </c:pt>
                <c:pt idx="304">
                  <c:v>1.1205479452054801</c:v>
                </c:pt>
                <c:pt idx="305">
                  <c:v>1.1232876712328781</c:v>
                </c:pt>
                <c:pt idx="306">
                  <c:v>1.134246575342466</c:v>
                </c:pt>
                <c:pt idx="307">
                  <c:v>1.13972602739726</c:v>
                </c:pt>
                <c:pt idx="308">
                  <c:v>1.1424657534246581</c:v>
                </c:pt>
                <c:pt idx="309">
                  <c:v>1.147945205479435</c:v>
                </c:pt>
                <c:pt idx="310">
                  <c:v>1.1589041095890411</c:v>
                </c:pt>
                <c:pt idx="311">
                  <c:v>1.16438356164387</c:v>
                </c:pt>
                <c:pt idx="312">
                  <c:v>1.167123287671233</c:v>
                </c:pt>
                <c:pt idx="313">
                  <c:v>1.1698630136986301</c:v>
                </c:pt>
                <c:pt idx="314">
                  <c:v>1.1726027397260561</c:v>
                </c:pt>
                <c:pt idx="315">
                  <c:v>1.1780821917808539</c:v>
                </c:pt>
                <c:pt idx="316">
                  <c:v>1.186301369863034</c:v>
                </c:pt>
                <c:pt idx="317">
                  <c:v>1.191780821917831</c:v>
                </c:pt>
                <c:pt idx="318">
                  <c:v>1.1945205479452059</c:v>
                </c:pt>
                <c:pt idx="319">
                  <c:v>1.197260273972603</c:v>
                </c:pt>
                <c:pt idx="320">
                  <c:v>1.2</c:v>
                </c:pt>
                <c:pt idx="321">
                  <c:v>1.202739726027396</c:v>
                </c:pt>
                <c:pt idx="322">
                  <c:v>1.2054794520547689</c:v>
                </c:pt>
                <c:pt idx="323">
                  <c:v>1.208219178082192</c:v>
                </c:pt>
                <c:pt idx="324">
                  <c:v>1.2109589041095901</c:v>
                </c:pt>
                <c:pt idx="325">
                  <c:v>1.216438356164367</c:v>
                </c:pt>
                <c:pt idx="326">
                  <c:v>1.219178082191781</c:v>
                </c:pt>
                <c:pt idx="327">
                  <c:v>1.2246575342466071</c:v>
                </c:pt>
                <c:pt idx="328">
                  <c:v>1.2328767123287661</c:v>
                </c:pt>
                <c:pt idx="329">
                  <c:v>1.2356164383561641</c:v>
                </c:pt>
                <c:pt idx="330">
                  <c:v>1.2438356164383411</c:v>
                </c:pt>
                <c:pt idx="331">
                  <c:v>1.257534246575321</c:v>
                </c:pt>
                <c:pt idx="332">
                  <c:v>1.2657534246575399</c:v>
                </c:pt>
                <c:pt idx="333">
                  <c:v>1.27123287671233</c:v>
                </c:pt>
                <c:pt idx="334">
                  <c:v>1.276712328767124</c:v>
                </c:pt>
                <c:pt idx="335">
                  <c:v>1.2794520547945201</c:v>
                </c:pt>
                <c:pt idx="336">
                  <c:v>1.2821917808219181</c:v>
                </c:pt>
                <c:pt idx="337">
                  <c:v>1.284931506849315</c:v>
                </c:pt>
                <c:pt idx="338">
                  <c:v>1.29041095890411</c:v>
                </c:pt>
                <c:pt idx="339">
                  <c:v>1.29863013698632</c:v>
                </c:pt>
                <c:pt idx="340">
                  <c:v>1.3041095890410961</c:v>
                </c:pt>
                <c:pt idx="341">
                  <c:v>1.3095890410958899</c:v>
                </c:pt>
                <c:pt idx="342">
                  <c:v>1.317808219178082</c:v>
                </c:pt>
                <c:pt idx="343">
                  <c:v>1.32054794520548</c:v>
                </c:pt>
                <c:pt idx="344">
                  <c:v>1.323287671232878</c:v>
                </c:pt>
                <c:pt idx="345">
                  <c:v>1.3260273972602741</c:v>
                </c:pt>
                <c:pt idx="346">
                  <c:v>1.3287671232876721</c:v>
                </c:pt>
                <c:pt idx="347">
                  <c:v>1.331506849315069</c:v>
                </c:pt>
                <c:pt idx="348">
                  <c:v>1.3342465753424659</c:v>
                </c:pt>
                <c:pt idx="349">
                  <c:v>1.3369863013698631</c:v>
                </c:pt>
                <c:pt idx="350">
                  <c:v>1.345205479452056</c:v>
                </c:pt>
                <c:pt idx="351">
                  <c:v>1.347945205479431</c:v>
                </c:pt>
                <c:pt idx="352">
                  <c:v>1.350684931506873</c:v>
                </c:pt>
                <c:pt idx="353">
                  <c:v>1.3561643835616439</c:v>
                </c:pt>
                <c:pt idx="354">
                  <c:v>1.3589041095890411</c:v>
                </c:pt>
                <c:pt idx="355">
                  <c:v>1.361643835616438</c:v>
                </c:pt>
                <c:pt idx="356">
                  <c:v>1.3780821917808499</c:v>
                </c:pt>
                <c:pt idx="357">
                  <c:v>1.3808219178082191</c:v>
                </c:pt>
                <c:pt idx="358">
                  <c:v>1.383561643835616</c:v>
                </c:pt>
                <c:pt idx="359">
                  <c:v>1.3863013698630311</c:v>
                </c:pt>
                <c:pt idx="360">
                  <c:v>1.391780821917828</c:v>
                </c:pt>
                <c:pt idx="361">
                  <c:v>1.397260273972603</c:v>
                </c:pt>
                <c:pt idx="362">
                  <c:v>1.4</c:v>
                </c:pt>
                <c:pt idx="363">
                  <c:v>1.4054794520547651</c:v>
                </c:pt>
                <c:pt idx="364">
                  <c:v>1.41095890410959</c:v>
                </c:pt>
                <c:pt idx="365">
                  <c:v>1.416438356164363</c:v>
                </c:pt>
                <c:pt idx="366">
                  <c:v>1.419178082191781</c:v>
                </c:pt>
                <c:pt idx="367">
                  <c:v>1.4273972602739571</c:v>
                </c:pt>
                <c:pt idx="368">
                  <c:v>1.43013698630137</c:v>
                </c:pt>
                <c:pt idx="369">
                  <c:v>1.432876712328766</c:v>
                </c:pt>
                <c:pt idx="370">
                  <c:v>1.435616438356164</c:v>
                </c:pt>
                <c:pt idx="371">
                  <c:v>1.446575342465753</c:v>
                </c:pt>
                <c:pt idx="372">
                  <c:v>1.4493150684931511</c:v>
                </c:pt>
                <c:pt idx="373">
                  <c:v>1.452054794520548</c:v>
                </c:pt>
                <c:pt idx="374">
                  <c:v>1.4602739726027401</c:v>
                </c:pt>
                <c:pt idx="375">
                  <c:v>1.4657534246575341</c:v>
                </c:pt>
                <c:pt idx="376">
                  <c:v>1.47397260273972</c:v>
                </c:pt>
                <c:pt idx="377">
                  <c:v>1.484931506849315</c:v>
                </c:pt>
                <c:pt idx="378">
                  <c:v>1.4931506849315139</c:v>
                </c:pt>
                <c:pt idx="379">
                  <c:v>1.4958904109588891</c:v>
                </c:pt>
                <c:pt idx="380">
                  <c:v>1.506849315068473</c:v>
                </c:pt>
                <c:pt idx="381">
                  <c:v>1.5095890410958901</c:v>
                </c:pt>
                <c:pt idx="382">
                  <c:v>1.5123287671232879</c:v>
                </c:pt>
                <c:pt idx="383">
                  <c:v>1.5178082191780671</c:v>
                </c:pt>
                <c:pt idx="384">
                  <c:v>1.5232876712328769</c:v>
                </c:pt>
                <c:pt idx="385">
                  <c:v>1.526027397260274</c:v>
                </c:pt>
                <c:pt idx="386">
                  <c:v>1.531506849315069</c:v>
                </c:pt>
                <c:pt idx="387">
                  <c:v>1.536986301369863</c:v>
                </c:pt>
                <c:pt idx="388">
                  <c:v>1.5397260273972451</c:v>
                </c:pt>
                <c:pt idx="389">
                  <c:v>1.542465753424654</c:v>
                </c:pt>
                <c:pt idx="390">
                  <c:v>1.553424657534211</c:v>
                </c:pt>
                <c:pt idx="391">
                  <c:v>1.5561643835616441</c:v>
                </c:pt>
                <c:pt idx="392">
                  <c:v>1.5616438356164379</c:v>
                </c:pt>
                <c:pt idx="393">
                  <c:v>1.564383561643867</c:v>
                </c:pt>
                <c:pt idx="394">
                  <c:v>1.567123287671232</c:v>
                </c:pt>
                <c:pt idx="395">
                  <c:v>1.578082191780845</c:v>
                </c:pt>
                <c:pt idx="396">
                  <c:v>1.580821917808219</c:v>
                </c:pt>
                <c:pt idx="397">
                  <c:v>1.5863013698630291</c:v>
                </c:pt>
                <c:pt idx="398">
                  <c:v>1.591780821917826</c:v>
                </c:pt>
                <c:pt idx="399">
                  <c:v>1.6</c:v>
                </c:pt>
                <c:pt idx="400">
                  <c:v>1.6082191780821919</c:v>
                </c:pt>
                <c:pt idx="401">
                  <c:v>1.613698630136986</c:v>
                </c:pt>
                <c:pt idx="402">
                  <c:v>1.6219178082191781</c:v>
                </c:pt>
                <c:pt idx="403">
                  <c:v>1.6273972602739719</c:v>
                </c:pt>
                <c:pt idx="404">
                  <c:v>1.641095890410958</c:v>
                </c:pt>
                <c:pt idx="405">
                  <c:v>1.6465753424657541</c:v>
                </c:pt>
                <c:pt idx="406">
                  <c:v>1.6493150684931519</c:v>
                </c:pt>
                <c:pt idx="407">
                  <c:v>1.6520547945205539</c:v>
                </c:pt>
                <c:pt idx="408">
                  <c:v>1.6547945205479451</c:v>
                </c:pt>
                <c:pt idx="409">
                  <c:v>1.6602739726027571</c:v>
                </c:pt>
                <c:pt idx="410">
                  <c:v>1.663013698630136</c:v>
                </c:pt>
                <c:pt idx="411">
                  <c:v>1.665753424657554</c:v>
                </c:pt>
                <c:pt idx="412">
                  <c:v>1.668493150684931</c:v>
                </c:pt>
                <c:pt idx="413">
                  <c:v>1.6712328767123299</c:v>
                </c:pt>
                <c:pt idx="414">
                  <c:v>1.6767123287671379</c:v>
                </c:pt>
                <c:pt idx="415">
                  <c:v>1.6794520547945371</c:v>
                </c:pt>
                <c:pt idx="416">
                  <c:v>1.682191780821918</c:v>
                </c:pt>
                <c:pt idx="417">
                  <c:v>1.6876712328767121</c:v>
                </c:pt>
                <c:pt idx="418">
                  <c:v>1.6904109589041101</c:v>
                </c:pt>
                <c:pt idx="419">
                  <c:v>1.6931506849315321</c:v>
                </c:pt>
                <c:pt idx="420">
                  <c:v>1.6986301369863319</c:v>
                </c:pt>
                <c:pt idx="421">
                  <c:v>1.7068493150684709</c:v>
                </c:pt>
                <c:pt idx="422">
                  <c:v>1.70958904109589</c:v>
                </c:pt>
                <c:pt idx="423">
                  <c:v>1.7123287671232881</c:v>
                </c:pt>
                <c:pt idx="424">
                  <c:v>1.720547945205481</c:v>
                </c:pt>
                <c:pt idx="425">
                  <c:v>1.728767123287672</c:v>
                </c:pt>
                <c:pt idx="426">
                  <c:v>1.7342465753424661</c:v>
                </c:pt>
                <c:pt idx="427">
                  <c:v>1.7424657534246439</c:v>
                </c:pt>
                <c:pt idx="428">
                  <c:v>1.745205479452056</c:v>
                </c:pt>
                <c:pt idx="429">
                  <c:v>1.7479452054794271</c:v>
                </c:pt>
                <c:pt idx="430">
                  <c:v>1.7643835616438639</c:v>
                </c:pt>
                <c:pt idx="431">
                  <c:v>1.76986301369863</c:v>
                </c:pt>
                <c:pt idx="432">
                  <c:v>1.7780821917808449</c:v>
                </c:pt>
                <c:pt idx="433">
                  <c:v>1.7808219178082201</c:v>
                </c:pt>
                <c:pt idx="434">
                  <c:v>1.7835616438355999</c:v>
                </c:pt>
                <c:pt idx="435">
                  <c:v>1.7890410958903979</c:v>
                </c:pt>
                <c:pt idx="436">
                  <c:v>1.7917808219178251</c:v>
                </c:pt>
                <c:pt idx="437">
                  <c:v>1.802739726027397</c:v>
                </c:pt>
                <c:pt idx="438">
                  <c:v>1.8109589041095919</c:v>
                </c:pt>
                <c:pt idx="439">
                  <c:v>1.816438356164382</c:v>
                </c:pt>
                <c:pt idx="440">
                  <c:v>1.8191780821917809</c:v>
                </c:pt>
                <c:pt idx="441">
                  <c:v>1.821917808219178</c:v>
                </c:pt>
                <c:pt idx="442">
                  <c:v>1.82465753424661</c:v>
                </c:pt>
                <c:pt idx="443">
                  <c:v>1.8273972602739721</c:v>
                </c:pt>
                <c:pt idx="444">
                  <c:v>1.8301369863013699</c:v>
                </c:pt>
                <c:pt idx="445">
                  <c:v>1.832876712328767</c:v>
                </c:pt>
                <c:pt idx="446">
                  <c:v>1.8356164383561639</c:v>
                </c:pt>
                <c:pt idx="447">
                  <c:v>1.841095890410958</c:v>
                </c:pt>
                <c:pt idx="448">
                  <c:v>1.8465753424657541</c:v>
                </c:pt>
                <c:pt idx="449">
                  <c:v>1.8520547945205481</c:v>
                </c:pt>
                <c:pt idx="450">
                  <c:v>1.8575342465753271</c:v>
                </c:pt>
                <c:pt idx="451">
                  <c:v>1.865753424657552</c:v>
                </c:pt>
                <c:pt idx="452">
                  <c:v>1.8739726027397261</c:v>
                </c:pt>
                <c:pt idx="453">
                  <c:v>1.8849315068493151</c:v>
                </c:pt>
                <c:pt idx="454">
                  <c:v>1.887671232876712</c:v>
                </c:pt>
                <c:pt idx="455">
                  <c:v>1.893150684931528</c:v>
                </c:pt>
                <c:pt idx="456">
                  <c:v>1.8958904109589041</c:v>
                </c:pt>
                <c:pt idx="457">
                  <c:v>1.8986301369863261</c:v>
                </c:pt>
                <c:pt idx="458">
                  <c:v>1.9041095890411091</c:v>
                </c:pt>
                <c:pt idx="459">
                  <c:v>1.90684931506849</c:v>
                </c:pt>
                <c:pt idx="460">
                  <c:v>1.912328767123288</c:v>
                </c:pt>
                <c:pt idx="461">
                  <c:v>1.917808219178081</c:v>
                </c:pt>
                <c:pt idx="462">
                  <c:v>1.928767123287684</c:v>
                </c:pt>
                <c:pt idx="463">
                  <c:v>1.9369863013698621</c:v>
                </c:pt>
                <c:pt idx="464">
                  <c:v>1.9534246575342069</c:v>
                </c:pt>
                <c:pt idx="465">
                  <c:v>1.95890410958904</c:v>
                </c:pt>
                <c:pt idx="466">
                  <c:v>1.9616438356164381</c:v>
                </c:pt>
                <c:pt idx="467">
                  <c:v>1.9643835616438741</c:v>
                </c:pt>
                <c:pt idx="468">
                  <c:v>1.967123287671231</c:v>
                </c:pt>
                <c:pt idx="469">
                  <c:v>1.969863013698629</c:v>
                </c:pt>
                <c:pt idx="470">
                  <c:v>1.980821917808218</c:v>
                </c:pt>
                <c:pt idx="471">
                  <c:v>1.986301369863033</c:v>
                </c:pt>
                <c:pt idx="472">
                  <c:v>1.989041095890409</c:v>
                </c:pt>
                <c:pt idx="473">
                  <c:v>2</c:v>
                </c:pt>
                <c:pt idx="474">
                  <c:v>2.0109589041095361</c:v>
                </c:pt>
                <c:pt idx="475">
                  <c:v>2.0136986301369841</c:v>
                </c:pt>
                <c:pt idx="476">
                  <c:v>2.0164383561643842</c:v>
                </c:pt>
                <c:pt idx="477">
                  <c:v>2.0191780821917802</c:v>
                </c:pt>
                <c:pt idx="478">
                  <c:v>2.0219178082191802</c:v>
                </c:pt>
                <c:pt idx="479">
                  <c:v>2.0246575342465749</c:v>
                </c:pt>
                <c:pt idx="480">
                  <c:v>2.0273972602740322</c:v>
                </c:pt>
                <c:pt idx="481">
                  <c:v>2.0301369863013812</c:v>
                </c:pt>
                <c:pt idx="482">
                  <c:v>2.0356164383561581</c:v>
                </c:pt>
                <c:pt idx="483">
                  <c:v>2.0383561643835582</c:v>
                </c:pt>
                <c:pt idx="484">
                  <c:v>2.0493150684931511</c:v>
                </c:pt>
                <c:pt idx="485">
                  <c:v>2.0712328767123398</c:v>
                </c:pt>
                <c:pt idx="486">
                  <c:v>2.0849315068493781</c:v>
                </c:pt>
                <c:pt idx="487">
                  <c:v>2.1095890410959299</c:v>
                </c:pt>
                <c:pt idx="488">
                  <c:v>2.1150684931506092</c:v>
                </c:pt>
                <c:pt idx="489">
                  <c:v>2.1178082191780772</c:v>
                </c:pt>
                <c:pt idx="490">
                  <c:v>2.1205479452054812</c:v>
                </c:pt>
                <c:pt idx="491">
                  <c:v>2.131506849315068</c:v>
                </c:pt>
                <c:pt idx="492">
                  <c:v>2.1342465753424662</c:v>
                </c:pt>
                <c:pt idx="493">
                  <c:v>2.13972602739726</c:v>
                </c:pt>
                <c:pt idx="494">
                  <c:v>2.1424657534246569</c:v>
                </c:pt>
                <c:pt idx="495">
                  <c:v>2.1561643835616442</c:v>
                </c:pt>
                <c:pt idx="496">
                  <c:v>2.1589041095890411</c:v>
                </c:pt>
                <c:pt idx="497">
                  <c:v>2.1671232876712918</c:v>
                </c:pt>
                <c:pt idx="498">
                  <c:v>2.1753424657534182</c:v>
                </c:pt>
                <c:pt idx="499">
                  <c:v>2.18082191780822</c:v>
                </c:pt>
                <c:pt idx="500">
                  <c:v>2.1835616438356569</c:v>
                </c:pt>
                <c:pt idx="501">
                  <c:v>2.1863013698630152</c:v>
                </c:pt>
                <c:pt idx="502">
                  <c:v>2.1917808219178081</c:v>
                </c:pt>
                <c:pt idx="503">
                  <c:v>2.1945205479452481</c:v>
                </c:pt>
                <c:pt idx="504">
                  <c:v>2.2000000000000002</c:v>
                </c:pt>
                <c:pt idx="505">
                  <c:v>2.205479452054794</c:v>
                </c:pt>
                <c:pt idx="506">
                  <c:v>2.2109589041095772</c:v>
                </c:pt>
                <c:pt idx="507">
                  <c:v>2.2219178082192101</c:v>
                </c:pt>
                <c:pt idx="508">
                  <c:v>2.2328767123287672</c:v>
                </c:pt>
                <c:pt idx="509">
                  <c:v>2.2410958904109601</c:v>
                </c:pt>
                <c:pt idx="510">
                  <c:v>2.2520547945205478</c:v>
                </c:pt>
                <c:pt idx="511">
                  <c:v>2.2547945205480011</c:v>
                </c:pt>
                <c:pt idx="512">
                  <c:v>2.2575342465754442</c:v>
                </c:pt>
                <c:pt idx="513">
                  <c:v>2.2602739726027412</c:v>
                </c:pt>
                <c:pt idx="514">
                  <c:v>2.2630136986301408</c:v>
                </c:pt>
                <c:pt idx="515">
                  <c:v>2.2657534246575342</c:v>
                </c:pt>
                <c:pt idx="516">
                  <c:v>2.2821917808219929</c:v>
                </c:pt>
                <c:pt idx="517">
                  <c:v>2.2904109589041202</c:v>
                </c:pt>
                <c:pt idx="518">
                  <c:v>2.2931506849315082</c:v>
                </c:pt>
                <c:pt idx="519">
                  <c:v>2.3041095890410972</c:v>
                </c:pt>
                <c:pt idx="520">
                  <c:v>2.3068493150684239</c:v>
                </c:pt>
                <c:pt idx="521">
                  <c:v>2.3123287671232782</c:v>
                </c:pt>
                <c:pt idx="522">
                  <c:v>2.3178082191780258</c:v>
                </c:pt>
                <c:pt idx="523">
                  <c:v>2.32054794520548</c:v>
                </c:pt>
                <c:pt idx="524">
                  <c:v>2.32328767123288</c:v>
                </c:pt>
                <c:pt idx="525">
                  <c:v>2.3342465753424642</c:v>
                </c:pt>
                <c:pt idx="526">
                  <c:v>2.3424657534246571</c:v>
                </c:pt>
                <c:pt idx="527">
                  <c:v>2.3479452054794532</c:v>
                </c:pt>
                <c:pt idx="528">
                  <c:v>2.3506849315068381</c:v>
                </c:pt>
                <c:pt idx="529">
                  <c:v>2.3589041095890382</c:v>
                </c:pt>
                <c:pt idx="530">
                  <c:v>2.367123287671272</c:v>
                </c:pt>
                <c:pt idx="531">
                  <c:v>2.3698630136985721</c:v>
                </c:pt>
                <c:pt idx="532">
                  <c:v>2.3753424657533762</c:v>
                </c:pt>
                <c:pt idx="533">
                  <c:v>2.3835616438356202</c:v>
                </c:pt>
                <c:pt idx="534">
                  <c:v>2.3863013698630131</c:v>
                </c:pt>
                <c:pt idx="535">
                  <c:v>2.3890410958904109</c:v>
                </c:pt>
                <c:pt idx="536">
                  <c:v>2.3972602739726021</c:v>
                </c:pt>
                <c:pt idx="537">
                  <c:v>2.4136986301369832</c:v>
                </c:pt>
                <c:pt idx="538">
                  <c:v>2.4191780821917801</c:v>
                </c:pt>
                <c:pt idx="539">
                  <c:v>2.4246575342465748</c:v>
                </c:pt>
                <c:pt idx="540">
                  <c:v>2.4438356164383568</c:v>
                </c:pt>
                <c:pt idx="541">
                  <c:v>2.4465753424657541</c:v>
                </c:pt>
                <c:pt idx="542">
                  <c:v>2.4520547945205382</c:v>
                </c:pt>
                <c:pt idx="543">
                  <c:v>2.4575342465754151</c:v>
                </c:pt>
                <c:pt idx="544">
                  <c:v>2.4602739726027401</c:v>
                </c:pt>
                <c:pt idx="545">
                  <c:v>2.4630136986301401</c:v>
                </c:pt>
                <c:pt idx="546">
                  <c:v>2.4712328767123402</c:v>
                </c:pt>
                <c:pt idx="547">
                  <c:v>2.4821917808219749</c:v>
                </c:pt>
                <c:pt idx="548">
                  <c:v>2.4849315068493718</c:v>
                </c:pt>
                <c:pt idx="549">
                  <c:v>2.4904109589041101</c:v>
                </c:pt>
                <c:pt idx="550">
                  <c:v>2.5068493150684419</c:v>
                </c:pt>
                <c:pt idx="551">
                  <c:v>2.5123287671232881</c:v>
                </c:pt>
                <c:pt idx="552">
                  <c:v>2.5232876712328798</c:v>
                </c:pt>
                <c:pt idx="553">
                  <c:v>2.526027397260274</c:v>
                </c:pt>
                <c:pt idx="554">
                  <c:v>2.5506849315068472</c:v>
                </c:pt>
                <c:pt idx="555">
                  <c:v>2.5753424657534172</c:v>
                </c:pt>
                <c:pt idx="556">
                  <c:v>2.5780821917808181</c:v>
                </c:pt>
                <c:pt idx="557">
                  <c:v>2.580821917808219</c:v>
                </c:pt>
                <c:pt idx="558">
                  <c:v>2.5972602739726032</c:v>
                </c:pt>
                <c:pt idx="559">
                  <c:v>2.6</c:v>
                </c:pt>
                <c:pt idx="560">
                  <c:v>2.6027397260274401</c:v>
                </c:pt>
                <c:pt idx="561">
                  <c:v>2.613698630136986</c:v>
                </c:pt>
                <c:pt idx="562">
                  <c:v>2.6164383561643829</c:v>
                </c:pt>
                <c:pt idx="563">
                  <c:v>2.6191780821917812</c:v>
                </c:pt>
                <c:pt idx="564">
                  <c:v>2.6356164383561631</c:v>
                </c:pt>
                <c:pt idx="565">
                  <c:v>2.64109589041096</c:v>
                </c:pt>
                <c:pt idx="566">
                  <c:v>2.6438356164383601</c:v>
                </c:pt>
                <c:pt idx="567">
                  <c:v>2.6465753424657552</c:v>
                </c:pt>
                <c:pt idx="568">
                  <c:v>2.6712328767123412</c:v>
                </c:pt>
                <c:pt idx="569">
                  <c:v>2.6794520547945182</c:v>
                </c:pt>
                <c:pt idx="570">
                  <c:v>2.6849315068493862</c:v>
                </c:pt>
                <c:pt idx="571">
                  <c:v>2.6958904109589041</c:v>
                </c:pt>
                <c:pt idx="572">
                  <c:v>2.7095890410959411</c:v>
                </c:pt>
                <c:pt idx="573">
                  <c:v>2.715068493150615</c:v>
                </c:pt>
                <c:pt idx="574">
                  <c:v>2.7205479452055048</c:v>
                </c:pt>
                <c:pt idx="575">
                  <c:v>2.7232876712329208</c:v>
                </c:pt>
                <c:pt idx="576">
                  <c:v>2.7260273972602742</c:v>
                </c:pt>
                <c:pt idx="577">
                  <c:v>2.7342465753424672</c:v>
                </c:pt>
                <c:pt idx="578">
                  <c:v>2.7369863013698632</c:v>
                </c:pt>
                <c:pt idx="579">
                  <c:v>2.742465753424657</c:v>
                </c:pt>
                <c:pt idx="580">
                  <c:v>2.7452054794520548</c:v>
                </c:pt>
                <c:pt idx="581">
                  <c:v>2.7506849315068491</c:v>
                </c:pt>
                <c:pt idx="582">
                  <c:v>2.7534246575342598</c:v>
                </c:pt>
                <c:pt idx="583">
                  <c:v>2.7561643835616438</c:v>
                </c:pt>
                <c:pt idx="584">
                  <c:v>2.7589041095890412</c:v>
                </c:pt>
                <c:pt idx="585">
                  <c:v>2.7643835616438408</c:v>
                </c:pt>
                <c:pt idx="586">
                  <c:v>2.7671232876712981</c:v>
                </c:pt>
                <c:pt idx="587">
                  <c:v>2.7726027397260271</c:v>
                </c:pt>
                <c:pt idx="588">
                  <c:v>2.7753424657534231</c:v>
                </c:pt>
                <c:pt idx="589">
                  <c:v>2.7780821917808192</c:v>
                </c:pt>
                <c:pt idx="590">
                  <c:v>2.7808219178082201</c:v>
                </c:pt>
                <c:pt idx="591">
                  <c:v>2.7835616438356601</c:v>
                </c:pt>
                <c:pt idx="592">
                  <c:v>2.7890410958904202</c:v>
                </c:pt>
                <c:pt idx="593">
                  <c:v>2.8</c:v>
                </c:pt>
                <c:pt idx="594">
                  <c:v>2.8027397260274012</c:v>
                </c:pt>
                <c:pt idx="595">
                  <c:v>2.8054794520547941</c:v>
                </c:pt>
                <c:pt idx="596">
                  <c:v>2.8164383561643831</c:v>
                </c:pt>
                <c:pt idx="597">
                  <c:v>2.8191780821917791</c:v>
                </c:pt>
                <c:pt idx="598">
                  <c:v>2.8246575342465752</c:v>
                </c:pt>
                <c:pt idx="599">
                  <c:v>2.8383561643835371</c:v>
                </c:pt>
                <c:pt idx="600">
                  <c:v>2.8410958904109589</c:v>
                </c:pt>
                <c:pt idx="601">
                  <c:v>2.8520547945205381</c:v>
                </c:pt>
                <c:pt idx="602">
                  <c:v>2.8547945205479448</c:v>
                </c:pt>
                <c:pt idx="603">
                  <c:v>2.8575342465754048</c:v>
                </c:pt>
                <c:pt idx="604">
                  <c:v>2.8630136986301382</c:v>
                </c:pt>
                <c:pt idx="605">
                  <c:v>2.8767123287671228</c:v>
                </c:pt>
                <c:pt idx="606">
                  <c:v>2.8876712328767198</c:v>
                </c:pt>
                <c:pt idx="607">
                  <c:v>2.9013698630136981</c:v>
                </c:pt>
                <c:pt idx="608">
                  <c:v>2.906849315068436</c:v>
                </c:pt>
                <c:pt idx="609">
                  <c:v>2.9287671232876709</c:v>
                </c:pt>
                <c:pt idx="610">
                  <c:v>2.9397260273972599</c:v>
                </c:pt>
                <c:pt idx="611">
                  <c:v>2.9479452054794542</c:v>
                </c:pt>
                <c:pt idx="612">
                  <c:v>2.9506849315068382</c:v>
                </c:pt>
                <c:pt idx="613">
                  <c:v>2.9616438356164378</c:v>
                </c:pt>
                <c:pt idx="614">
                  <c:v>2.989041095890411</c:v>
                </c:pt>
                <c:pt idx="615">
                  <c:v>2.9917808219178079</c:v>
                </c:pt>
                <c:pt idx="616">
                  <c:v>2.9945205479452399</c:v>
                </c:pt>
                <c:pt idx="617">
                  <c:v>3.0027397260274369</c:v>
                </c:pt>
                <c:pt idx="618">
                  <c:v>3.0054794520547952</c:v>
                </c:pt>
                <c:pt idx="619">
                  <c:v>3.0219178082191802</c:v>
                </c:pt>
                <c:pt idx="620">
                  <c:v>3.0273972602740322</c:v>
                </c:pt>
                <c:pt idx="621">
                  <c:v>3.0328767123287581</c:v>
                </c:pt>
                <c:pt idx="622">
                  <c:v>3.0383561643835582</c:v>
                </c:pt>
                <c:pt idx="623">
                  <c:v>3.0465753424657538</c:v>
                </c:pt>
                <c:pt idx="624">
                  <c:v>3.0520547945205472</c:v>
                </c:pt>
                <c:pt idx="625">
                  <c:v>3.0602739726027401</c:v>
                </c:pt>
                <c:pt idx="626">
                  <c:v>3.0630136986301402</c:v>
                </c:pt>
                <c:pt idx="627">
                  <c:v>3.065753424657534</c:v>
                </c:pt>
                <c:pt idx="628">
                  <c:v>3.0684931506849402</c:v>
                </c:pt>
                <c:pt idx="629">
                  <c:v>3.076712328767123</c:v>
                </c:pt>
                <c:pt idx="630">
                  <c:v>3.0876712328767502</c:v>
                </c:pt>
                <c:pt idx="631">
                  <c:v>3.0958904109589032</c:v>
                </c:pt>
                <c:pt idx="632">
                  <c:v>3.1013698630136992</c:v>
                </c:pt>
                <c:pt idx="633">
                  <c:v>3.1041095890411001</c:v>
                </c:pt>
                <c:pt idx="634">
                  <c:v>3.1178082191780772</c:v>
                </c:pt>
                <c:pt idx="635">
                  <c:v>3.1260273972602741</c:v>
                </c:pt>
                <c:pt idx="636">
                  <c:v>3.128767123287671</c:v>
                </c:pt>
                <c:pt idx="637">
                  <c:v>3.1342465753424662</c:v>
                </c:pt>
                <c:pt idx="638">
                  <c:v>3.13972602739726</c:v>
                </c:pt>
                <c:pt idx="639">
                  <c:v>3.1452054794520552</c:v>
                </c:pt>
                <c:pt idx="640">
                  <c:v>3.1561643835616442</c:v>
                </c:pt>
                <c:pt idx="641">
                  <c:v>3.161643835616438</c:v>
                </c:pt>
                <c:pt idx="642">
                  <c:v>3.1671232876712918</c:v>
                </c:pt>
                <c:pt idx="643">
                  <c:v>3.1698630136986181</c:v>
                </c:pt>
                <c:pt idx="644">
                  <c:v>3.18082191780822</c:v>
                </c:pt>
                <c:pt idx="645">
                  <c:v>3.1835616438356569</c:v>
                </c:pt>
                <c:pt idx="646">
                  <c:v>3.1863013698630152</c:v>
                </c:pt>
                <c:pt idx="647">
                  <c:v>3.1917808219178081</c:v>
                </c:pt>
                <c:pt idx="648">
                  <c:v>3.1945205479452481</c:v>
                </c:pt>
                <c:pt idx="649">
                  <c:v>3.1972602739726041</c:v>
                </c:pt>
                <c:pt idx="650">
                  <c:v>3.2</c:v>
                </c:pt>
                <c:pt idx="651">
                  <c:v>3.2027397260274451</c:v>
                </c:pt>
                <c:pt idx="652">
                  <c:v>3.205479452054794</c:v>
                </c:pt>
                <c:pt idx="653">
                  <c:v>3.2328767123287672</c:v>
                </c:pt>
                <c:pt idx="654">
                  <c:v>3.2356164383561632</c:v>
                </c:pt>
                <c:pt idx="655">
                  <c:v>3.2383561643835601</c:v>
                </c:pt>
                <c:pt idx="656">
                  <c:v>3.2520547945205478</c:v>
                </c:pt>
                <c:pt idx="657">
                  <c:v>3.2657534246575342</c:v>
                </c:pt>
                <c:pt idx="658">
                  <c:v>3.2684931506849662</c:v>
                </c:pt>
                <c:pt idx="659">
                  <c:v>3.2739726027397258</c:v>
                </c:pt>
                <c:pt idx="660">
                  <c:v>3.2794520547945192</c:v>
                </c:pt>
                <c:pt idx="661">
                  <c:v>3.2904109589041202</c:v>
                </c:pt>
                <c:pt idx="662">
                  <c:v>3.2958904109589038</c:v>
                </c:pt>
                <c:pt idx="663">
                  <c:v>3.2986301369863051</c:v>
                </c:pt>
                <c:pt idx="664">
                  <c:v>3.3013698630136972</c:v>
                </c:pt>
                <c:pt idx="665">
                  <c:v>3.3068493150684239</c:v>
                </c:pt>
                <c:pt idx="666">
                  <c:v>3.315068493150588</c:v>
                </c:pt>
                <c:pt idx="667">
                  <c:v>3.3178082191780258</c:v>
                </c:pt>
                <c:pt idx="668">
                  <c:v>3.3342465753424642</c:v>
                </c:pt>
                <c:pt idx="669">
                  <c:v>3.3369863013698331</c:v>
                </c:pt>
                <c:pt idx="670">
                  <c:v>3.3397260273972602</c:v>
                </c:pt>
                <c:pt idx="671">
                  <c:v>3.3452054794520532</c:v>
                </c:pt>
                <c:pt idx="672">
                  <c:v>3.3479452054794532</c:v>
                </c:pt>
                <c:pt idx="673">
                  <c:v>3.353424657534247</c:v>
                </c:pt>
                <c:pt idx="674">
                  <c:v>3.3561643835616382</c:v>
                </c:pt>
                <c:pt idx="675">
                  <c:v>3.3616438356164382</c:v>
                </c:pt>
                <c:pt idx="676">
                  <c:v>3.3698630136985721</c:v>
                </c:pt>
                <c:pt idx="677">
                  <c:v>3.3753424657533762</c:v>
                </c:pt>
                <c:pt idx="678">
                  <c:v>3.3780821917807731</c:v>
                </c:pt>
                <c:pt idx="679">
                  <c:v>3.3917808219178078</c:v>
                </c:pt>
                <c:pt idx="680">
                  <c:v>3.3945205479452212</c:v>
                </c:pt>
                <c:pt idx="681">
                  <c:v>3.3972602739726021</c:v>
                </c:pt>
                <c:pt idx="682">
                  <c:v>3.4027397260274248</c:v>
                </c:pt>
                <c:pt idx="683">
                  <c:v>3.4164383561643832</c:v>
                </c:pt>
                <c:pt idx="684">
                  <c:v>3.4219178082191801</c:v>
                </c:pt>
                <c:pt idx="685">
                  <c:v>3.4246575342465748</c:v>
                </c:pt>
                <c:pt idx="686">
                  <c:v>3.4328767123287571</c:v>
                </c:pt>
                <c:pt idx="687">
                  <c:v>3.4383561643835572</c:v>
                </c:pt>
                <c:pt idx="688">
                  <c:v>3.4657534246575339</c:v>
                </c:pt>
                <c:pt idx="689">
                  <c:v>3.4684931506849348</c:v>
                </c:pt>
                <c:pt idx="690">
                  <c:v>3.4794520547945171</c:v>
                </c:pt>
                <c:pt idx="691">
                  <c:v>3.4821917808219749</c:v>
                </c:pt>
                <c:pt idx="692">
                  <c:v>3.4876712328767212</c:v>
                </c:pt>
                <c:pt idx="693">
                  <c:v>3.5013698630136991</c:v>
                </c:pt>
                <c:pt idx="694">
                  <c:v>3.5041095890411</c:v>
                </c:pt>
                <c:pt idx="695">
                  <c:v>3.5095890410958912</c:v>
                </c:pt>
                <c:pt idx="696">
                  <c:v>3.5150684931506051</c:v>
                </c:pt>
                <c:pt idx="697">
                  <c:v>3.5205479452054802</c:v>
                </c:pt>
                <c:pt idx="698">
                  <c:v>3.526027397260274</c:v>
                </c:pt>
                <c:pt idx="699">
                  <c:v>3.5315068493150679</c:v>
                </c:pt>
                <c:pt idx="700">
                  <c:v>3.5424657534246582</c:v>
                </c:pt>
                <c:pt idx="701">
                  <c:v>3.5452054794520551</c:v>
                </c:pt>
                <c:pt idx="702">
                  <c:v>3.5616438356164379</c:v>
                </c:pt>
                <c:pt idx="703">
                  <c:v>3.5671232876712851</c:v>
                </c:pt>
                <c:pt idx="704">
                  <c:v>3.5698630136986171</c:v>
                </c:pt>
                <c:pt idx="705">
                  <c:v>3.5753424657534172</c:v>
                </c:pt>
                <c:pt idx="706">
                  <c:v>3.580821917808219</c:v>
                </c:pt>
                <c:pt idx="707">
                  <c:v>3.5835616438356408</c:v>
                </c:pt>
                <c:pt idx="708">
                  <c:v>3.5863013698630142</c:v>
                </c:pt>
                <c:pt idx="709">
                  <c:v>3.5890410958904111</c:v>
                </c:pt>
                <c:pt idx="710">
                  <c:v>3.6</c:v>
                </c:pt>
                <c:pt idx="711">
                  <c:v>3.6027397260274401</c:v>
                </c:pt>
                <c:pt idx="712">
                  <c:v>3.6054794520547939</c:v>
                </c:pt>
                <c:pt idx="713">
                  <c:v>3.6082191780822002</c:v>
                </c:pt>
                <c:pt idx="714">
                  <c:v>3.6164383561643829</c:v>
                </c:pt>
                <c:pt idx="715">
                  <c:v>3.6383561643835591</c:v>
                </c:pt>
                <c:pt idx="716">
                  <c:v>3.64109589041096</c:v>
                </c:pt>
                <c:pt idx="717">
                  <c:v>3.6575342465754281</c:v>
                </c:pt>
                <c:pt idx="718">
                  <c:v>3.6684931506849412</c:v>
                </c:pt>
                <c:pt idx="719">
                  <c:v>3.6767123287671231</c:v>
                </c:pt>
                <c:pt idx="720">
                  <c:v>3.6794520547945182</c:v>
                </c:pt>
                <c:pt idx="721">
                  <c:v>3.6849315068493862</c:v>
                </c:pt>
                <c:pt idx="722">
                  <c:v>3.6931506849315072</c:v>
                </c:pt>
                <c:pt idx="723">
                  <c:v>3.6958904109589041</c:v>
                </c:pt>
                <c:pt idx="724">
                  <c:v>3.6986301369863011</c:v>
                </c:pt>
                <c:pt idx="725">
                  <c:v>3.7041095890411002</c:v>
                </c:pt>
                <c:pt idx="726">
                  <c:v>3.7479452054794602</c:v>
                </c:pt>
                <c:pt idx="727">
                  <c:v>3.7506849315068491</c:v>
                </c:pt>
                <c:pt idx="728">
                  <c:v>3.7561643835616438</c:v>
                </c:pt>
                <c:pt idx="729">
                  <c:v>3.7589041095890412</c:v>
                </c:pt>
                <c:pt idx="730">
                  <c:v>3.7616438356164381</c:v>
                </c:pt>
                <c:pt idx="731">
                  <c:v>3.7808219178082201</c:v>
                </c:pt>
                <c:pt idx="732">
                  <c:v>3.7835616438356601</c:v>
                </c:pt>
                <c:pt idx="733">
                  <c:v>3.7917808219178082</c:v>
                </c:pt>
                <c:pt idx="734">
                  <c:v>3.8027397260274012</c:v>
                </c:pt>
                <c:pt idx="735">
                  <c:v>3.8082191780821928</c:v>
                </c:pt>
                <c:pt idx="736">
                  <c:v>3.8136986301369782</c:v>
                </c:pt>
                <c:pt idx="737">
                  <c:v>3.8246575342465752</c:v>
                </c:pt>
                <c:pt idx="738">
                  <c:v>3.8273972602740121</c:v>
                </c:pt>
                <c:pt idx="739">
                  <c:v>3.8301369863013708</c:v>
                </c:pt>
                <c:pt idx="740">
                  <c:v>3.8328767123287202</c:v>
                </c:pt>
                <c:pt idx="741">
                  <c:v>3.8383561643835371</c:v>
                </c:pt>
                <c:pt idx="742">
                  <c:v>3.8410958904109589</c:v>
                </c:pt>
                <c:pt idx="743">
                  <c:v>3.8438356164383571</c:v>
                </c:pt>
                <c:pt idx="744">
                  <c:v>3.8493150684931501</c:v>
                </c:pt>
                <c:pt idx="745">
                  <c:v>3.8575342465754048</c:v>
                </c:pt>
                <c:pt idx="746">
                  <c:v>3.8767123287671228</c:v>
                </c:pt>
                <c:pt idx="747">
                  <c:v>3.8821917808219641</c:v>
                </c:pt>
                <c:pt idx="748">
                  <c:v>3.8849315068493651</c:v>
                </c:pt>
                <c:pt idx="749">
                  <c:v>3.8876712328767198</c:v>
                </c:pt>
                <c:pt idx="750">
                  <c:v>3.89041095890411</c:v>
                </c:pt>
                <c:pt idx="751">
                  <c:v>3.893150684931507</c:v>
                </c:pt>
                <c:pt idx="752">
                  <c:v>3.895890410958835</c:v>
                </c:pt>
                <c:pt idx="753">
                  <c:v>3.8986301369863008</c:v>
                </c:pt>
                <c:pt idx="754">
                  <c:v>3.906849315068436</c:v>
                </c:pt>
                <c:pt idx="755">
                  <c:v>3.9178082191780281</c:v>
                </c:pt>
                <c:pt idx="756">
                  <c:v>3.9205479452054801</c:v>
                </c:pt>
                <c:pt idx="757">
                  <c:v>3.934246575342466</c:v>
                </c:pt>
                <c:pt idx="758">
                  <c:v>3.9369863013698572</c:v>
                </c:pt>
                <c:pt idx="759">
                  <c:v>3.9397260273972599</c:v>
                </c:pt>
                <c:pt idx="760">
                  <c:v>3.9424657534246581</c:v>
                </c:pt>
                <c:pt idx="761">
                  <c:v>3.9452054794520541</c:v>
                </c:pt>
                <c:pt idx="762">
                  <c:v>3.9534246575342471</c:v>
                </c:pt>
                <c:pt idx="763">
                  <c:v>3.9589041095890392</c:v>
                </c:pt>
                <c:pt idx="764">
                  <c:v>3.967123287671277</c:v>
                </c:pt>
                <c:pt idx="765">
                  <c:v>3.9753424657534171</c:v>
                </c:pt>
                <c:pt idx="766">
                  <c:v>3.9780821917808171</c:v>
                </c:pt>
                <c:pt idx="767">
                  <c:v>3.9808219178082189</c:v>
                </c:pt>
                <c:pt idx="768">
                  <c:v>3.9863013698630141</c:v>
                </c:pt>
                <c:pt idx="769">
                  <c:v>3.9972602739726031</c:v>
                </c:pt>
                <c:pt idx="770">
                  <c:v>4.0082191780821921</c:v>
                </c:pt>
                <c:pt idx="771">
                  <c:v>4.0109589041095894</c:v>
                </c:pt>
                <c:pt idx="772">
                  <c:v>4.0410958904109586</c:v>
                </c:pt>
                <c:pt idx="773">
                  <c:v>4.0575342465751332</c:v>
                </c:pt>
                <c:pt idx="774">
                  <c:v>4.0602739726027401</c:v>
                </c:pt>
                <c:pt idx="775">
                  <c:v>4.0684931506849313</c:v>
                </c:pt>
                <c:pt idx="776">
                  <c:v>4.0739726027397314</c:v>
                </c:pt>
                <c:pt idx="777">
                  <c:v>4.095890410958904</c:v>
                </c:pt>
                <c:pt idx="778">
                  <c:v>4.1041095890410846</c:v>
                </c:pt>
                <c:pt idx="779">
                  <c:v>4.1205479452053817</c:v>
                </c:pt>
                <c:pt idx="780">
                  <c:v>4.1315068493149836</c:v>
                </c:pt>
                <c:pt idx="781">
                  <c:v>4.1369863013698627</c:v>
                </c:pt>
                <c:pt idx="782">
                  <c:v>4.13972602739726</c:v>
                </c:pt>
                <c:pt idx="783">
                  <c:v>4.1452054794520548</c:v>
                </c:pt>
                <c:pt idx="784">
                  <c:v>4.1534246575342264</c:v>
                </c:pt>
                <c:pt idx="785">
                  <c:v>4.1589041095890256</c:v>
                </c:pt>
                <c:pt idx="786">
                  <c:v>4.161643835616438</c:v>
                </c:pt>
                <c:pt idx="787">
                  <c:v>4.1698630136986434</c:v>
                </c:pt>
                <c:pt idx="788">
                  <c:v>4.183561643835616</c:v>
                </c:pt>
                <c:pt idx="789">
                  <c:v>4.2</c:v>
                </c:pt>
                <c:pt idx="790">
                  <c:v>4.2082191780821914</c:v>
                </c:pt>
                <c:pt idx="791">
                  <c:v>4.2164383561643826</c:v>
                </c:pt>
                <c:pt idx="792">
                  <c:v>4.2219178082191746</c:v>
                </c:pt>
                <c:pt idx="793">
                  <c:v>4.2328767123287703</c:v>
                </c:pt>
                <c:pt idx="794">
                  <c:v>4.2356164383561703</c:v>
                </c:pt>
                <c:pt idx="795">
                  <c:v>4.2383561643835934</c:v>
                </c:pt>
                <c:pt idx="796">
                  <c:v>4.2410958904109588</c:v>
                </c:pt>
                <c:pt idx="797">
                  <c:v>4.2465753424657464</c:v>
                </c:pt>
                <c:pt idx="798">
                  <c:v>4.2520547945205482</c:v>
                </c:pt>
                <c:pt idx="799">
                  <c:v>4.2602739726027403</c:v>
                </c:pt>
                <c:pt idx="800">
                  <c:v>4.2630136986301403</c:v>
                </c:pt>
                <c:pt idx="801">
                  <c:v>4.2657534246575404</c:v>
                </c:pt>
                <c:pt idx="802">
                  <c:v>4.2739726027397333</c:v>
                </c:pt>
                <c:pt idx="803">
                  <c:v>4.2904109589041086</c:v>
                </c:pt>
                <c:pt idx="804">
                  <c:v>4.2986301369863016</c:v>
                </c:pt>
                <c:pt idx="805">
                  <c:v>4.3041095890410856</c:v>
                </c:pt>
                <c:pt idx="806">
                  <c:v>4.3150684931507124</c:v>
                </c:pt>
                <c:pt idx="807">
                  <c:v>4.3205479452054236</c:v>
                </c:pt>
                <c:pt idx="808">
                  <c:v>4.3342465753424664</c:v>
                </c:pt>
                <c:pt idx="809">
                  <c:v>4.3397260273972602</c:v>
                </c:pt>
                <c:pt idx="810">
                  <c:v>4.3424657534246824</c:v>
                </c:pt>
                <c:pt idx="811">
                  <c:v>4.3452054794520549</c:v>
                </c:pt>
                <c:pt idx="812">
                  <c:v>4.3506849315068266</c:v>
                </c:pt>
                <c:pt idx="813">
                  <c:v>4.3534246575342346</c:v>
                </c:pt>
                <c:pt idx="814">
                  <c:v>4.3561643835616524</c:v>
                </c:pt>
                <c:pt idx="815">
                  <c:v>4.3616438356164382</c:v>
                </c:pt>
                <c:pt idx="816">
                  <c:v>4.3643835616438356</c:v>
                </c:pt>
                <c:pt idx="817">
                  <c:v>4.3698630136986534</c:v>
                </c:pt>
                <c:pt idx="818">
                  <c:v>4.3753424657534534</c:v>
                </c:pt>
                <c:pt idx="819">
                  <c:v>4.3780821917808526</c:v>
                </c:pt>
                <c:pt idx="820">
                  <c:v>4.3835616438356162</c:v>
                </c:pt>
                <c:pt idx="821">
                  <c:v>4.3917808219178056</c:v>
                </c:pt>
                <c:pt idx="822">
                  <c:v>4.4000000000000004</c:v>
                </c:pt>
                <c:pt idx="823">
                  <c:v>4.4054794520548821</c:v>
                </c:pt>
                <c:pt idx="824">
                  <c:v>4.4082191780821924</c:v>
                </c:pt>
                <c:pt idx="825">
                  <c:v>4.4136986301369863</c:v>
                </c:pt>
                <c:pt idx="826">
                  <c:v>4.4164383561643854</c:v>
                </c:pt>
                <c:pt idx="827">
                  <c:v>4.4219178082191766</c:v>
                </c:pt>
                <c:pt idx="828">
                  <c:v>4.4246575342465757</c:v>
                </c:pt>
                <c:pt idx="829">
                  <c:v>4.4301369863013704</c:v>
                </c:pt>
                <c:pt idx="830">
                  <c:v>4.4328767123287713</c:v>
                </c:pt>
                <c:pt idx="831">
                  <c:v>4.4356164383561714</c:v>
                </c:pt>
                <c:pt idx="832">
                  <c:v>4.4383561643836602</c:v>
                </c:pt>
                <c:pt idx="833">
                  <c:v>4.441095890410959</c:v>
                </c:pt>
                <c:pt idx="834">
                  <c:v>4.4438356164383546</c:v>
                </c:pt>
                <c:pt idx="835">
                  <c:v>4.4465753424657466</c:v>
                </c:pt>
                <c:pt idx="836">
                  <c:v>4.457534246575162</c:v>
                </c:pt>
                <c:pt idx="837">
                  <c:v>4.4684931506849423</c:v>
                </c:pt>
                <c:pt idx="838">
                  <c:v>4.4821917808219434</c:v>
                </c:pt>
                <c:pt idx="839">
                  <c:v>4.4849315068492164</c:v>
                </c:pt>
                <c:pt idx="840">
                  <c:v>4.5041095890410956</c:v>
                </c:pt>
                <c:pt idx="841">
                  <c:v>4.5095890410958894</c:v>
                </c:pt>
                <c:pt idx="842">
                  <c:v>4.5123287671232877</c:v>
                </c:pt>
                <c:pt idx="843">
                  <c:v>4.5150684931507534</c:v>
                </c:pt>
                <c:pt idx="844">
                  <c:v>4.5315068493150674</c:v>
                </c:pt>
                <c:pt idx="845">
                  <c:v>4.5397260273972604</c:v>
                </c:pt>
                <c:pt idx="846">
                  <c:v>4.5452054794520551</c:v>
                </c:pt>
                <c:pt idx="847">
                  <c:v>4.5506849315068356</c:v>
                </c:pt>
                <c:pt idx="848">
                  <c:v>4.5534246575342454</c:v>
                </c:pt>
                <c:pt idx="849">
                  <c:v>4.5616438356164384</c:v>
                </c:pt>
                <c:pt idx="850">
                  <c:v>4.5698630136987024</c:v>
                </c:pt>
                <c:pt idx="851">
                  <c:v>4.5863013698630164</c:v>
                </c:pt>
                <c:pt idx="852">
                  <c:v>4.5890410958905044</c:v>
                </c:pt>
                <c:pt idx="853">
                  <c:v>4.5945205479450717</c:v>
                </c:pt>
                <c:pt idx="854">
                  <c:v>4.5999999999999996</c:v>
                </c:pt>
                <c:pt idx="855">
                  <c:v>4.6027397260273757</c:v>
                </c:pt>
                <c:pt idx="856">
                  <c:v>4.6082191780821917</c:v>
                </c:pt>
                <c:pt idx="857">
                  <c:v>4.6109589041095846</c:v>
                </c:pt>
                <c:pt idx="858">
                  <c:v>4.6219178082190666</c:v>
                </c:pt>
                <c:pt idx="859">
                  <c:v>4.6301369863013697</c:v>
                </c:pt>
                <c:pt idx="860">
                  <c:v>4.6575342465751017</c:v>
                </c:pt>
                <c:pt idx="861">
                  <c:v>4.6657534246575354</c:v>
                </c:pt>
                <c:pt idx="862">
                  <c:v>4.6684931506849319</c:v>
                </c:pt>
                <c:pt idx="863">
                  <c:v>4.6712328767123283</c:v>
                </c:pt>
                <c:pt idx="864">
                  <c:v>4.6876712328766956</c:v>
                </c:pt>
                <c:pt idx="865">
                  <c:v>4.6958904109588957</c:v>
                </c:pt>
                <c:pt idx="866">
                  <c:v>4.7013698630137757</c:v>
                </c:pt>
                <c:pt idx="867">
                  <c:v>4.7150684931507749</c:v>
                </c:pt>
                <c:pt idx="868">
                  <c:v>4.7178082191780746</c:v>
                </c:pt>
                <c:pt idx="869">
                  <c:v>4.7205479452054746</c:v>
                </c:pt>
                <c:pt idx="870">
                  <c:v>4.7260273972602764</c:v>
                </c:pt>
                <c:pt idx="871">
                  <c:v>4.7287671232876924</c:v>
                </c:pt>
                <c:pt idx="872">
                  <c:v>4.7342465753424703</c:v>
                </c:pt>
                <c:pt idx="873">
                  <c:v>4.7479452054794447</c:v>
                </c:pt>
                <c:pt idx="874">
                  <c:v>4.7753424657535239</c:v>
                </c:pt>
                <c:pt idx="875">
                  <c:v>4.7835616438356174</c:v>
                </c:pt>
                <c:pt idx="876">
                  <c:v>4.8054794520547954</c:v>
                </c:pt>
                <c:pt idx="877">
                  <c:v>4.816438356164384</c:v>
                </c:pt>
                <c:pt idx="878">
                  <c:v>4.8191780821917813</c:v>
                </c:pt>
                <c:pt idx="879">
                  <c:v>4.8219178082191236</c:v>
                </c:pt>
                <c:pt idx="880">
                  <c:v>4.8246575342465237</c:v>
                </c:pt>
                <c:pt idx="881">
                  <c:v>4.8301369863013699</c:v>
                </c:pt>
                <c:pt idx="882">
                  <c:v>4.8383561643835824</c:v>
                </c:pt>
                <c:pt idx="883">
                  <c:v>4.8438356164383256</c:v>
                </c:pt>
                <c:pt idx="884">
                  <c:v>4.8465753424657256</c:v>
                </c:pt>
                <c:pt idx="885">
                  <c:v>4.8575342465751223</c:v>
                </c:pt>
                <c:pt idx="886">
                  <c:v>4.8684931506849312</c:v>
                </c:pt>
                <c:pt idx="887">
                  <c:v>4.8712328767123303</c:v>
                </c:pt>
                <c:pt idx="888">
                  <c:v>4.8739726027397303</c:v>
                </c:pt>
                <c:pt idx="889">
                  <c:v>4.8986301369862746</c:v>
                </c:pt>
                <c:pt idx="890">
                  <c:v>4.904109589041096</c:v>
                </c:pt>
                <c:pt idx="891">
                  <c:v>4.9095890410958907</c:v>
                </c:pt>
                <c:pt idx="892">
                  <c:v>4.9232876712328784</c:v>
                </c:pt>
                <c:pt idx="893">
                  <c:v>4.9287671232877024</c:v>
                </c:pt>
                <c:pt idx="894">
                  <c:v>4.9452054794520564</c:v>
                </c:pt>
                <c:pt idx="895">
                  <c:v>4.9479452054794466</c:v>
                </c:pt>
                <c:pt idx="896">
                  <c:v>4.9616438356164414</c:v>
                </c:pt>
                <c:pt idx="897">
                  <c:v>4.9780821917809197</c:v>
                </c:pt>
                <c:pt idx="898">
                  <c:v>4.9835616438356434</c:v>
                </c:pt>
                <c:pt idx="899">
                  <c:v>4.9863013698630434</c:v>
                </c:pt>
                <c:pt idx="900">
                  <c:v>4.9917808219178079</c:v>
                </c:pt>
                <c:pt idx="901">
                  <c:v>5</c:v>
                </c:pt>
                <c:pt idx="902">
                  <c:v>5.0027397260273956</c:v>
                </c:pt>
                <c:pt idx="903">
                  <c:v>5.0219178082191656</c:v>
                </c:pt>
                <c:pt idx="904">
                  <c:v>5.0356164383561683</c:v>
                </c:pt>
                <c:pt idx="905">
                  <c:v>5.0465753424657356</c:v>
                </c:pt>
                <c:pt idx="906">
                  <c:v>5.0520547945205481</c:v>
                </c:pt>
                <c:pt idx="907">
                  <c:v>5.0547945205478646</c:v>
                </c:pt>
                <c:pt idx="908">
                  <c:v>5.0575342465751332</c:v>
                </c:pt>
                <c:pt idx="909">
                  <c:v>5.0657534246575384</c:v>
                </c:pt>
                <c:pt idx="910">
                  <c:v>5.0712328767123314</c:v>
                </c:pt>
                <c:pt idx="911">
                  <c:v>5.0739726027397314</c:v>
                </c:pt>
                <c:pt idx="912">
                  <c:v>5.0904109589041084</c:v>
                </c:pt>
                <c:pt idx="913">
                  <c:v>5.1150684931507016</c:v>
                </c:pt>
                <c:pt idx="914">
                  <c:v>5.1205479452053817</c:v>
                </c:pt>
                <c:pt idx="915">
                  <c:v>5.1315068493149836</c:v>
                </c:pt>
                <c:pt idx="916">
                  <c:v>5.1561643835616504</c:v>
                </c:pt>
                <c:pt idx="917">
                  <c:v>5.1589041095890256</c:v>
                </c:pt>
                <c:pt idx="918">
                  <c:v>5.1643835616438256</c:v>
                </c:pt>
                <c:pt idx="919">
                  <c:v>5.1726027397260284</c:v>
                </c:pt>
                <c:pt idx="920">
                  <c:v>5.1780821917808524</c:v>
                </c:pt>
                <c:pt idx="921">
                  <c:v>5.1808219178081956</c:v>
                </c:pt>
                <c:pt idx="922">
                  <c:v>5.1890410958904134</c:v>
                </c:pt>
                <c:pt idx="923">
                  <c:v>5.1972602739726028</c:v>
                </c:pt>
                <c:pt idx="924">
                  <c:v>5.2136986301369861</c:v>
                </c:pt>
                <c:pt idx="925">
                  <c:v>5.2219178082191746</c:v>
                </c:pt>
                <c:pt idx="926">
                  <c:v>5.2273972602739676</c:v>
                </c:pt>
                <c:pt idx="927">
                  <c:v>5.2410958904109588</c:v>
                </c:pt>
                <c:pt idx="928">
                  <c:v>5.2465753424657464</c:v>
                </c:pt>
                <c:pt idx="929">
                  <c:v>5.2493150684931509</c:v>
                </c:pt>
                <c:pt idx="930">
                  <c:v>5.2575342465751449</c:v>
                </c:pt>
                <c:pt idx="931">
                  <c:v>5.2630136986301403</c:v>
                </c:pt>
                <c:pt idx="932">
                  <c:v>5.2684931506849324</c:v>
                </c:pt>
                <c:pt idx="933">
                  <c:v>5.2712328767123324</c:v>
                </c:pt>
                <c:pt idx="934">
                  <c:v>5.2767123287671334</c:v>
                </c:pt>
                <c:pt idx="935">
                  <c:v>5.2821917808219174</c:v>
                </c:pt>
                <c:pt idx="936">
                  <c:v>5.2876712328767086</c:v>
                </c:pt>
                <c:pt idx="937">
                  <c:v>5.2958904109589042</c:v>
                </c:pt>
                <c:pt idx="938">
                  <c:v>5.2986301369863016</c:v>
                </c:pt>
                <c:pt idx="939">
                  <c:v>5.3123287671232866</c:v>
                </c:pt>
                <c:pt idx="940">
                  <c:v>5.3205479452054236</c:v>
                </c:pt>
                <c:pt idx="941">
                  <c:v>5.3315068493150646</c:v>
                </c:pt>
                <c:pt idx="942">
                  <c:v>5.3342465753424664</c:v>
                </c:pt>
                <c:pt idx="943">
                  <c:v>5.3369863013698629</c:v>
                </c:pt>
                <c:pt idx="944">
                  <c:v>5.3424657534246824</c:v>
                </c:pt>
                <c:pt idx="945">
                  <c:v>5.3479452054794256</c:v>
                </c:pt>
                <c:pt idx="946">
                  <c:v>5.3534246575342346</c:v>
                </c:pt>
                <c:pt idx="947">
                  <c:v>5.3561643835616524</c:v>
                </c:pt>
                <c:pt idx="948">
                  <c:v>5.3589041095890346</c:v>
                </c:pt>
                <c:pt idx="949">
                  <c:v>5.3698630136986534</c:v>
                </c:pt>
                <c:pt idx="950">
                  <c:v>5.3753424657534534</c:v>
                </c:pt>
                <c:pt idx="951">
                  <c:v>5.3780821917808526</c:v>
                </c:pt>
                <c:pt idx="952">
                  <c:v>5.3835616438356162</c:v>
                </c:pt>
                <c:pt idx="953">
                  <c:v>5.3863013698630127</c:v>
                </c:pt>
                <c:pt idx="954">
                  <c:v>5.4</c:v>
                </c:pt>
                <c:pt idx="955">
                  <c:v>5.4027397260273968</c:v>
                </c:pt>
                <c:pt idx="956">
                  <c:v>5.4082191780821924</c:v>
                </c:pt>
                <c:pt idx="957">
                  <c:v>5.4136986301369863</c:v>
                </c:pt>
                <c:pt idx="958">
                  <c:v>5.4219178082191766</c:v>
                </c:pt>
                <c:pt idx="959">
                  <c:v>5.4246575342465757</c:v>
                </c:pt>
                <c:pt idx="960">
                  <c:v>5.4301369863013704</c:v>
                </c:pt>
                <c:pt idx="961">
                  <c:v>5.4328767123287713</c:v>
                </c:pt>
                <c:pt idx="962">
                  <c:v>5.4356164383561714</c:v>
                </c:pt>
                <c:pt idx="963">
                  <c:v>5.441095890410959</c:v>
                </c:pt>
                <c:pt idx="964">
                  <c:v>5.4438356164383546</c:v>
                </c:pt>
                <c:pt idx="965">
                  <c:v>5.4465753424657466</c:v>
                </c:pt>
                <c:pt idx="966">
                  <c:v>5.4493150684931511</c:v>
                </c:pt>
                <c:pt idx="967">
                  <c:v>5.457534246575162</c:v>
                </c:pt>
                <c:pt idx="968">
                  <c:v>5.4657534246575414</c:v>
                </c:pt>
                <c:pt idx="969">
                  <c:v>5.4684931506849423</c:v>
                </c:pt>
                <c:pt idx="970">
                  <c:v>5.4931506849315124</c:v>
                </c:pt>
                <c:pt idx="971">
                  <c:v>5.506849315068493</c:v>
                </c:pt>
                <c:pt idx="972">
                  <c:v>5.5150684931507534</c:v>
                </c:pt>
                <c:pt idx="973">
                  <c:v>5.5205479452054664</c:v>
                </c:pt>
                <c:pt idx="974">
                  <c:v>5.5232876712328771</c:v>
                </c:pt>
                <c:pt idx="975">
                  <c:v>5.5260273972602754</c:v>
                </c:pt>
                <c:pt idx="976">
                  <c:v>5.5287671232876834</c:v>
                </c:pt>
                <c:pt idx="977">
                  <c:v>5.5315068493150674</c:v>
                </c:pt>
                <c:pt idx="978">
                  <c:v>5.5342465753424666</c:v>
                </c:pt>
                <c:pt idx="979">
                  <c:v>5.5479452054794356</c:v>
                </c:pt>
                <c:pt idx="980">
                  <c:v>5.5589041095890366</c:v>
                </c:pt>
                <c:pt idx="981">
                  <c:v>5.5698630136987024</c:v>
                </c:pt>
                <c:pt idx="982">
                  <c:v>5.5863013698630164</c:v>
                </c:pt>
                <c:pt idx="983">
                  <c:v>5.5917808219178076</c:v>
                </c:pt>
                <c:pt idx="984">
                  <c:v>5.6027397260273757</c:v>
                </c:pt>
                <c:pt idx="985">
                  <c:v>5.6054794520547944</c:v>
                </c:pt>
                <c:pt idx="986">
                  <c:v>5.6136986301369847</c:v>
                </c:pt>
                <c:pt idx="987">
                  <c:v>5.6191780821917812</c:v>
                </c:pt>
                <c:pt idx="988">
                  <c:v>5.6219178082190666</c:v>
                </c:pt>
                <c:pt idx="989">
                  <c:v>5.624657534246464</c:v>
                </c:pt>
                <c:pt idx="990">
                  <c:v>5.6273972602738809</c:v>
                </c:pt>
                <c:pt idx="991">
                  <c:v>5.6465753424657237</c:v>
                </c:pt>
                <c:pt idx="992">
                  <c:v>5.6520547945205477</c:v>
                </c:pt>
                <c:pt idx="993">
                  <c:v>5.6547945205478252</c:v>
                </c:pt>
                <c:pt idx="994">
                  <c:v>5.6575342465751017</c:v>
                </c:pt>
                <c:pt idx="995">
                  <c:v>5.6602739726027398</c:v>
                </c:pt>
                <c:pt idx="996">
                  <c:v>5.6739726027397284</c:v>
                </c:pt>
                <c:pt idx="997">
                  <c:v>5.6767123287671231</c:v>
                </c:pt>
                <c:pt idx="998">
                  <c:v>5.6794520547945524</c:v>
                </c:pt>
                <c:pt idx="999">
                  <c:v>5.6849315068491642</c:v>
                </c:pt>
                <c:pt idx="1000">
                  <c:v>5.6876712328766956</c:v>
                </c:pt>
                <c:pt idx="1001">
                  <c:v>5.6958904109588957</c:v>
                </c:pt>
                <c:pt idx="1002">
                  <c:v>5.7013698630137757</c:v>
                </c:pt>
                <c:pt idx="1003">
                  <c:v>5.7041095890410958</c:v>
                </c:pt>
                <c:pt idx="1004">
                  <c:v>5.7287671232876924</c:v>
                </c:pt>
                <c:pt idx="1005">
                  <c:v>5.7315068493150676</c:v>
                </c:pt>
                <c:pt idx="1006">
                  <c:v>5.7397260273972623</c:v>
                </c:pt>
                <c:pt idx="1007">
                  <c:v>5.7534246575342456</c:v>
                </c:pt>
                <c:pt idx="1008">
                  <c:v>5.7561643835617033</c:v>
                </c:pt>
                <c:pt idx="1009">
                  <c:v>5.7671232876712306</c:v>
                </c:pt>
                <c:pt idx="1010">
                  <c:v>5.7698630136987124</c:v>
                </c:pt>
                <c:pt idx="1011">
                  <c:v>5.7726027397260324</c:v>
                </c:pt>
                <c:pt idx="1012">
                  <c:v>5.7863013698630184</c:v>
                </c:pt>
                <c:pt idx="1013">
                  <c:v>5.7917808219178086</c:v>
                </c:pt>
                <c:pt idx="1014">
                  <c:v>5.7945205479450932</c:v>
                </c:pt>
                <c:pt idx="1015">
                  <c:v>5.8109589041095866</c:v>
                </c:pt>
                <c:pt idx="1016">
                  <c:v>5.816438356164384</c:v>
                </c:pt>
                <c:pt idx="1017">
                  <c:v>5.8246575342465237</c:v>
                </c:pt>
                <c:pt idx="1018">
                  <c:v>5.8438356164383256</c:v>
                </c:pt>
                <c:pt idx="1019">
                  <c:v>5.8465753424657256</c:v>
                </c:pt>
                <c:pt idx="1020">
                  <c:v>5.8547945205478351</c:v>
                </c:pt>
                <c:pt idx="1021">
                  <c:v>5.8657534246575374</c:v>
                </c:pt>
                <c:pt idx="1022">
                  <c:v>5.8712328767123303</c:v>
                </c:pt>
                <c:pt idx="1023">
                  <c:v>5.8767123287671232</c:v>
                </c:pt>
                <c:pt idx="1024">
                  <c:v>5.8904109589041056</c:v>
                </c:pt>
                <c:pt idx="1025">
                  <c:v>5.8931506849315074</c:v>
                </c:pt>
                <c:pt idx="1026">
                  <c:v>5.9013698630137839</c:v>
                </c:pt>
                <c:pt idx="1027">
                  <c:v>5.9068493150684933</c:v>
                </c:pt>
                <c:pt idx="1028">
                  <c:v>5.9205479452054766</c:v>
                </c:pt>
                <c:pt idx="1029">
                  <c:v>5.9260273972602784</c:v>
                </c:pt>
                <c:pt idx="1030">
                  <c:v>5.9287671232877024</c:v>
                </c:pt>
                <c:pt idx="1031">
                  <c:v>5.9315068493150687</c:v>
                </c:pt>
                <c:pt idx="1032">
                  <c:v>5.9342465753424714</c:v>
                </c:pt>
                <c:pt idx="1033">
                  <c:v>5.9397260273972634</c:v>
                </c:pt>
                <c:pt idx="1034">
                  <c:v>5.9479452054794466</c:v>
                </c:pt>
                <c:pt idx="1035">
                  <c:v>5.9643835616438352</c:v>
                </c:pt>
                <c:pt idx="1036">
                  <c:v>5.9671232876712326</c:v>
                </c:pt>
                <c:pt idx="1037">
                  <c:v>5.9698630136987134</c:v>
                </c:pt>
                <c:pt idx="1038">
                  <c:v>5.9726027397260424</c:v>
                </c:pt>
                <c:pt idx="1039">
                  <c:v>5.9808219178082176</c:v>
                </c:pt>
                <c:pt idx="1040">
                  <c:v>5.989041095890534</c:v>
                </c:pt>
                <c:pt idx="1041">
                  <c:v>5.9945205479451236</c:v>
                </c:pt>
                <c:pt idx="1042">
                  <c:v>6.0027397260273956</c:v>
                </c:pt>
                <c:pt idx="1043">
                  <c:v>6.0219178082191656</c:v>
                </c:pt>
                <c:pt idx="1044">
                  <c:v>6.0246575342465656</c:v>
                </c:pt>
                <c:pt idx="1045">
                  <c:v>6.0273972602739656</c:v>
                </c:pt>
                <c:pt idx="1046">
                  <c:v>6.0301369863013701</c:v>
                </c:pt>
                <c:pt idx="1047">
                  <c:v>6.0383561643835924</c:v>
                </c:pt>
                <c:pt idx="1048">
                  <c:v>6.0410958904109586</c:v>
                </c:pt>
                <c:pt idx="1049">
                  <c:v>6.0465753424657356</c:v>
                </c:pt>
                <c:pt idx="1050">
                  <c:v>6.0630136986301384</c:v>
                </c:pt>
                <c:pt idx="1051">
                  <c:v>6.0767123287671234</c:v>
                </c:pt>
                <c:pt idx="1052">
                  <c:v>6.0904109589041084</c:v>
                </c:pt>
                <c:pt idx="1053">
                  <c:v>6.1041095890410846</c:v>
                </c:pt>
                <c:pt idx="1054">
                  <c:v>6.1095890410958864</c:v>
                </c:pt>
                <c:pt idx="1055">
                  <c:v>6.1123287671232864</c:v>
                </c:pt>
                <c:pt idx="1056">
                  <c:v>6.1178082191779684</c:v>
                </c:pt>
                <c:pt idx="1057">
                  <c:v>6.1260273972602741</c:v>
                </c:pt>
                <c:pt idx="1058">
                  <c:v>6.1479452054794246</c:v>
                </c:pt>
                <c:pt idx="1059">
                  <c:v>6.1561643835616504</c:v>
                </c:pt>
                <c:pt idx="1060">
                  <c:v>6.161643835616438</c:v>
                </c:pt>
                <c:pt idx="1061">
                  <c:v>6.1643835616438256</c:v>
                </c:pt>
                <c:pt idx="1062">
                  <c:v>6.1698630136986434</c:v>
                </c:pt>
                <c:pt idx="1063">
                  <c:v>6.1753424657534524</c:v>
                </c:pt>
                <c:pt idx="1064">
                  <c:v>6.1780821917808524</c:v>
                </c:pt>
                <c:pt idx="1065">
                  <c:v>6.1863013698630116</c:v>
                </c:pt>
                <c:pt idx="1066">
                  <c:v>6.1890410958904134</c:v>
                </c:pt>
                <c:pt idx="1067">
                  <c:v>6.1917808219178054</c:v>
                </c:pt>
                <c:pt idx="1068">
                  <c:v>6.1945205479450349</c:v>
                </c:pt>
                <c:pt idx="1069">
                  <c:v>6.2</c:v>
                </c:pt>
                <c:pt idx="1070">
                  <c:v>6.2054794520548668</c:v>
                </c:pt>
                <c:pt idx="1071">
                  <c:v>6.2109589041095887</c:v>
                </c:pt>
                <c:pt idx="1072">
                  <c:v>6.2356164383561703</c:v>
                </c:pt>
                <c:pt idx="1073">
                  <c:v>6.2438356164383446</c:v>
                </c:pt>
                <c:pt idx="1074">
                  <c:v>6.2465753424657464</c:v>
                </c:pt>
                <c:pt idx="1075">
                  <c:v>6.2520547945205482</c:v>
                </c:pt>
                <c:pt idx="1076">
                  <c:v>6.2630136986301403</c:v>
                </c:pt>
                <c:pt idx="1077">
                  <c:v>6.2657534246575404</c:v>
                </c:pt>
                <c:pt idx="1078">
                  <c:v>6.2684931506849324</c:v>
                </c:pt>
                <c:pt idx="1079">
                  <c:v>6.2739726027397333</c:v>
                </c:pt>
                <c:pt idx="1080">
                  <c:v>6.2849315068492038</c:v>
                </c:pt>
                <c:pt idx="1081">
                  <c:v>6.2904109589041086</c:v>
                </c:pt>
                <c:pt idx="1082">
                  <c:v>6.2931506849315104</c:v>
                </c:pt>
                <c:pt idx="1083">
                  <c:v>6.3123287671232866</c:v>
                </c:pt>
                <c:pt idx="1084">
                  <c:v>6.3232876712328769</c:v>
                </c:pt>
                <c:pt idx="1085">
                  <c:v>6.3287671232876734</c:v>
                </c:pt>
                <c:pt idx="1086">
                  <c:v>6.3342465753424664</c:v>
                </c:pt>
                <c:pt idx="1087">
                  <c:v>6.3452054794520549</c:v>
                </c:pt>
                <c:pt idx="1088">
                  <c:v>6.3479452054794256</c:v>
                </c:pt>
                <c:pt idx="1089">
                  <c:v>6.3698630136986534</c:v>
                </c:pt>
                <c:pt idx="1090">
                  <c:v>6.3863013698630127</c:v>
                </c:pt>
                <c:pt idx="1091">
                  <c:v>6.38904109589049</c:v>
                </c:pt>
                <c:pt idx="1092">
                  <c:v>6.3917808219178056</c:v>
                </c:pt>
                <c:pt idx="1093">
                  <c:v>6.397260273972603</c:v>
                </c:pt>
                <c:pt idx="1094">
                  <c:v>6.4</c:v>
                </c:pt>
                <c:pt idx="1095">
                  <c:v>6.4027397260273968</c:v>
                </c:pt>
                <c:pt idx="1096">
                  <c:v>6.4109589041095889</c:v>
                </c:pt>
                <c:pt idx="1097">
                  <c:v>6.4356164383561714</c:v>
                </c:pt>
                <c:pt idx="1098">
                  <c:v>6.441095890410959</c:v>
                </c:pt>
                <c:pt idx="1099">
                  <c:v>6.4438356164383546</c:v>
                </c:pt>
                <c:pt idx="1100">
                  <c:v>6.4465753424657466</c:v>
                </c:pt>
                <c:pt idx="1101">
                  <c:v>6.4493150684931511</c:v>
                </c:pt>
                <c:pt idx="1102">
                  <c:v>6.4547945205478836</c:v>
                </c:pt>
                <c:pt idx="1103">
                  <c:v>6.4602739726027414</c:v>
                </c:pt>
                <c:pt idx="1104">
                  <c:v>6.4630136986301414</c:v>
                </c:pt>
                <c:pt idx="1105">
                  <c:v>6.4657534246575414</c:v>
                </c:pt>
                <c:pt idx="1106">
                  <c:v>6.4931506849315124</c:v>
                </c:pt>
                <c:pt idx="1107">
                  <c:v>6.5013698630137116</c:v>
                </c:pt>
                <c:pt idx="1108">
                  <c:v>6.5178082191780664</c:v>
                </c:pt>
                <c:pt idx="1109">
                  <c:v>6.536986301369863</c:v>
                </c:pt>
                <c:pt idx="1110">
                  <c:v>6.5424657534246924</c:v>
                </c:pt>
                <c:pt idx="1111">
                  <c:v>6.5506849315068356</c:v>
                </c:pt>
                <c:pt idx="1112">
                  <c:v>6.5589041095890366</c:v>
                </c:pt>
                <c:pt idx="1113">
                  <c:v>6.5643835616438357</c:v>
                </c:pt>
                <c:pt idx="1114">
                  <c:v>6.5780821917809034</c:v>
                </c:pt>
                <c:pt idx="1115">
                  <c:v>6.5808219178082146</c:v>
                </c:pt>
                <c:pt idx="1116">
                  <c:v>6.5863013698630164</c:v>
                </c:pt>
                <c:pt idx="1117">
                  <c:v>6.6164383561643767</c:v>
                </c:pt>
                <c:pt idx="1118">
                  <c:v>6.624657534246464</c:v>
                </c:pt>
                <c:pt idx="1119">
                  <c:v>6.6410958904109556</c:v>
                </c:pt>
                <c:pt idx="1120">
                  <c:v>6.6465753424657237</c:v>
                </c:pt>
                <c:pt idx="1121">
                  <c:v>6.6493150684931477</c:v>
                </c:pt>
                <c:pt idx="1122">
                  <c:v>6.6657534246575354</c:v>
                </c:pt>
                <c:pt idx="1123">
                  <c:v>6.6794520547945524</c:v>
                </c:pt>
                <c:pt idx="1124">
                  <c:v>6.6849315068491642</c:v>
                </c:pt>
                <c:pt idx="1125">
                  <c:v>6.6904109589040646</c:v>
                </c:pt>
                <c:pt idx="1126">
                  <c:v>6.6958904109588957</c:v>
                </c:pt>
                <c:pt idx="1127">
                  <c:v>6.7013698630137757</c:v>
                </c:pt>
                <c:pt idx="1128">
                  <c:v>6.7068493150684931</c:v>
                </c:pt>
                <c:pt idx="1129">
                  <c:v>6.7232876712328764</c:v>
                </c:pt>
                <c:pt idx="1130">
                  <c:v>6.7260273972602764</c:v>
                </c:pt>
                <c:pt idx="1131">
                  <c:v>6.7342465753424703</c:v>
                </c:pt>
                <c:pt idx="1132">
                  <c:v>6.7369863013698632</c:v>
                </c:pt>
                <c:pt idx="1133">
                  <c:v>6.7452054794520544</c:v>
                </c:pt>
                <c:pt idx="1134">
                  <c:v>6.7561643835617033</c:v>
                </c:pt>
                <c:pt idx="1135">
                  <c:v>6.7616438356164403</c:v>
                </c:pt>
                <c:pt idx="1136">
                  <c:v>6.7972602739726034</c:v>
                </c:pt>
                <c:pt idx="1137">
                  <c:v>6.8054794520547954</c:v>
                </c:pt>
                <c:pt idx="1138">
                  <c:v>6.8191780821917813</c:v>
                </c:pt>
                <c:pt idx="1139">
                  <c:v>6.8219178082191236</c:v>
                </c:pt>
                <c:pt idx="1140">
                  <c:v>6.8273972602739246</c:v>
                </c:pt>
                <c:pt idx="1141">
                  <c:v>6.8410958904109576</c:v>
                </c:pt>
                <c:pt idx="1142">
                  <c:v>6.8547945205478351</c:v>
                </c:pt>
                <c:pt idx="1143">
                  <c:v>6.86027397260274</c:v>
                </c:pt>
                <c:pt idx="1144">
                  <c:v>6.8657534246575374</c:v>
                </c:pt>
                <c:pt idx="1145">
                  <c:v>6.8684931506849312</c:v>
                </c:pt>
                <c:pt idx="1146">
                  <c:v>6.8712328767123303</c:v>
                </c:pt>
                <c:pt idx="1147">
                  <c:v>6.8739726027397303</c:v>
                </c:pt>
                <c:pt idx="1148">
                  <c:v>6.8767123287671232</c:v>
                </c:pt>
                <c:pt idx="1149">
                  <c:v>6.882191780821918</c:v>
                </c:pt>
                <c:pt idx="1150">
                  <c:v>6.884931506849175</c:v>
                </c:pt>
                <c:pt idx="1151">
                  <c:v>6.8876712328767056</c:v>
                </c:pt>
                <c:pt idx="1152">
                  <c:v>6.904109589041096</c:v>
                </c:pt>
                <c:pt idx="1153">
                  <c:v>6.912328767123288</c:v>
                </c:pt>
                <c:pt idx="1154">
                  <c:v>6.9178082191780774</c:v>
                </c:pt>
                <c:pt idx="1155">
                  <c:v>6.9315068493150687</c:v>
                </c:pt>
                <c:pt idx="1156">
                  <c:v>6.9397260273972634</c:v>
                </c:pt>
                <c:pt idx="1157">
                  <c:v>6.9424657534247034</c:v>
                </c:pt>
                <c:pt idx="1158">
                  <c:v>6.9479452054794466</c:v>
                </c:pt>
                <c:pt idx="1159">
                  <c:v>6.9561643835617124</c:v>
                </c:pt>
                <c:pt idx="1160">
                  <c:v>6.9780821917809197</c:v>
                </c:pt>
                <c:pt idx="1161">
                  <c:v>6.9972602739726124</c:v>
                </c:pt>
                <c:pt idx="1162">
                  <c:v>7.0027397260273956</c:v>
                </c:pt>
                <c:pt idx="1163">
                  <c:v>7.0109589041095894</c:v>
                </c:pt>
                <c:pt idx="1164">
                  <c:v>7.0356164383561683</c:v>
                </c:pt>
                <c:pt idx="1165">
                  <c:v>7.0712328767123314</c:v>
                </c:pt>
                <c:pt idx="1166">
                  <c:v>7.0821917808219181</c:v>
                </c:pt>
                <c:pt idx="1167">
                  <c:v>7.1068493150684926</c:v>
                </c:pt>
                <c:pt idx="1168">
                  <c:v>7.1178082191779684</c:v>
                </c:pt>
                <c:pt idx="1169">
                  <c:v>7.1369863013698627</c:v>
                </c:pt>
                <c:pt idx="1170">
                  <c:v>7.13972602739726</c:v>
                </c:pt>
                <c:pt idx="1171">
                  <c:v>7.1452054794520548</c:v>
                </c:pt>
                <c:pt idx="1172">
                  <c:v>7.161643835616438</c:v>
                </c:pt>
                <c:pt idx="1173">
                  <c:v>7.1726027397260284</c:v>
                </c:pt>
                <c:pt idx="1174">
                  <c:v>7.1753424657534524</c:v>
                </c:pt>
                <c:pt idx="1175">
                  <c:v>7.1863013698630116</c:v>
                </c:pt>
                <c:pt idx="1176">
                  <c:v>7.1917808219178054</c:v>
                </c:pt>
                <c:pt idx="1177">
                  <c:v>7.2082191780821914</c:v>
                </c:pt>
                <c:pt idx="1178">
                  <c:v>7.2109589041095887</c:v>
                </c:pt>
                <c:pt idx="1179">
                  <c:v>7.2164383561643826</c:v>
                </c:pt>
                <c:pt idx="1180">
                  <c:v>7.2356164383561703</c:v>
                </c:pt>
                <c:pt idx="1181">
                  <c:v>7.2493150684931509</c:v>
                </c:pt>
                <c:pt idx="1182">
                  <c:v>7.2520547945205482</c:v>
                </c:pt>
                <c:pt idx="1183">
                  <c:v>7.2602739726027403</c:v>
                </c:pt>
                <c:pt idx="1184">
                  <c:v>7.2657534246575404</c:v>
                </c:pt>
                <c:pt idx="1185">
                  <c:v>7.2684931506849324</c:v>
                </c:pt>
                <c:pt idx="1186">
                  <c:v>7.2821917808219174</c:v>
                </c:pt>
                <c:pt idx="1187">
                  <c:v>7.2958904109589042</c:v>
                </c:pt>
                <c:pt idx="1188">
                  <c:v>7.3095890410958866</c:v>
                </c:pt>
                <c:pt idx="1189">
                  <c:v>7.3123287671232866</c:v>
                </c:pt>
                <c:pt idx="1190">
                  <c:v>7.3178082191780236</c:v>
                </c:pt>
                <c:pt idx="1191">
                  <c:v>7.3232876712328769</c:v>
                </c:pt>
                <c:pt idx="1192">
                  <c:v>7.3342465753424664</c:v>
                </c:pt>
                <c:pt idx="1193">
                  <c:v>7.3424657534246824</c:v>
                </c:pt>
                <c:pt idx="1194">
                  <c:v>7.3534246575342346</c:v>
                </c:pt>
                <c:pt idx="1195">
                  <c:v>7.3643835616438356</c:v>
                </c:pt>
                <c:pt idx="1196">
                  <c:v>7.3863013698630127</c:v>
                </c:pt>
                <c:pt idx="1197">
                  <c:v>7.3917808219178056</c:v>
                </c:pt>
                <c:pt idx="1198">
                  <c:v>7.4054794520548821</c:v>
                </c:pt>
                <c:pt idx="1199">
                  <c:v>7.4136986301369863</c:v>
                </c:pt>
                <c:pt idx="1200">
                  <c:v>7.4164383561643854</c:v>
                </c:pt>
                <c:pt idx="1201">
                  <c:v>7.4191780821917934</c:v>
                </c:pt>
                <c:pt idx="1202">
                  <c:v>7.4493150684931511</c:v>
                </c:pt>
                <c:pt idx="1203">
                  <c:v>7.4602739726027414</c:v>
                </c:pt>
                <c:pt idx="1204">
                  <c:v>7.4630136986301414</c:v>
                </c:pt>
                <c:pt idx="1205">
                  <c:v>7.5041095890410956</c:v>
                </c:pt>
                <c:pt idx="1206">
                  <c:v>7.5123287671232877</c:v>
                </c:pt>
                <c:pt idx="1207">
                  <c:v>7.5205479452054664</c:v>
                </c:pt>
                <c:pt idx="1208">
                  <c:v>7.5287671232876834</c:v>
                </c:pt>
                <c:pt idx="1209">
                  <c:v>7.5315068493150674</c:v>
                </c:pt>
                <c:pt idx="1210">
                  <c:v>7.5452054794520551</c:v>
                </c:pt>
                <c:pt idx="1211">
                  <c:v>7.5808219178082146</c:v>
                </c:pt>
                <c:pt idx="1212">
                  <c:v>7.5863013698630164</c:v>
                </c:pt>
                <c:pt idx="1213">
                  <c:v>7.6</c:v>
                </c:pt>
                <c:pt idx="1214">
                  <c:v>7.6027397260273757</c:v>
                </c:pt>
                <c:pt idx="1215">
                  <c:v>7.6219178082190666</c:v>
                </c:pt>
                <c:pt idx="1216">
                  <c:v>7.6383561643835733</c:v>
                </c:pt>
                <c:pt idx="1217">
                  <c:v>7.6438356164382633</c:v>
                </c:pt>
                <c:pt idx="1218">
                  <c:v>7.6712328767123283</c:v>
                </c:pt>
                <c:pt idx="1219">
                  <c:v>7.6876712328766956</c:v>
                </c:pt>
                <c:pt idx="1220">
                  <c:v>7.7123287671232879</c:v>
                </c:pt>
                <c:pt idx="1221">
                  <c:v>7.7232876712328764</c:v>
                </c:pt>
                <c:pt idx="1222">
                  <c:v>7.7260273972602764</c:v>
                </c:pt>
                <c:pt idx="1223">
                  <c:v>7.7287671232876924</c:v>
                </c:pt>
                <c:pt idx="1224">
                  <c:v>7.7342465753424703</c:v>
                </c:pt>
                <c:pt idx="1225">
                  <c:v>7.7561643835617033</c:v>
                </c:pt>
                <c:pt idx="1226">
                  <c:v>7.7589041095890376</c:v>
                </c:pt>
                <c:pt idx="1227">
                  <c:v>7.7671232876712306</c:v>
                </c:pt>
                <c:pt idx="1228">
                  <c:v>7.7780821917809106</c:v>
                </c:pt>
                <c:pt idx="1229">
                  <c:v>7.7808219178082156</c:v>
                </c:pt>
                <c:pt idx="1230">
                  <c:v>7.7835616438356174</c:v>
                </c:pt>
                <c:pt idx="1231">
                  <c:v>7.7863013698630184</c:v>
                </c:pt>
                <c:pt idx="1232">
                  <c:v>7.789041095890517</c:v>
                </c:pt>
                <c:pt idx="1233">
                  <c:v>7.7945205479450932</c:v>
                </c:pt>
                <c:pt idx="1234">
                  <c:v>7.8</c:v>
                </c:pt>
                <c:pt idx="1235">
                  <c:v>7.8082191780821919</c:v>
                </c:pt>
                <c:pt idx="1236">
                  <c:v>7.816438356164384</c:v>
                </c:pt>
                <c:pt idx="1237">
                  <c:v>7.8301369863013699</c:v>
                </c:pt>
                <c:pt idx="1238">
                  <c:v>7.8410958904109576</c:v>
                </c:pt>
                <c:pt idx="1239">
                  <c:v>7.8438356164383256</c:v>
                </c:pt>
                <c:pt idx="1240">
                  <c:v>7.8465753424657256</c:v>
                </c:pt>
                <c:pt idx="1241">
                  <c:v>7.8520547945205479</c:v>
                </c:pt>
                <c:pt idx="1242">
                  <c:v>7.8739726027397303</c:v>
                </c:pt>
                <c:pt idx="1243">
                  <c:v>7.8794520547945934</c:v>
                </c:pt>
                <c:pt idx="1244">
                  <c:v>7.8876712328767056</c:v>
                </c:pt>
                <c:pt idx="1245">
                  <c:v>7.904109589041096</c:v>
                </c:pt>
                <c:pt idx="1246">
                  <c:v>7.9205479452054766</c:v>
                </c:pt>
                <c:pt idx="1247">
                  <c:v>7.9232876712328784</c:v>
                </c:pt>
                <c:pt idx="1248">
                  <c:v>7.9287671232877024</c:v>
                </c:pt>
                <c:pt idx="1249">
                  <c:v>7.9369863013698634</c:v>
                </c:pt>
                <c:pt idx="1250">
                  <c:v>7.9534246575342467</c:v>
                </c:pt>
                <c:pt idx="1251">
                  <c:v>7.9671232876712326</c:v>
                </c:pt>
                <c:pt idx="1252">
                  <c:v>7.9780821917809197</c:v>
                </c:pt>
                <c:pt idx="1253">
                  <c:v>7.9808219178082176</c:v>
                </c:pt>
                <c:pt idx="1254">
                  <c:v>7.9972602739726124</c:v>
                </c:pt>
                <c:pt idx="1255">
                  <c:v>8</c:v>
                </c:pt>
                <c:pt idx="1256">
                  <c:v>8.0027397260274267</c:v>
                </c:pt>
                <c:pt idx="1257">
                  <c:v>8.0191780821916989</c:v>
                </c:pt>
                <c:pt idx="1258">
                  <c:v>8.0328767123287665</c:v>
                </c:pt>
                <c:pt idx="1259">
                  <c:v>8.0410958904109489</c:v>
                </c:pt>
                <c:pt idx="1260">
                  <c:v>8.0438356164383542</c:v>
                </c:pt>
                <c:pt idx="1261">
                  <c:v>8.0493150684930939</c:v>
                </c:pt>
                <c:pt idx="1262">
                  <c:v>8.0602739726027401</c:v>
                </c:pt>
                <c:pt idx="1263">
                  <c:v>8.0630136986301331</c:v>
                </c:pt>
                <c:pt idx="1264">
                  <c:v>8.0739726027397172</c:v>
                </c:pt>
                <c:pt idx="1265">
                  <c:v>8.0904109589041227</c:v>
                </c:pt>
                <c:pt idx="1266">
                  <c:v>8.0931506849314481</c:v>
                </c:pt>
                <c:pt idx="1267">
                  <c:v>8.0958904109589067</c:v>
                </c:pt>
                <c:pt idx="1268">
                  <c:v>8.1013698630136979</c:v>
                </c:pt>
                <c:pt idx="1269">
                  <c:v>8.1068493150685068</c:v>
                </c:pt>
                <c:pt idx="1270">
                  <c:v>8.1095890410958908</c:v>
                </c:pt>
                <c:pt idx="1271">
                  <c:v>8.1123287671232482</c:v>
                </c:pt>
                <c:pt idx="1272">
                  <c:v>8.1205479452054803</c:v>
                </c:pt>
                <c:pt idx="1273">
                  <c:v>8.1315068493150662</c:v>
                </c:pt>
                <c:pt idx="1274">
                  <c:v>8.1369863013698627</c:v>
                </c:pt>
                <c:pt idx="1275">
                  <c:v>8.1397260273972627</c:v>
                </c:pt>
                <c:pt idx="1276">
                  <c:v>8.1589041095890504</c:v>
                </c:pt>
                <c:pt idx="1277">
                  <c:v>8.1835616438356169</c:v>
                </c:pt>
                <c:pt idx="1278">
                  <c:v>8.2000000000000011</c:v>
                </c:pt>
                <c:pt idx="1279">
                  <c:v>8.213698630136987</c:v>
                </c:pt>
                <c:pt idx="1280">
                  <c:v>8.2164383561644048</c:v>
                </c:pt>
                <c:pt idx="1281">
                  <c:v>8.2246575342465729</c:v>
                </c:pt>
                <c:pt idx="1282">
                  <c:v>8.2383561643833989</c:v>
                </c:pt>
                <c:pt idx="1283">
                  <c:v>8.2410958904109481</c:v>
                </c:pt>
                <c:pt idx="1284">
                  <c:v>8.2438356164383571</c:v>
                </c:pt>
                <c:pt idx="1285">
                  <c:v>8.2465753424657482</c:v>
                </c:pt>
                <c:pt idx="1286">
                  <c:v>8.25205479452055</c:v>
                </c:pt>
                <c:pt idx="1287">
                  <c:v>8.2602739726027181</c:v>
                </c:pt>
                <c:pt idx="1288">
                  <c:v>8.2630136986301181</c:v>
                </c:pt>
                <c:pt idx="1289">
                  <c:v>8.2821917808219183</c:v>
                </c:pt>
                <c:pt idx="1290">
                  <c:v>8.287671232876713</c:v>
                </c:pt>
                <c:pt idx="1291">
                  <c:v>8.2931506849314189</c:v>
                </c:pt>
                <c:pt idx="1292">
                  <c:v>8.3123287671232884</c:v>
                </c:pt>
                <c:pt idx="1293">
                  <c:v>8.3232876712328672</c:v>
                </c:pt>
                <c:pt idx="1294">
                  <c:v>8.3342465753424708</c:v>
                </c:pt>
                <c:pt idx="1295">
                  <c:v>8.3424657534246567</c:v>
                </c:pt>
                <c:pt idx="1296">
                  <c:v>8.3561643835616568</c:v>
                </c:pt>
                <c:pt idx="1297">
                  <c:v>8.3643835616438356</c:v>
                </c:pt>
                <c:pt idx="1298">
                  <c:v>8.3671232876712303</c:v>
                </c:pt>
                <c:pt idx="1299">
                  <c:v>8.3698630136986747</c:v>
                </c:pt>
                <c:pt idx="1300">
                  <c:v>8.3835616438356162</c:v>
                </c:pt>
                <c:pt idx="1301">
                  <c:v>8.3945205479452767</c:v>
                </c:pt>
                <c:pt idx="1302">
                  <c:v>8.410958904109588</c:v>
                </c:pt>
                <c:pt idx="1303">
                  <c:v>8.4136986301369863</c:v>
                </c:pt>
                <c:pt idx="1304">
                  <c:v>8.4191780821916939</c:v>
                </c:pt>
                <c:pt idx="1305">
                  <c:v>8.4493150684930889</c:v>
                </c:pt>
                <c:pt idx="1306">
                  <c:v>8.4575342465755234</c:v>
                </c:pt>
                <c:pt idx="1307">
                  <c:v>8.4684931506849548</c:v>
                </c:pt>
                <c:pt idx="1308">
                  <c:v>8.5095890410958948</c:v>
                </c:pt>
                <c:pt idx="1309">
                  <c:v>8.5123287671232681</c:v>
                </c:pt>
                <c:pt idx="1310">
                  <c:v>8.5150684931506682</c:v>
                </c:pt>
                <c:pt idx="1311">
                  <c:v>8.5205479452054806</c:v>
                </c:pt>
                <c:pt idx="1312">
                  <c:v>8.5232876712328682</c:v>
                </c:pt>
                <c:pt idx="1313">
                  <c:v>8.5260273972602736</c:v>
                </c:pt>
                <c:pt idx="1314">
                  <c:v>8.5452054794520471</c:v>
                </c:pt>
                <c:pt idx="1315">
                  <c:v>8.5534246575344</c:v>
                </c:pt>
                <c:pt idx="1316">
                  <c:v>8.5561643835616508</c:v>
                </c:pt>
                <c:pt idx="1317">
                  <c:v>8.5589041095890508</c:v>
                </c:pt>
                <c:pt idx="1318">
                  <c:v>8.5643835616438349</c:v>
                </c:pt>
                <c:pt idx="1319">
                  <c:v>8.5726027397262001</c:v>
                </c:pt>
                <c:pt idx="1320">
                  <c:v>8.5753424657534172</c:v>
                </c:pt>
                <c:pt idx="1321">
                  <c:v>8.6082191780821589</c:v>
                </c:pt>
                <c:pt idx="1322">
                  <c:v>8.6191780821915245</c:v>
                </c:pt>
                <c:pt idx="1323">
                  <c:v>8.6465753424657485</c:v>
                </c:pt>
                <c:pt idx="1324">
                  <c:v>8.6493150684930189</c:v>
                </c:pt>
                <c:pt idx="1325">
                  <c:v>8.6684931506849328</c:v>
                </c:pt>
                <c:pt idx="1326">
                  <c:v>8.6876712328767116</c:v>
                </c:pt>
                <c:pt idx="1327">
                  <c:v>8.6904109589041205</c:v>
                </c:pt>
                <c:pt idx="1328">
                  <c:v>8.7095890410958905</c:v>
                </c:pt>
                <c:pt idx="1329">
                  <c:v>8.7123287671232479</c:v>
                </c:pt>
                <c:pt idx="1330">
                  <c:v>8.7205479452054799</c:v>
                </c:pt>
                <c:pt idx="1331">
                  <c:v>8.723287671232848</c:v>
                </c:pt>
                <c:pt idx="1332">
                  <c:v>8.7397260273972606</c:v>
                </c:pt>
                <c:pt idx="1333">
                  <c:v>8.7479452054794482</c:v>
                </c:pt>
                <c:pt idx="1334">
                  <c:v>8.7616438356164377</c:v>
                </c:pt>
                <c:pt idx="1335">
                  <c:v>8.7726027397260768</c:v>
                </c:pt>
                <c:pt idx="1336">
                  <c:v>8.7780821917808183</c:v>
                </c:pt>
                <c:pt idx="1337">
                  <c:v>8.783561643835613</c:v>
                </c:pt>
                <c:pt idx="1338">
                  <c:v>8.7972602739725119</c:v>
                </c:pt>
                <c:pt idx="1339">
                  <c:v>8.8164383561645536</c:v>
                </c:pt>
                <c:pt idx="1340">
                  <c:v>8.838356164383498</c:v>
                </c:pt>
                <c:pt idx="1341">
                  <c:v>8.8520547945205568</c:v>
                </c:pt>
                <c:pt idx="1342">
                  <c:v>8.8602739726027426</c:v>
                </c:pt>
                <c:pt idx="1343">
                  <c:v>8.8684931506849747</c:v>
                </c:pt>
                <c:pt idx="1344">
                  <c:v>8.8794520547945268</c:v>
                </c:pt>
                <c:pt idx="1345">
                  <c:v>8.8821917808219162</c:v>
                </c:pt>
                <c:pt idx="1346">
                  <c:v>8.8904109589041767</c:v>
                </c:pt>
                <c:pt idx="1347">
                  <c:v>8.9041095890410968</c:v>
                </c:pt>
                <c:pt idx="1348">
                  <c:v>8.9205479452054828</c:v>
                </c:pt>
                <c:pt idx="1349">
                  <c:v>8.9315068493150704</c:v>
                </c:pt>
                <c:pt idx="1350">
                  <c:v>8.9424657534246705</c:v>
                </c:pt>
                <c:pt idx="1351">
                  <c:v>8.9726027397262307</c:v>
                </c:pt>
                <c:pt idx="1352">
                  <c:v>8.9780821917808211</c:v>
                </c:pt>
                <c:pt idx="1353">
                  <c:v>8.9972602739726035</c:v>
                </c:pt>
                <c:pt idx="1354">
                  <c:v>9.0082191780821912</c:v>
                </c:pt>
                <c:pt idx="1355">
                  <c:v>9.0246575342465754</c:v>
                </c:pt>
                <c:pt idx="1356">
                  <c:v>9.0273972602739683</c:v>
                </c:pt>
                <c:pt idx="1357">
                  <c:v>9.0328767123287665</c:v>
                </c:pt>
                <c:pt idx="1358">
                  <c:v>9.0739726027397172</c:v>
                </c:pt>
                <c:pt idx="1359">
                  <c:v>9.0794520547945208</c:v>
                </c:pt>
                <c:pt idx="1360">
                  <c:v>9.0931506849314481</c:v>
                </c:pt>
                <c:pt idx="1361">
                  <c:v>9.1232876712328679</c:v>
                </c:pt>
                <c:pt idx="1362">
                  <c:v>9.1506849315070653</c:v>
                </c:pt>
                <c:pt idx="1363">
                  <c:v>9.1698630136986328</c:v>
                </c:pt>
                <c:pt idx="1364">
                  <c:v>9.1835616438356169</c:v>
                </c:pt>
                <c:pt idx="1365">
                  <c:v>9.1945205479452063</c:v>
                </c:pt>
                <c:pt idx="1366">
                  <c:v>9.2027397260274046</c:v>
                </c:pt>
                <c:pt idx="1367">
                  <c:v>9.2054794520547922</c:v>
                </c:pt>
                <c:pt idx="1368">
                  <c:v>9.221917808219148</c:v>
                </c:pt>
                <c:pt idx="1369">
                  <c:v>9.2246575342465729</c:v>
                </c:pt>
                <c:pt idx="1370">
                  <c:v>9.2301369863013694</c:v>
                </c:pt>
                <c:pt idx="1371">
                  <c:v>9.2356164383561641</c:v>
                </c:pt>
                <c:pt idx="1372">
                  <c:v>9.2465753424657482</c:v>
                </c:pt>
                <c:pt idx="1373">
                  <c:v>9.2547945205479767</c:v>
                </c:pt>
                <c:pt idx="1374">
                  <c:v>9.2904109589041148</c:v>
                </c:pt>
                <c:pt idx="1375">
                  <c:v>9.2931506849314189</c:v>
                </c:pt>
                <c:pt idx="1376">
                  <c:v>9.2958904109589042</c:v>
                </c:pt>
                <c:pt idx="1377">
                  <c:v>9.3150684931506849</c:v>
                </c:pt>
                <c:pt idx="1378">
                  <c:v>9.3205479452054867</c:v>
                </c:pt>
                <c:pt idx="1379">
                  <c:v>9.3260273972602743</c:v>
                </c:pt>
                <c:pt idx="1380">
                  <c:v>9.3315068493150708</c:v>
                </c:pt>
                <c:pt idx="1381">
                  <c:v>9.3671232876712303</c:v>
                </c:pt>
                <c:pt idx="1382">
                  <c:v>9.3698630136986747</c:v>
                </c:pt>
                <c:pt idx="1383">
                  <c:v>9.375342465753425</c:v>
                </c:pt>
                <c:pt idx="1384">
                  <c:v>9.3780821917808215</c:v>
                </c:pt>
                <c:pt idx="1385">
                  <c:v>9.3917808219178074</c:v>
                </c:pt>
                <c:pt idx="1386">
                  <c:v>9.3945205479452767</c:v>
                </c:pt>
                <c:pt idx="1387">
                  <c:v>9.3972602739726021</c:v>
                </c:pt>
                <c:pt idx="1388">
                  <c:v>9.4</c:v>
                </c:pt>
                <c:pt idx="1389">
                  <c:v>9.4191780821916939</c:v>
                </c:pt>
                <c:pt idx="1390">
                  <c:v>9.4520547945205546</c:v>
                </c:pt>
                <c:pt idx="1391">
                  <c:v>9.4602739726027405</c:v>
                </c:pt>
                <c:pt idx="1392">
                  <c:v>9.463013698630137</c:v>
                </c:pt>
                <c:pt idx="1393">
                  <c:v>9.4739726027397229</c:v>
                </c:pt>
                <c:pt idx="1394">
                  <c:v>9.4794520547945247</c:v>
                </c:pt>
                <c:pt idx="1395">
                  <c:v>9.4849315068493247</c:v>
                </c:pt>
                <c:pt idx="1396">
                  <c:v>9.4986301369863266</c:v>
                </c:pt>
                <c:pt idx="1397">
                  <c:v>9.5041095890410965</c:v>
                </c:pt>
                <c:pt idx="1398">
                  <c:v>9.5095890410958948</c:v>
                </c:pt>
                <c:pt idx="1399">
                  <c:v>9.5123287671232681</c:v>
                </c:pt>
                <c:pt idx="1400">
                  <c:v>9.5589041095890508</c:v>
                </c:pt>
                <c:pt idx="1401">
                  <c:v>9.5643835616438349</c:v>
                </c:pt>
                <c:pt idx="1402">
                  <c:v>9.5808219178082208</c:v>
                </c:pt>
                <c:pt idx="1403">
                  <c:v>9.5890410958904102</c:v>
                </c:pt>
                <c:pt idx="1404">
                  <c:v>9.5917808219178085</c:v>
                </c:pt>
                <c:pt idx="1405">
                  <c:v>9.6</c:v>
                </c:pt>
                <c:pt idx="1406">
                  <c:v>9.6082191780821589</c:v>
                </c:pt>
                <c:pt idx="1407">
                  <c:v>9.6109589041095482</c:v>
                </c:pt>
                <c:pt idx="1408">
                  <c:v>9.6136986301369856</c:v>
                </c:pt>
                <c:pt idx="1409">
                  <c:v>9.6219178082191679</c:v>
                </c:pt>
                <c:pt idx="1410">
                  <c:v>9.6547945205480268</c:v>
                </c:pt>
                <c:pt idx="1411">
                  <c:v>9.6739726027397186</c:v>
                </c:pt>
                <c:pt idx="1412">
                  <c:v>9.6767123287671222</c:v>
                </c:pt>
                <c:pt idx="1413">
                  <c:v>9.6849315068493205</c:v>
                </c:pt>
                <c:pt idx="1414">
                  <c:v>9.6931506849314619</c:v>
                </c:pt>
                <c:pt idx="1415">
                  <c:v>9.6986301369863028</c:v>
                </c:pt>
                <c:pt idx="1416">
                  <c:v>9.7123287671232479</c:v>
                </c:pt>
                <c:pt idx="1417">
                  <c:v>9.7178082191780817</c:v>
                </c:pt>
                <c:pt idx="1418">
                  <c:v>9.723287671232848</c:v>
                </c:pt>
                <c:pt idx="1419">
                  <c:v>9.7260273972602729</c:v>
                </c:pt>
                <c:pt idx="1420">
                  <c:v>9.7315068493150694</c:v>
                </c:pt>
                <c:pt idx="1421">
                  <c:v>9.7479452054794482</c:v>
                </c:pt>
                <c:pt idx="1422">
                  <c:v>9.7561643835616447</c:v>
                </c:pt>
                <c:pt idx="1423">
                  <c:v>9.8054794520548008</c:v>
                </c:pt>
                <c:pt idx="1424">
                  <c:v>9.8219178082191672</c:v>
                </c:pt>
                <c:pt idx="1425">
                  <c:v>9.8602739726027426</c:v>
                </c:pt>
                <c:pt idx="1426">
                  <c:v>9.8684931506849747</c:v>
                </c:pt>
                <c:pt idx="1427">
                  <c:v>9.8712328767123747</c:v>
                </c:pt>
                <c:pt idx="1428">
                  <c:v>9.873972602739725</c:v>
                </c:pt>
                <c:pt idx="1429">
                  <c:v>9.8958904109589767</c:v>
                </c:pt>
                <c:pt idx="1430">
                  <c:v>9.9095890410959768</c:v>
                </c:pt>
                <c:pt idx="1431">
                  <c:v>9.9232876712328686</c:v>
                </c:pt>
                <c:pt idx="1432">
                  <c:v>9.9260273972602722</c:v>
                </c:pt>
                <c:pt idx="1433">
                  <c:v>9.9315068493150704</c:v>
                </c:pt>
                <c:pt idx="1434">
                  <c:v>9.9342465753424705</c:v>
                </c:pt>
                <c:pt idx="1435">
                  <c:v>9.9397260273972705</c:v>
                </c:pt>
                <c:pt idx="1436">
                  <c:v>9.9561643835616547</c:v>
                </c:pt>
                <c:pt idx="1437">
                  <c:v>9.9616438356164547</c:v>
                </c:pt>
                <c:pt idx="1438">
                  <c:v>9.9671232876712335</c:v>
                </c:pt>
                <c:pt idx="1439">
                  <c:v>9.9808219178082247</c:v>
                </c:pt>
                <c:pt idx="1440">
                  <c:v>9.9890410958904106</c:v>
                </c:pt>
                <c:pt idx="1441">
                  <c:v>9.9945205479452248</c:v>
                </c:pt>
                <c:pt idx="1442">
                  <c:v>10.00273972602748</c:v>
                </c:pt>
                <c:pt idx="1443">
                  <c:v>10.010958904109589</c:v>
                </c:pt>
                <c:pt idx="1444">
                  <c:v>10.013698630137</c:v>
                </c:pt>
                <c:pt idx="1445">
                  <c:v>10.02191780821917</c:v>
                </c:pt>
                <c:pt idx="1446">
                  <c:v>10.02739726027397</c:v>
                </c:pt>
                <c:pt idx="1447">
                  <c:v>10.046575342465751</c:v>
                </c:pt>
                <c:pt idx="1448">
                  <c:v>10.049315068493049</c:v>
                </c:pt>
                <c:pt idx="1449">
                  <c:v>10.052054794520551</c:v>
                </c:pt>
                <c:pt idx="1450">
                  <c:v>10.06575342465753</c:v>
                </c:pt>
                <c:pt idx="1451">
                  <c:v>10.082191780821921</c:v>
                </c:pt>
                <c:pt idx="1452">
                  <c:v>10.084931506849321</c:v>
                </c:pt>
                <c:pt idx="1453">
                  <c:v>10.0931506849315</c:v>
                </c:pt>
                <c:pt idx="1454">
                  <c:v>10.1041095890411</c:v>
                </c:pt>
                <c:pt idx="1455">
                  <c:v>10.11232876712327</c:v>
                </c:pt>
                <c:pt idx="1456">
                  <c:v>10.11780821917808</c:v>
                </c:pt>
                <c:pt idx="1457">
                  <c:v>10.12602739726027</c:v>
                </c:pt>
                <c:pt idx="1458">
                  <c:v>10.13150684931507</c:v>
                </c:pt>
                <c:pt idx="1459">
                  <c:v>10.13424657534247</c:v>
                </c:pt>
                <c:pt idx="1460">
                  <c:v>10.15890410958905</c:v>
                </c:pt>
                <c:pt idx="1461">
                  <c:v>10.16712328767122</c:v>
                </c:pt>
                <c:pt idx="1462">
                  <c:v>10.17534246575342</c:v>
                </c:pt>
                <c:pt idx="1463">
                  <c:v>10.18082191780822</c:v>
                </c:pt>
                <c:pt idx="1464">
                  <c:v>10.18630136986301</c:v>
                </c:pt>
                <c:pt idx="1465">
                  <c:v>10.202739726027421</c:v>
                </c:pt>
                <c:pt idx="1466">
                  <c:v>10.20821917808215</c:v>
                </c:pt>
                <c:pt idx="1467">
                  <c:v>10.21917808219157</c:v>
                </c:pt>
                <c:pt idx="1468">
                  <c:v>10.227397260273969</c:v>
                </c:pt>
                <c:pt idx="1469">
                  <c:v>10.232876712328769</c:v>
                </c:pt>
                <c:pt idx="1470">
                  <c:v>10.243835616438361</c:v>
                </c:pt>
                <c:pt idx="1471">
                  <c:v>10.263013698630139</c:v>
                </c:pt>
                <c:pt idx="1472">
                  <c:v>10.27397260273972</c:v>
                </c:pt>
                <c:pt idx="1473">
                  <c:v>10.28219178082192</c:v>
                </c:pt>
                <c:pt idx="1474">
                  <c:v>10.28493150684932</c:v>
                </c:pt>
                <c:pt idx="1475">
                  <c:v>10.29041095890412</c:v>
                </c:pt>
                <c:pt idx="1476">
                  <c:v>10.298630136986301</c:v>
                </c:pt>
                <c:pt idx="1477">
                  <c:v>10.317808219178101</c:v>
                </c:pt>
                <c:pt idx="1478">
                  <c:v>10.326027397260271</c:v>
                </c:pt>
                <c:pt idx="1479">
                  <c:v>10.331506849315071</c:v>
                </c:pt>
                <c:pt idx="1480">
                  <c:v>10.34520547945205</c:v>
                </c:pt>
                <c:pt idx="1481">
                  <c:v>10.34794520547945</c:v>
                </c:pt>
                <c:pt idx="1482">
                  <c:v>10.353424657534459</c:v>
                </c:pt>
                <c:pt idx="1483">
                  <c:v>10.356164383561721</c:v>
                </c:pt>
                <c:pt idx="1484">
                  <c:v>10.37260273972629</c:v>
                </c:pt>
                <c:pt idx="1485">
                  <c:v>10.37808219178082</c:v>
                </c:pt>
                <c:pt idx="1486">
                  <c:v>10.38082191780833</c:v>
                </c:pt>
                <c:pt idx="1487">
                  <c:v>10.391780821917809</c:v>
                </c:pt>
                <c:pt idx="1488">
                  <c:v>10.40821917808219</c:v>
                </c:pt>
                <c:pt idx="1489">
                  <c:v>10.416438356164541</c:v>
                </c:pt>
                <c:pt idx="1490">
                  <c:v>10.42739726027397</c:v>
                </c:pt>
                <c:pt idx="1491">
                  <c:v>10.43561643835617</c:v>
                </c:pt>
                <c:pt idx="1492">
                  <c:v>10.438356164383499</c:v>
                </c:pt>
                <c:pt idx="1493">
                  <c:v>10.452054794520571</c:v>
                </c:pt>
                <c:pt idx="1494">
                  <c:v>10.457534246575531</c:v>
                </c:pt>
                <c:pt idx="1495">
                  <c:v>10.471232876712371</c:v>
                </c:pt>
                <c:pt idx="1496">
                  <c:v>10.484931506849369</c:v>
                </c:pt>
                <c:pt idx="1497">
                  <c:v>10.49041095890418</c:v>
                </c:pt>
                <c:pt idx="1498">
                  <c:v>10.49863013698638</c:v>
                </c:pt>
                <c:pt idx="1499">
                  <c:v>10.520547945205481</c:v>
                </c:pt>
                <c:pt idx="1500">
                  <c:v>10.52602739726027</c:v>
                </c:pt>
                <c:pt idx="1501">
                  <c:v>10.54246575342467</c:v>
                </c:pt>
                <c:pt idx="1502">
                  <c:v>10.547945205479451</c:v>
                </c:pt>
                <c:pt idx="1503">
                  <c:v>10.556164383561651</c:v>
                </c:pt>
                <c:pt idx="1504">
                  <c:v>10.578082191780821</c:v>
                </c:pt>
                <c:pt idx="1505">
                  <c:v>10.613698630137</c:v>
                </c:pt>
                <c:pt idx="1506">
                  <c:v>10.62465753424657</c:v>
                </c:pt>
                <c:pt idx="1507">
                  <c:v>10.649315068492999</c:v>
                </c:pt>
                <c:pt idx="1508">
                  <c:v>10.66575342465752</c:v>
                </c:pt>
                <c:pt idx="1509">
                  <c:v>10.668493150684951</c:v>
                </c:pt>
                <c:pt idx="1510">
                  <c:v>10.68219178082192</c:v>
                </c:pt>
                <c:pt idx="1511">
                  <c:v>10.690410958904121</c:v>
                </c:pt>
                <c:pt idx="1512">
                  <c:v>10.693150684931449</c:v>
                </c:pt>
                <c:pt idx="1513">
                  <c:v>10.704109589041099</c:v>
                </c:pt>
                <c:pt idx="1514">
                  <c:v>10.709589041095921</c:v>
                </c:pt>
                <c:pt idx="1515">
                  <c:v>10.71780821917808</c:v>
                </c:pt>
                <c:pt idx="1516">
                  <c:v>10.731506849315069</c:v>
                </c:pt>
                <c:pt idx="1517">
                  <c:v>10.742465753424661</c:v>
                </c:pt>
                <c:pt idx="1518">
                  <c:v>10.75616438356165</c:v>
                </c:pt>
                <c:pt idx="1519">
                  <c:v>10.75890410958905</c:v>
                </c:pt>
                <c:pt idx="1520">
                  <c:v>10.76164383561645</c:v>
                </c:pt>
                <c:pt idx="1521">
                  <c:v>10.769863013698631</c:v>
                </c:pt>
                <c:pt idx="1522">
                  <c:v>10.77260273972618</c:v>
                </c:pt>
                <c:pt idx="1523">
                  <c:v>10.79178082191781</c:v>
                </c:pt>
                <c:pt idx="1524">
                  <c:v>10.810958904109601</c:v>
                </c:pt>
                <c:pt idx="1525">
                  <c:v>10.813698630137001</c:v>
                </c:pt>
                <c:pt idx="1526">
                  <c:v>10.81643835616457</c:v>
                </c:pt>
                <c:pt idx="1527">
                  <c:v>10.819178082191749</c:v>
                </c:pt>
                <c:pt idx="1528">
                  <c:v>10.82191780821918</c:v>
                </c:pt>
                <c:pt idx="1529">
                  <c:v>10.84109589041096</c:v>
                </c:pt>
                <c:pt idx="1530">
                  <c:v>10.84657534246575</c:v>
                </c:pt>
                <c:pt idx="1531">
                  <c:v>10.87123287671238</c:v>
                </c:pt>
                <c:pt idx="1532">
                  <c:v>10.879452054794699</c:v>
                </c:pt>
                <c:pt idx="1533">
                  <c:v>10.887671232876709</c:v>
                </c:pt>
                <c:pt idx="1534">
                  <c:v>10.89589041095903</c:v>
                </c:pt>
                <c:pt idx="1535">
                  <c:v>10.91506849315067</c:v>
                </c:pt>
                <c:pt idx="1536">
                  <c:v>10.920547945205501</c:v>
                </c:pt>
                <c:pt idx="1537">
                  <c:v>10.93424657534247</c:v>
                </c:pt>
                <c:pt idx="1538">
                  <c:v>10.93698630136987</c:v>
                </c:pt>
                <c:pt idx="1539">
                  <c:v>10.939726027397271</c:v>
                </c:pt>
                <c:pt idx="1540">
                  <c:v>10.97260273972625</c:v>
                </c:pt>
                <c:pt idx="1541">
                  <c:v>10.980821917808271</c:v>
                </c:pt>
                <c:pt idx="1542">
                  <c:v>10.989041095890411</c:v>
                </c:pt>
                <c:pt idx="1543">
                  <c:v>10.991780821917811</c:v>
                </c:pt>
                <c:pt idx="1544">
                  <c:v>10.99452054794528</c:v>
                </c:pt>
                <c:pt idx="1545">
                  <c:v>11</c:v>
                </c:pt>
                <c:pt idx="1546">
                  <c:v>11.013698630137</c:v>
                </c:pt>
                <c:pt idx="1547">
                  <c:v>11.06027397260274</c:v>
                </c:pt>
                <c:pt idx="1548">
                  <c:v>11.06301369863014</c:v>
                </c:pt>
                <c:pt idx="1549">
                  <c:v>11.07397260273973</c:v>
                </c:pt>
                <c:pt idx="1550">
                  <c:v>11.079452054794521</c:v>
                </c:pt>
                <c:pt idx="1551">
                  <c:v>11.082191780821921</c:v>
                </c:pt>
                <c:pt idx="1552">
                  <c:v>11.084931506849321</c:v>
                </c:pt>
                <c:pt idx="1553">
                  <c:v>11.1041095890411</c:v>
                </c:pt>
                <c:pt idx="1554">
                  <c:v>11.106849315068571</c:v>
                </c:pt>
                <c:pt idx="1555">
                  <c:v>11.11232876712327</c:v>
                </c:pt>
                <c:pt idx="1556">
                  <c:v>11.12602739726027</c:v>
                </c:pt>
                <c:pt idx="1557">
                  <c:v>11.14520547945205</c:v>
                </c:pt>
                <c:pt idx="1558">
                  <c:v>11.14794520547945</c:v>
                </c:pt>
                <c:pt idx="1559">
                  <c:v>11.15616438356165</c:v>
                </c:pt>
                <c:pt idx="1560">
                  <c:v>11.169863013698651</c:v>
                </c:pt>
                <c:pt idx="1561">
                  <c:v>11.18356164383562</c:v>
                </c:pt>
                <c:pt idx="1562">
                  <c:v>11.205479452054799</c:v>
                </c:pt>
                <c:pt idx="1563">
                  <c:v>11.216438356164421</c:v>
                </c:pt>
                <c:pt idx="1564">
                  <c:v>11.221917808219169</c:v>
                </c:pt>
                <c:pt idx="1565">
                  <c:v>11.224657534246569</c:v>
                </c:pt>
                <c:pt idx="1566">
                  <c:v>11.227397260273969</c:v>
                </c:pt>
                <c:pt idx="1567">
                  <c:v>11.235616438356161</c:v>
                </c:pt>
                <c:pt idx="1568">
                  <c:v>11.24657534246575</c:v>
                </c:pt>
                <c:pt idx="1569">
                  <c:v>11.260273972602739</c:v>
                </c:pt>
                <c:pt idx="1570">
                  <c:v>11.271232876712331</c:v>
                </c:pt>
                <c:pt idx="1571">
                  <c:v>11.298630136986301</c:v>
                </c:pt>
                <c:pt idx="1572">
                  <c:v>11.301369863013701</c:v>
                </c:pt>
                <c:pt idx="1573">
                  <c:v>11.317808219178101</c:v>
                </c:pt>
                <c:pt idx="1574">
                  <c:v>11.331506849315071</c:v>
                </c:pt>
                <c:pt idx="1575">
                  <c:v>11.361643835616521</c:v>
                </c:pt>
                <c:pt idx="1576">
                  <c:v>11.37260273972629</c:v>
                </c:pt>
                <c:pt idx="1577">
                  <c:v>11.38082191780833</c:v>
                </c:pt>
                <c:pt idx="1578">
                  <c:v>11.389041095890409</c:v>
                </c:pt>
                <c:pt idx="1579">
                  <c:v>11.4054794520548</c:v>
                </c:pt>
                <c:pt idx="1580">
                  <c:v>11.41917808219165</c:v>
                </c:pt>
                <c:pt idx="1581">
                  <c:v>11.42191780821917</c:v>
                </c:pt>
                <c:pt idx="1582">
                  <c:v>11.42739726027397</c:v>
                </c:pt>
                <c:pt idx="1583">
                  <c:v>11.43287671232877</c:v>
                </c:pt>
                <c:pt idx="1584">
                  <c:v>11.438356164383499</c:v>
                </c:pt>
                <c:pt idx="1585">
                  <c:v>11.44109589041096</c:v>
                </c:pt>
                <c:pt idx="1586">
                  <c:v>11.443835616438371</c:v>
                </c:pt>
                <c:pt idx="1587">
                  <c:v>11.46575342465753</c:v>
                </c:pt>
                <c:pt idx="1588">
                  <c:v>11.471232876712371</c:v>
                </c:pt>
                <c:pt idx="1589">
                  <c:v>11.487671232876711</c:v>
                </c:pt>
                <c:pt idx="1590">
                  <c:v>11.49041095890418</c:v>
                </c:pt>
                <c:pt idx="1591">
                  <c:v>11.4931506849315</c:v>
                </c:pt>
                <c:pt idx="1592">
                  <c:v>11.5041095890411</c:v>
                </c:pt>
                <c:pt idx="1593">
                  <c:v>11.52328767123287</c:v>
                </c:pt>
                <c:pt idx="1594">
                  <c:v>11.54246575342467</c:v>
                </c:pt>
                <c:pt idx="1595">
                  <c:v>11.556164383561651</c:v>
                </c:pt>
                <c:pt idx="1596">
                  <c:v>11.558904109589051</c:v>
                </c:pt>
                <c:pt idx="1597">
                  <c:v>11.561643835616451</c:v>
                </c:pt>
                <c:pt idx="1598">
                  <c:v>11.569863013698649</c:v>
                </c:pt>
                <c:pt idx="1599">
                  <c:v>11.580821917808221</c:v>
                </c:pt>
                <c:pt idx="1600">
                  <c:v>11.6</c:v>
                </c:pt>
                <c:pt idx="1601">
                  <c:v>11.635616438356161</c:v>
                </c:pt>
                <c:pt idx="1602">
                  <c:v>11.638356164383399</c:v>
                </c:pt>
                <c:pt idx="1603">
                  <c:v>11.64383561643837</c:v>
                </c:pt>
                <c:pt idx="1604">
                  <c:v>11.64657534246575</c:v>
                </c:pt>
                <c:pt idx="1605">
                  <c:v>11.649315068492999</c:v>
                </c:pt>
                <c:pt idx="1606">
                  <c:v>11.690410958904121</c:v>
                </c:pt>
                <c:pt idx="1607">
                  <c:v>11.693150684931449</c:v>
                </c:pt>
                <c:pt idx="1608">
                  <c:v>11.701369863013699</c:v>
                </c:pt>
                <c:pt idx="1609">
                  <c:v>11.71232876712325</c:v>
                </c:pt>
                <c:pt idx="1610">
                  <c:v>11.734246575342469</c:v>
                </c:pt>
                <c:pt idx="1611">
                  <c:v>11.736986301369861</c:v>
                </c:pt>
                <c:pt idx="1612">
                  <c:v>11.75068493150704</c:v>
                </c:pt>
                <c:pt idx="1613">
                  <c:v>11.76164383561645</c:v>
                </c:pt>
                <c:pt idx="1614">
                  <c:v>11.764383561643839</c:v>
                </c:pt>
                <c:pt idx="1615">
                  <c:v>11.769863013698631</c:v>
                </c:pt>
                <c:pt idx="1616">
                  <c:v>11.77808219178082</c:v>
                </c:pt>
                <c:pt idx="1617">
                  <c:v>11.786301369863009</c:v>
                </c:pt>
                <c:pt idx="1618">
                  <c:v>11.789041095890409</c:v>
                </c:pt>
                <c:pt idx="1619">
                  <c:v>11.797260273972499</c:v>
                </c:pt>
                <c:pt idx="1620">
                  <c:v>11.80273972602758</c:v>
                </c:pt>
                <c:pt idx="1621">
                  <c:v>11.810958904109601</c:v>
                </c:pt>
                <c:pt idx="1622">
                  <c:v>11.83835616438355</c:v>
                </c:pt>
                <c:pt idx="1623">
                  <c:v>11.863013698630141</c:v>
                </c:pt>
                <c:pt idx="1624">
                  <c:v>11.87123287671238</c:v>
                </c:pt>
                <c:pt idx="1625">
                  <c:v>11.87397260273973</c:v>
                </c:pt>
                <c:pt idx="1626">
                  <c:v>11.8931506849315</c:v>
                </c:pt>
                <c:pt idx="1627">
                  <c:v>11.9013698630137</c:v>
                </c:pt>
                <c:pt idx="1628">
                  <c:v>11.9041095890411</c:v>
                </c:pt>
                <c:pt idx="1629">
                  <c:v>11.917808219178101</c:v>
                </c:pt>
                <c:pt idx="1630">
                  <c:v>11.93698630136987</c:v>
                </c:pt>
                <c:pt idx="1631">
                  <c:v>11.96712328767123</c:v>
                </c:pt>
                <c:pt idx="1632">
                  <c:v>11.97260273972625</c:v>
                </c:pt>
                <c:pt idx="1633">
                  <c:v>11.975342465753419</c:v>
                </c:pt>
                <c:pt idx="1634">
                  <c:v>11.980821917808271</c:v>
                </c:pt>
                <c:pt idx="1635">
                  <c:v>11.986301369863011</c:v>
                </c:pt>
                <c:pt idx="1636">
                  <c:v>11.989041095890411</c:v>
                </c:pt>
                <c:pt idx="1637">
                  <c:v>11.991780821917811</c:v>
                </c:pt>
                <c:pt idx="1638">
                  <c:v>12.008219178082189</c:v>
                </c:pt>
                <c:pt idx="1639">
                  <c:v>12.016438356164519</c:v>
                </c:pt>
                <c:pt idx="1640">
                  <c:v>12.02191780821917</c:v>
                </c:pt>
                <c:pt idx="1641">
                  <c:v>12.02739726027397</c:v>
                </c:pt>
                <c:pt idx="1642">
                  <c:v>12.068493150684951</c:v>
                </c:pt>
                <c:pt idx="1643">
                  <c:v>12.079452054794521</c:v>
                </c:pt>
                <c:pt idx="1644">
                  <c:v>12.0931506849315</c:v>
                </c:pt>
                <c:pt idx="1645">
                  <c:v>12.09863013698636</c:v>
                </c:pt>
                <c:pt idx="1646">
                  <c:v>12.1013698630137</c:v>
                </c:pt>
                <c:pt idx="1647">
                  <c:v>12.106849315068571</c:v>
                </c:pt>
                <c:pt idx="1648">
                  <c:v>12.11780821917808</c:v>
                </c:pt>
                <c:pt idx="1649">
                  <c:v>12.12602739726027</c:v>
                </c:pt>
                <c:pt idx="1650">
                  <c:v>12.16712328767122</c:v>
                </c:pt>
                <c:pt idx="1651">
                  <c:v>12.17808219178082</c:v>
                </c:pt>
                <c:pt idx="1652">
                  <c:v>12.18904109589041</c:v>
                </c:pt>
                <c:pt idx="1653">
                  <c:v>12.19726027397255</c:v>
                </c:pt>
                <c:pt idx="1654">
                  <c:v>12.20821917808215</c:v>
                </c:pt>
                <c:pt idx="1655">
                  <c:v>12.21917808219157</c:v>
                </c:pt>
                <c:pt idx="1656">
                  <c:v>12.230136986301369</c:v>
                </c:pt>
                <c:pt idx="1657">
                  <c:v>12.25205479452055</c:v>
                </c:pt>
                <c:pt idx="1658">
                  <c:v>12.25753424657543</c:v>
                </c:pt>
                <c:pt idx="1659">
                  <c:v>12.260273972602739</c:v>
                </c:pt>
                <c:pt idx="1660">
                  <c:v>12.268493150684931</c:v>
                </c:pt>
                <c:pt idx="1661">
                  <c:v>12.271232876712331</c:v>
                </c:pt>
                <c:pt idx="1662">
                  <c:v>12.293150684931399</c:v>
                </c:pt>
                <c:pt idx="1663">
                  <c:v>12.298630136986301</c:v>
                </c:pt>
                <c:pt idx="1664">
                  <c:v>12.36986301369868</c:v>
                </c:pt>
                <c:pt idx="1665">
                  <c:v>12.37260273972629</c:v>
                </c:pt>
                <c:pt idx="1666">
                  <c:v>12.386301369863009</c:v>
                </c:pt>
                <c:pt idx="1667">
                  <c:v>12.40821917808219</c:v>
                </c:pt>
                <c:pt idx="1668">
                  <c:v>12.42191780821917</c:v>
                </c:pt>
                <c:pt idx="1669">
                  <c:v>12.42739726027397</c:v>
                </c:pt>
                <c:pt idx="1670">
                  <c:v>12.43013698630137</c:v>
                </c:pt>
                <c:pt idx="1671">
                  <c:v>12.443835616438371</c:v>
                </c:pt>
                <c:pt idx="1672">
                  <c:v>12.452054794520571</c:v>
                </c:pt>
                <c:pt idx="1673">
                  <c:v>12.479452054794571</c:v>
                </c:pt>
                <c:pt idx="1674">
                  <c:v>12.482191780821919</c:v>
                </c:pt>
                <c:pt idx="1675">
                  <c:v>12.49041095890418</c:v>
                </c:pt>
                <c:pt idx="1676">
                  <c:v>12.51506849315067</c:v>
                </c:pt>
                <c:pt idx="1677">
                  <c:v>12.55342465753443</c:v>
                </c:pt>
                <c:pt idx="1678">
                  <c:v>12.569863013698649</c:v>
                </c:pt>
                <c:pt idx="1679">
                  <c:v>12.57260273972623</c:v>
                </c:pt>
                <c:pt idx="1680">
                  <c:v>12.578082191780821</c:v>
                </c:pt>
                <c:pt idx="1681">
                  <c:v>12.58904109589041</c:v>
                </c:pt>
                <c:pt idx="1682">
                  <c:v>12.5972602739726</c:v>
                </c:pt>
                <c:pt idx="1683">
                  <c:v>12.6</c:v>
                </c:pt>
                <c:pt idx="1684">
                  <c:v>12.63013698630137</c:v>
                </c:pt>
                <c:pt idx="1685">
                  <c:v>12.64383561643837</c:v>
                </c:pt>
                <c:pt idx="1686">
                  <c:v>12.649315068492999</c:v>
                </c:pt>
                <c:pt idx="1687">
                  <c:v>12.66027397260274</c:v>
                </c:pt>
                <c:pt idx="1688">
                  <c:v>12.67397260273972</c:v>
                </c:pt>
                <c:pt idx="1689">
                  <c:v>12.68767123287671</c:v>
                </c:pt>
                <c:pt idx="1690">
                  <c:v>12.693150684931449</c:v>
                </c:pt>
                <c:pt idx="1691">
                  <c:v>12.701369863013699</c:v>
                </c:pt>
                <c:pt idx="1692">
                  <c:v>12.71232876712325</c:v>
                </c:pt>
                <c:pt idx="1693">
                  <c:v>12.72054794520548</c:v>
                </c:pt>
                <c:pt idx="1694">
                  <c:v>12.76712328767122</c:v>
                </c:pt>
                <c:pt idx="1695">
                  <c:v>12.77260273972618</c:v>
                </c:pt>
                <c:pt idx="1696">
                  <c:v>12.77534246575342</c:v>
                </c:pt>
                <c:pt idx="1697">
                  <c:v>12.78356164383562</c:v>
                </c:pt>
                <c:pt idx="1698">
                  <c:v>12.786301369863009</c:v>
                </c:pt>
                <c:pt idx="1699">
                  <c:v>12.789041095890409</c:v>
                </c:pt>
                <c:pt idx="1700">
                  <c:v>12.8</c:v>
                </c:pt>
                <c:pt idx="1701">
                  <c:v>12.805479452054801</c:v>
                </c:pt>
                <c:pt idx="1702">
                  <c:v>12.808219178082201</c:v>
                </c:pt>
                <c:pt idx="1703">
                  <c:v>12.81643835616457</c:v>
                </c:pt>
                <c:pt idx="1704">
                  <c:v>12.82191780821918</c:v>
                </c:pt>
                <c:pt idx="1705">
                  <c:v>12.82465753424677</c:v>
                </c:pt>
                <c:pt idx="1706">
                  <c:v>12.835616438356171</c:v>
                </c:pt>
                <c:pt idx="1707">
                  <c:v>12.83835616438355</c:v>
                </c:pt>
                <c:pt idx="1708">
                  <c:v>12.84109589041096</c:v>
                </c:pt>
                <c:pt idx="1709">
                  <c:v>12.84931506849315</c:v>
                </c:pt>
                <c:pt idx="1710">
                  <c:v>12.87397260273973</c:v>
                </c:pt>
                <c:pt idx="1711">
                  <c:v>12.88493150684943</c:v>
                </c:pt>
                <c:pt idx="1712">
                  <c:v>12.890410958904299</c:v>
                </c:pt>
                <c:pt idx="1713">
                  <c:v>12.93424657534247</c:v>
                </c:pt>
                <c:pt idx="1714">
                  <c:v>12.93698630136987</c:v>
                </c:pt>
                <c:pt idx="1715">
                  <c:v>12.945205479452049</c:v>
                </c:pt>
                <c:pt idx="1716">
                  <c:v>12.947945205479449</c:v>
                </c:pt>
                <c:pt idx="1717">
                  <c:v>12.969863013698671</c:v>
                </c:pt>
                <c:pt idx="1718">
                  <c:v>12.983561643835619</c:v>
                </c:pt>
                <c:pt idx="1719">
                  <c:v>12.9972602739726</c:v>
                </c:pt>
                <c:pt idx="1720">
                  <c:v>13</c:v>
                </c:pt>
                <c:pt idx="1721">
                  <c:v>13.00273972602748</c:v>
                </c:pt>
                <c:pt idx="1722">
                  <c:v>13.0054794520548</c:v>
                </c:pt>
                <c:pt idx="1723">
                  <c:v>13.024657534246581</c:v>
                </c:pt>
                <c:pt idx="1724">
                  <c:v>13.052054794520551</c:v>
                </c:pt>
                <c:pt idx="1725">
                  <c:v>13.068493150684951</c:v>
                </c:pt>
                <c:pt idx="1726">
                  <c:v>13.076712328767121</c:v>
                </c:pt>
                <c:pt idx="1727">
                  <c:v>13.082191780821921</c:v>
                </c:pt>
                <c:pt idx="1728">
                  <c:v>13.08767123287671</c:v>
                </c:pt>
                <c:pt idx="1729">
                  <c:v>13.095890410958919</c:v>
                </c:pt>
                <c:pt idx="1730">
                  <c:v>13.09863013698636</c:v>
                </c:pt>
                <c:pt idx="1731">
                  <c:v>13.12328767123287</c:v>
                </c:pt>
                <c:pt idx="1732">
                  <c:v>13.12876712328767</c:v>
                </c:pt>
                <c:pt idx="1733">
                  <c:v>13.13150684931507</c:v>
                </c:pt>
                <c:pt idx="1734">
                  <c:v>13.13424657534247</c:v>
                </c:pt>
                <c:pt idx="1735">
                  <c:v>13.136986301369859</c:v>
                </c:pt>
                <c:pt idx="1736">
                  <c:v>13.139726027397259</c:v>
                </c:pt>
                <c:pt idx="1737">
                  <c:v>13.142465753424659</c:v>
                </c:pt>
                <c:pt idx="1738">
                  <c:v>13.14520547945205</c:v>
                </c:pt>
                <c:pt idx="1739">
                  <c:v>13.1534246575344</c:v>
                </c:pt>
                <c:pt idx="1740">
                  <c:v>13.15890410958905</c:v>
                </c:pt>
                <c:pt idx="1741">
                  <c:v>13.16438356164384</c:v>
                </c:pt>
                <c:pt idx="1742">
                  <c:v>13.17808219178082</c:v>
                </c:pt>
                <c:pt idx="1743">
                  <c:v>13.2</c:v>
                </c:pt>
                <c:pt idx="1744">
                  <c:v>13.20821917808215</c:v>
                </c:pt>
                <c:pt idx="1745">
                  <c:v>13.213698630136999</c:v>
                </c:pt>
                <c:pt idx="1746">
                  <c:v>13.216438356164421</c:v>
                </c:pt>
                <c:pt idx="1747">
                  <c:v>13.21917808219157</c:v>
                </c:pt>
                <c:pt idx="1748">
                  <c:v>13.224657534246569</c:v>
                </c:pt>
                <c:pt idx="1749">
                  <c:v>13.227397260273969</c:v>
                </c:pt>
                <c:pt idx="1750">
                  <c:v>13.23835616438337</c:v>
                </c:pt>
                <c:pt idx="1751">
                  <c:v>13.243835616438361</c:v>
                </c:pt>
                <c:pt idx="1752">
                  <c:v>13.249315068492979</c:v>
                </c:pt>
                <c:pt idx="1753">
                  <c:v>13.25205479452055</c:v>
                </c:pt>
                <c:pt idx="1754">
                  <c:v>13.25479452054803</c:v>
                </c:pt>
                <c:pt idx="1755">
                  <c:v>13.263013698630139</c:v>
                </c:pt>
                <c:pt idx="1756">
                  <c:v>13.27945205479452</c:v>
                </c:pt>
                <c:pt idx="1757">
                  <c:v>13.29041095890412</c:v>
                </c:pt>
                <c:pt idx="1758">
                  <c:v>13.293150684931399</c:v>
                </c:pt>
                <c:pt idx="1759">
                  <c:v>13.295890410958901</c:v>
                </c:pt>
                <c:pt idx="1760">
                  <c:v>13.312328767123301</c:v>
                </c:pt>
                <c:pt idx="1761">
                  <c:v>13.320547945205499</c:v>
                </c:pt>
                <c:pt idx="1762">
                  <c:v>13.334246575342471</c:v>
                </c:pt>
                <c:pt idx="1763">
                  <c:v>13.34794520547945</c:v>
                </c:pt>
                <c:pt idx="1764">
                  <c:v>13.36712328767123</c:v>
                </c:pt>
                <c:pt idx="1765">
                  <c:v>13.37260273972629</c:v>
                </c:pt>
                <c:pt idx="1766">
                  <c:v>13.38082191780833</c:v>
                </c:pt>
                <c:pt idx="1767">
                  <c:v>13.38356164383562</c:v>
                </c:pt>
                <c:pt idx="1768">
                  <c:v>13.446575342465749</c:v>
                </c:pt>
                <c:pt idx="1769">
                  <c:v>13.449315068493149</c:v>
                </c:pt>
                <c:pt idx="1770">
                  <c:v>13.452054794520571</c:v>
                </c:pt>
                <c:pt idx="1771">
                  <c:v>13.487671232876711</c:v>
                </c:pt>
                <c:pt idx="1772">
                  <c:v>13.512328767123289</c:v>
                </c:pt>
                <c:pt idx="1773">
                  <c:v>13.55342465753443</c:v>
                </c:pt>
                <c:pt idx="1774">
                  <c:v>13.561643835616451</c:v>
                </c:pt>
                <c:pt idx="1775">
                  <c:v>13.578082191780821</c:v>
                </c:pt>
                <c:pt idx="1776">
                  <c:v>13.580821917808221</c:v>
                </c:pt>
                <c:pt idx="1777">
                  <c:v>13.59178082191781</c:v>
                </c:pt>
                <c:pt idx="1778">
                  <c:v>13.5972602739726</c:v>
                </c:pt>
                <c:pt idx="1779">
                  <c:v>13.635616438356161</c:v>
                </c:pt>
                <c:pt idx="1780">
                  <c:v>13.649315068492999</c:v>
                </c:pt>
                <c:pt idx="1781">
                  <c:v>13.66027397260274</c:v>
                </c:pt>
                <c:pt idx="1782">
                  <c:v>13.671232876712351</c:v>
                </c:pt>
                <c:pt idx="1783">
                  <c:v>13.67397260273972</c:v>
                </c:pt>
                <c:pt idx="1784">
                  <c:v>13.67671232876712</c:v>
                </c:pt>
                <c:pt idx="1785">
                  <c:v>13.698630136986321</c:v>
                </c:pt>
                <c:pt idx="1786">
                  <c:v>13.704109589041099</c:v>
                </c:pt>
                <c:pt idx="1787">
                  <c:v>13.71780821917808</c:v>
                </c:pt>
                <c:pt idx="1788">
                  <c:v>13.731506849315069</c:v>
                </c:pt>
                <c:pt idx="1789">
                  <c:v>13.736986301369861</c:v>
                </c:pt>
                <c:pt idx="1790">
                  <c:v>13.742465753424661</c:v>
                </c:pt>
                <c:pt idx="1791">
                  <c:v>13.74794520547945</c:v>
                </c:pt>
                <c:pt idx="1792">
                  <c:v>13.75342465753433</c:v>
                </c:pt>
                <c:pt idx="1793">
                  <c:v>13.77534246575342</c:v>
                </c:pt>
                <c:pt idx="1794">
                  <c:v>13.78356164383562</c:v>
                </c:pt>
                <c:pt idx="1795">
                  <c:v>13.789041095890409</c:v>
                </c:pt>
                <c:pt idx="1796">
                  <c:v>13.797260273972499</c:v>
                </c:pt>
                <c:pt idx="1797">
                  <c:v>13.8</c:v>
                </c:pt>
                <c:pt idx="1798">
                  <c:v>13.80273972602758</c:v>
                </c:pt>
                <c:pt idx="1799">
                  <c:v>13.813698630137001</c:v>
                </c:pt>
                <c:pt idx="1800">
                  <c:v>13.83835616438355</c:v>
                </c:pt>
                <c:pt idx="1801">
                  <c:v>13.84109589041096</c:v>
                </c:pt>
                <c:pt idx="1802">
                  <c:v>13.843835616438369</c:v>
                </c:pt>
                <c:pt idx="1803">
                  <c:v>13.84657534246575</c:v>
                </c:pt>
                <c:pt idx="1804">
                  <c:v>13.860273972602741</c:v>
                </c:pt>
                <c:pt idx="1805">
                  <c:v>13.86849315068498</c:v>
                </c:pt>
                <c:pt idx="1806">
                  <c:v>13.8931506849315</c:v>
                </c:pt>
                <c:pt idx="1807">
                  <c:v>13.9041095890411</c:v>
                </c:pt>
                <c:pt idx="1808">
                  <c:v>13.917808219178101</c:v>
                </c:pt>
                <c:pt idx="1809">
                  <c:v>13.92328767123287</c:v>
                </c:pt>
                <c:pt idx="1810">
                  <c:v>13.92602739726027</c:v>
                </c:pt>
                <c:pt idx="1811">
                  <c:v>13.93424657534247</c:v>
                </c:pt>
                <c:pt idx="1812">
                  <c:v>13.96712328767123</c:v>
                </c:pt>
                <c:pt idx="1813">
                  <c:v>13.983561643835619</c:v>
                </c:pt>
                <c:pt idx="1814">
                  <c:v>13.989041095890411</c:v>
                </c:pt>
                <c:pt idx="1815">
                  <c:v>14.008219178082189</c:v>
                </c:pt>
                <c:pt idx="1816">
                  <c:v>14.016438356164519</c:v>
                </c:pt>
                <c:pt idx="1817">
                  <c:v>14.019178082191621</c:v>
                </c:pt>
                <c:pt idx="1818">
                  <c:v>14.03561643835617</c:v>
                </c:pt>
                <c:pt idx="1819">
                  <c:v>14.038356164383449</c:v>
                </c:pt>
                <c:pt idx="1820">
                  <c:v>14.04383561643837</c:v>
                </c:pt>
                <c:pt idx="1821">
                  <c:v>14.06027397260274</c:v>
                </c:pt>
                <c:pt idx="1822">
                  <c:v>14.071232876712349</c:v>
                </c:pt>
                <c:pt idx="1823">
                  <c:v>14.0931506849315</c:v>
                </c:pt>
                <c:pt idx="1824">
                  <c:v>14.106849315068571</c:v>
                </c:pt>
                <c:pt idx="1825">
                  <c:v>14.12602739726027</c:v>
                </c:pt>
                <c:pt idx="1826">
                  <c:v>14.14794520547945</c:v>
                </c:pt>
                <c:pt idx="1827">
                  <c:v>14.1534246575344</c:v>
                </c:pt>
                <c:pt idx="1828">
                  <c:v>14.16712328767122</c:v>
                </c:pt>
                <c:pt idx="1829">
                  <c:v>14.194520547945221</c:v>
                </c:pt>
                <c:pt idx="1830">
                  <c:v>14.20821917808215</c:v>
                </c:pt>
                <c:pt idx="1831">
                  <c:v>14.21917808219157</c:v>
                </c:pt>
                <c:pt idx="1832">
                  <c:v>14.232876712328769</c:v>
                </c:pt>
                <c:pt idx="1833">
                  <c:v>14.23835616438337</c:v>
                </c:pt>
                <c:pt idx="1834">
                  <c:v>14.25205479452055</c:v>
                </c:pt>
                <c:pt idx="1835">
                  <c:v>14.25479452054803</c:v>
                </c:pt>
                <c:pt idx="1836">
                  <c:v>14.260273972602739</c:v>
                </c:pt>
                <c:pt idx="1837">
                  <c:v>14.263013698630139</c:v>
                </c:pt>
                <c:pt idx="1838">
                  <c:v>14.28219178082192</c:v>
                </c:pt>
                <c:pt idx="1839">
                  <c:v>14.29041095890412</c:v>
                </c:pt>
                <c:pt idx="1840">
                  <c:v>14.295890410958901</c:v>
                </c:pt>
                <c:pt idx="1841">
                  <c:v>14.298630136986301</c:v>
                </c:pt>
                <c:pt idx="1842">
                  <c:v>14.301369863013701</c:v>
                </c:pt>
                <c:pt idx="1843">
                  <c:v>14.312328767123301</c:v>
                </c:pt>
                <c:pt idx="1844">
                  <c:v>14.336986301369871</c:v>
                </c:pt>
                <c:pt idx="1845">
                  <c:v>14.353424657534459</c:v>
                </c:pt>
                <c:pt idx="1846">
                  <c:v>14.364383561643839</c:v>
                </c:pt>
                <c:pt idx="1847">
                  <c:v>14.38356164383562</c:v>
                </c:pt>
                <c:pt idx="1848">
                  <c:v>14.391780821917809</c:v>
                </c:pt>
                <c:pt idx="1849">
                  <c:v>14.39452054794533</c:v>
                </c:pt>
                <c:pt idx="1850">
                  <c:v>14.416438356164541</c:v>
                </c:pt>
                <c:pt idx="1851">
                  <c:v>14.41917808219165</c:v>
                </c:pt>
                <c:pt idx="1852">
                  <c:v>14.43287671232877</c:v>
                </c:pt>
                <c:pt idx="1853">
                  <c:v>14.457534246575531</c:v>
                </c:pt>
                <c:pt idx="1854">
                  <c:v>14.463013698630141</c:v>
                </c:pt>
                <c:pt idx="1855">
                  <c:v>14.46575342465753</c:v>
                </c:pt>
                <c:pt idx="1856">
                  <c:v>14.47397260273973</c:v>
                </c:pt>
                <c:pt idx="1857">
                  <c:v>14.484931506849369</c:v>
                </c:pt>
                <c:pt idx="1858">
                  <c:v>14.4931506849315</c:v>
                </c:pt>
                <c:pt idx="1859">
                  <c:v>14.50684931506858</c:v>
                </c:pt>
                <c:pt idx="1860">
                  <c:v>14.52602739726027</c:v>
                </c:pt>
                <c:pt idx="1861">
                  <c:v>14.547945205479451</c:v>
                </c:pt>
                <c:pt idx="1862">
                  <c:v>14.55068493150711</c:v>
                </c:pt>
                <c:pt idx="1863">
                  <c:v>14.55342465753443</c:v>
                </c:pt>
                <c:pt idx="1864">
                  <c:v>14.561643835616451</c:v>
                </c:pt>
                <c:pt idx="1865">
                  <c:v>14.56712328767123</c:v>
                </c:pt>
                <c:pt idx="1866">
                  <c:v>14.58630136986301</c:v>
                </c:pt>
                <c:pt idx="1867">
                  <c:v>14.61095890410957</c:v>
                </c:pt>
                <c:pt idx="1868">
                  <c:v>14.62191780821917</c:v>
                </c:pt>
                <c:pt idx="1869">
                  <c:v>14.63013698630137</c:v>
                </c:pt>
                <c:pt idx="1870">
                  <c:v>14.66027397260274</c:v>
                </c:pt>
                <c:pt idx="1871">
                  <c:v>14.66301369863014</c:v>
                </c:pt>
                <c:pt idx="1872">
                  <c:v>14.66575342465752</c:v>
                </c:pt>
                <c:pt idx="1873">
                  <c:v>14.671232876712351</c:v>
                </c:pt>
                <c:pt idx="1874">
                  <c:v>14.68493150684932</c:v>
                </c:pt>
                <c:pt idx="1875">
                  <c:v>14.690410958904121</c:v>
                </c:pt>
                <c:pt idx="1876">
                  <c:v>14.693150684931449</c:v>
                </c:pt>
                <c:pt idx="1877">
                  <c:v>14.698630136986321</c:v>
                </c:pt>
                <c:pt idx="1878">
                  <c:v>14.71780821917808</c:v>
                </c:pt>
                <c:pt idx="1879">
                  <c:v>14.723287671232869</c:v>
                </c:pt>
                <c:pt idx="1880">
                  <c:v>14.75068493150704</c:v>
                </c:pt>
                <c:pt idx="1881">
                  <c:v>14.77260273972618</c:v>
                </c:pt>
                <c:pt idx="1882">
                  <c:v>14.797260273972499</c:v>
                </c:pt>
                <c:pt idx="1883">
                  <c:v>14.8</c:v>
                </c:pt>
                <c:pt idx="1884">
                  <c:v>14.805479452054801</c:v>
                </c:pt>
                <c:pt idx="1885">
                  <c:v>14.81643835616457</c:v>
                </c:pt>
                <c:pt idx="1886">
                  <c:v>14.827397260273971</c:v>
                </c:pt>
                <c:pt idx="1887">
                  <c:v>14.88493150684943</c:v>
                </c:pt>
                <c:pt idx="1888">
                  <c:v>14.8931506849315</c:v>
                </c:pt>
                <c:pt idx="1889">
                  <c:v>14.89863013698643</c:v>
                </c:pt>
                <c:pt idx="1890">
                  <c:v>14.9041095890411</c:v>
                </c:pt>
                <c:pt idx="1891">
                  <c:v>14.917808219178101</c:v>
                </c:pt>
                <c:pt idx="1892">
                  <c:v>14.92602739726027</c:v>
                </c:pt>
                <c:pt idx="1893">
                  <c:v>14.93698630136987</c:v>
                </c:pt>
                <c:pt idx="1894">
                  <c:v>14.947945205479449</c:v>
                </c:pt>
                <c:pt idx="1895">
                  <c:v>14.956164383561671</c:v>
                </c:pt>
                <c:pt idx="1896">
                  <c:v>14.961643835616471</c:v>
                </c:pt>
                <c:pt idx="1897">
                  <c:v>14.964383561643841</c:v>
                </c:pt>
                <c:pt idx="1898">
                  <c:v>14.983561643835619</c:v>
                </c:pt>
                <c:pt idx="1899">
                  <c:v>14.986301369863011</c:v>
                </c:pt>
                <c:pt idx="1900">
                  <c:v>15.00273972602748</c:v>
                </c:pt>
                <c:pt idx="1901">
                  <c:v>15.013698630137</c:v>
                </c:pt>
                <c:pt idx="1902">
                  <c:v>15.02191780821917</c:v>
                </c:pt>
                <c:pt idx="1903">
                  <c:v>15.03013698630137</c:v>
                </c:pt>
                <c:pt idx="1904">
                  <c:v>15.03287671232877</c:v>
                </c:pt>
                <c:pt idx="1905">
                  <c:v>15.038356164383449</c:v>
                </c:pt>
                <c:pt idx="1906">
                  <c:v>15.046575342465751</c:v>
                </c:pt>
                <c:pt idx="1907">
                  <c:v>15.071232876712349</c:v>
                </c:pt>
                <c:pt idx="1908">
                  <c:v>15.07397260273973</c:v>
                </c:pt>
                <c:pt idx="1909">
                  <c:v>15.08767123287671</c:v>
                </c:pt>
                <c:pt idx="1910">
                  <c:v>15.0931506849315</c:v>
                </c:pt>
                <c:pt idx="1911">
                  <c:v>15.1041095890411</c:v>
                </c:pt>
                <c:pt idx="1912">
                  <c:v>15.106849315068571</c:v>
                </c:pt>
                <c:pt idx="1913">
                  <c:v>15.11232876712327</c:v>
                </c:pt>
                <c:pt idx="1914">
                  <c:v>15.11780821917808</c:v>
                </c:pt>
                <c:pt idx="1915">
                  <c:v>15.142465753424659</c:v>
                </c:pt>
                <c:pt idx="1916">
                  <c:v>15.1534246575344</c:v>
                </c:pt>
                <c:pt idx="1917">
                  <c:v>15.16438356164384</c:v>
                </c:pt>
                <c:pt idx="1918">
                  <c:v>15.17260273972621</c:v>
                </c:pt>
                <c:pt idx="1919">
                  <c:v>15.18082191780822</c:v>
                </c:pt>
                <c:pt idx="1920">
                  <c:v>15.18904109589041</c:v>
                </c:pt>
                <c:pt idx="1921">
                  <c:v>15.205479452054799</c:v>
                </c:pt>
                <c:pt idx="1922">
                  <c:v>15.21095890410955</c:v>
                </c:pt>
                <c:pt idx="1923">
                  <c:v>15.216438356164421</c:v>
                </c:pt>
                <c:pt idx="1924">
                  <c:v>15.221917808219169</c:v>
                </c:pt>
                <c:pt idx="1925">
                  <c:v>15.230136986301369</c:v>
                </c:pt>
                <c:pt idx="1926">
                  <c:v>15.232876712328769</c:v>
                </c:pt>
                <c:pt idx="1927">
                  <c:v>15.27397260273972</c:v>
                </c:pt>
                <c:pt idx="1928">
                  <c:v>15.28493150684932</c:v>
                </c:pt>
                <c:pt idx="1929">
                  <c:v>15.293150684931399</c:v>
                </c:pt>
                <c:pt idx="1930">
                  <c:v>15.298630136986301</c:v>
                </c:pt>
                <c:pt idx="1931">
                  <c:v>15.306849315068741</c:v>
                </c:pt>
                <c:pt idx="1932">
                  <c:v>15.317808219178101</c:v>
                </c:pt>
                <c:pt idx="1933">
                  <c:v>15.320547945205499</c:v>
                </c:pt>
                <c:pt idx="1934">
                  <c:v>15.326027397260271</c:v>
                </c:pt>
                <c:pt idx="1935">
                  <c:v>15.36986301369868</c:v>
                </c:pt>
                <c:pt idx="1936">
                  <c:v>15.38356164383562</c:v>
                </c:pt>
                <c:pt idx="1937">
                  <c:v>15.39452054794533</c:v>
                </c:pt>
                <c:pt idx="1938">
                  <c:v>15.42739726027397</c:v>
                </c:pt>
                <c:pt idx="1939">
                  <c:v>15.438356164383499</c:v>
                </c:pt>
                <c:pt idx="1940">
                  <c:v>15.46575342465753</c:v>
                </c:pt>
                <c:pt idx="1941">
                  <c:v>15.471232876712371</c:v>
                </c:pt>
                <c:pt idx="1942">
                  <c:v>15.47397260273973</c:v>
                </c:pt>
                <c:pt idx="1943">
                  <c:v>15.5013698630137</c:v>
                </c:pt>
                <c:pt idx="1944">
                  <c:v>15.53972602739727</c:v>
                </c:pt>
                <c:pt idx="1945">
                  <c:v>15.556164383561651</c:v>
                </c:pt>
                <c:pt idx="1946">
                  <c:v>15.558904109589051</c:v>
                </c:pt>
                <c:pt idx="1947">
                  <c:v>15.56438356164383</c:v>
                </c:pt>
                <c:pt idx="1948">
                  <c:v>15.56712328767123</c:v>
                </c:pt>
                <c:pt idx="1949">
                  <c:v>15.575342465753421</c:v>
                </c:pt>
                <c:pt idx="1950">
                  <c:v>15.6</c:v>
                </c:pt>
                <c:pt idx="1951">
                  <c:v>15.63013698630137</c:v>
                </c:pt>
                <c:pt idx="1952">
                  <c:v>15.64109589041095</c:v>
                </c:pt>
                <c:pt idx="1953">
                  <c:v>15.65205479452055</c:v>
                </c:pt>
                <c:pt idx="1954">
                  <c:v>15.695890410958921</c:v>
                </c:pt>
                <c:pt idx="1955">
                  <c:v>15.701369863013699</c:v>
                </c:pt>
                <c:pt idx="1956">
                  <c:v>15.71780821917808</c:v>
                </c:pt>
                <c:pt idx="1957">
                  <c:v>15.726027397260269</c:v>
                </c:pt>
                <c:pt idx="1958">
                  <c:v>15.742465753424661</c:v>
                </c:pt>
                <c:pt idx="1959">
                  <c:v>15.75068493150704</c:v>
                </c:pt>
                <c:pt idx="1960">
                  <c:v>15.75342465753433</c:v>
                </c:pt>
                <c:pt idx="1961">
                  <c:v>15.77808219178082</c:v>
                </c:pt>
                <c:pt idx="1962">
                  <c:v>15.78356164383562</c:v>
                </c:pt>
                <c:pt idx="1963">
                  <c:v>15.786301369863009</c:v>
                </c:pt>
                <c:pt idx="1964">
                  <c:v>15.80273972602758</c:v>
                </c:pt>
                <c:pt idx="1965">
                  <c:v>15.819178082191749</c:v>
                </c:pt>
                <c:pt idx="1966">
                  <c:v>15.832876712328771</c:v>
                </c:pt>
                <c:pt idx="1967">
                  <c:v>15.83835616438355</c:v>
                </c:pt>
                <c:pt idx="1968">
                  <c:v>15.84657534246575</c:v>
                </c:pt>
                <c:pt idx="1969">
                  <c:v>15.879452054794699</c:v>
                </c:pt>
                <c:pt idx="1970">
                  <c:v>15.890410958904299</c:v>
                </c:pt>
                <c:pt idx="1971">
                  <c:v>15.89589041095903</c:v>
                </c:pt>
                <c:pt idx="1972">
                  <c:v>15.9041095890411</c:v>
                </c:pt>
                <c:pt idx="1973">
                  <c:v>15.90684931506868</c:v>
                </c:pt>
                <c:pt idx="1974">
                  <c:v>15.93424657534247</c:v>
                </c:pt>
                <c:pt idx="1975">
                  <c:v>15.93698630136987</c:v>
                </c:pt>
                <c:pt idx="1976">
                  <c:v>15.961643835616471</c:v>
                </c:pt>
                <c:pt idx="1977">
                  <c:v>15.96712328767123</c:v>
                </c:pt>
                <c:pt idx="1978">
                  <c:v>15.969863013698671</c:v>
                </c:pt>
                <c:pt idx="1979">
                  <c:v>15.978082191780819</c:v>
                </c:pt>
                <c:pt idx="1980">
                  <c:v>15.983561643835619</c:v>
                </c:pt>
                <c:pt idx="1981">
                  <c:v>16</c:v>
                </c:pt>
                <c:pt idx="1982">
                  <c:v>16.008219178082189</c:v>
                </c:pt>
                <c:pt idx="1983">
                  <c:v>16.02191780821919</c:v>
                </c:pt>
                <c:pt idx="1984">
                  <c:v>16.03287671232879</c:v>
                </c:pt>
                <c:pt idx="1985">
                  <c:v>16.049315068493151</c:v>
                </c:pt>
                <c:pt idx="1986">
                  <c:v>16.060273972602729</c:v>
                </c:pt>
                <c:pt idx="1987">
                  <c:v>16.07397260273973</c:v>
                </c:pt>
                <c:pt idx="1988">
                  <c:v>16.109589041095891</c:v>
                </c:pt>
                <c:pt idx="1989">
                  <c:v>16.115068493151011</c:v>
                </c:pt>
                <c:pt idx="1990">
                  <c:v>16.147945205479498</c:v>
                </c:pt>
                <c:pt idx="1991">
                  <c:v>16.153424657534249</c:v>
                </c:pt>
                <c:pt idx="1992">
                  <c:v>16.169863013698979</c:v>
                </c:pt>
                <c:pt idx="1993">
                  <c:v>16.18356164383562</c:v>
                </c:pt>
                <c:pt idx="1994">
                  <c:v>16.19178082191781</c:v>
                </c:pt>
                <c:pt idx="1995">
                  <c:v>16.221917808219189</c:v>
                </c:pt>
                <c:pt idx="1996">
                  <c:v>16.235616438356089</c:v>
                </c:pt>
                <c:pt idx="1997">
                  <c:v>16.24931506849315</c:v>
                </c:pt>
                <c:pt idx="1998">
                  <c:v>16.265753424657539</c:v>
                </c:pt>
                <c:pt idx="1999">
                  <c:v>16.27397260273969</c:v>
                </c:pt>
                <c:pt idx="2000">
                  <c:v>16.276712328766699</c:v>
                </c:pt>
                <c:pt idx="2001">
                  <c:v>16.28493150684929</c:v>
                </c:pt>
                <c:pt idx="2002">
                  <c:v>16.28767123287669</c:v>
                </c:pt>
                <c:pt idx="2003">
                  <c:v>16.29041095890409</c:v>
                </c:pt>
                <c:pt idx="2004">
                  <c:v>16.29315068493149</c:v>
                </c:pt>
                <c:pt idx="2005">
                  <c:v>16.30410958904109</c:v>
                </c:pt>
                <c:pt idx="2006">
                  <c:v>16.32054794520548</c:v>
                </c:pt>
                <c:pt idx="2007">
                  <c:v>16.331506849315069</c:v>
                </c:pt>
                <c:pt idx="2008">
                  <c:v>16.33972602739723</c:v>
                </c:pt>
                <c:pt idx="2009">
                  <c:v>16.345205479452051</c:v>
                </c:pt>
                <c:pt idx="2010">
                  <c:v>16.347945205479451</c:v>
                </c:pt>
                <c:pt idx="2011">
                  <c:v>16.35616438356163</c:v>
                </c:pt>
                <c:pt idx="2012">
                  <c:v>16.358904109589041</c:v>
                </c:pt>
                <c:pt idx="2013">
                  <c:v>16.37534246575342</c:v>
                </c:pt>
                <c:pt idx="2014">
                  <c:v>16.386301369863009</c:v>
                </c:pt>
                <c:pt idx="2015">
                  <c:v>16.38904109589043</c:v>
                </c:pt>
                <c:pt idx="2016">
                  <c:v>16.416438356164289</c:v>
                </c:pt>
                <c:pt idx="2017">
                  <c:v>16.44109589041096</c:v>
                </c:pt>
                <c:pt idx="2018">
                  <c:v>16.449315068493149</c:v>
                </c:pt>
                <c:pt idx="2019">
                  <c:v>16.454794520547889</c:v>
                </c:pt>
                <c:pt idx="2020">
                  <c:v>16.465753424657539</c:v>
                </c:pt>
                <c:pt idx="2021">
                  <c:v>16.473972602739689</c:v>
                </c:pt>
                <c:pt idx="2022">
                  <c:v>16.479452054794521</c:v>
                </c:pt>
                <c:pt idx="2023">
                  <c:v>16.49863013698582</c:v>
                </c:pt>
                <c:pt idx="2024">
                  <c:v>16.5013698630137</c:v>
                </c:pt>
                <c:pt idx="2025">
                  <c:v>16.504109589041089</c:v>
                </c:pt>
                <c:pt idx="2026">
                  <c:v>16.506849315068489</c:v>
                </c:pt>
                <c:pt idx="2027">
                  <c:v>16.509589041095889</c:v>
                </c:pt>
                <c:pt idx="2028">
                  <c:v>16.515068493150839</c:v>
                </c:pt>
                <c:pt idx="2029">
                  <c:v>16.520547945205479</c:v>
                </c:pt>
                <c:pt idx="2030">
                  <c:v>16.52876712328769</c:v>
                </c:pt>
                <c:pt idx="2031">
                  <c:v>16.534246575342429</c:v>
                </c:pt>
                <c:pt idx="2032">
                  <c:v>16.545205479452051</c:v>
                </c:pt>
                <c:pt idx="2033">
                  <c:v>16.56438356164383</c:v>
                </c:pt>
                <c:pt idx="2034">
                  <c:v>16.586301369862991</c:v>
                </c:pt>
                <c:pt idx="2035">
                  <c:v>16.591780821917791</c:v>
                </c:pt>
                <c:pt idx="2036">
                  <c:v>16.594520547944889</c:v>
                </c:pt>
                <c:pt idx="2037">
                  <c:v>16.62465753424663</c:v>
                </c:pt>
                <c:pt idx="2038">
                  <c:v>16.630136986301189</c:v>
                </c:pt>
                <c:pt idx="2039">
                  <c:v>16.643835616438679</c:v>
                </c:pt>
                <c:pt idx="2040">
                  <c:v>16.652054794520598</c:v>
                </c:pt>
                <c:pt idx="2041">
                  <c:v>16.68767123287671</c:v>
                </c:pt>
                <c:pt idx="2042">
                  <c:v>16.69315068493151</c:v>
                </c:pt>
                <c:pt idx="2043">
                  <c:v>16.706849315068489</c:v>
                </c:pt>
                <c:pt idx="2044">
                  <c:v>16.715068493150731</c:v>
                </c:pt>
                <c:pt idx="2045">
                  <c:v>16.76164383561612</c:v>
                </c:pt>
                <c:pt idx="2046">
                  <c:v>16.767123287670799</c:v>
                </c:pt>
                <c:pt idx="2047">
                  <c:v>16.769863013698739</c:v>
                </c:pt>
                <c:pt idx="2048">
                  <c:v>16.78356164383559</c:v>
                </c:pt>
                <c:pt idx="2049">
                  <c:v>16.8</c:v>
                </c:pt>
                <c:pt idx="2050">
                  <c:v>16.819178082191801</c:v>
                </c:pt>
                <c:pt idx="2051">
                  <c:v>16.852054794520551</c:v>
                </c:pt>
                <c:pt idx="2052">
                  <c:v>16.85479452054793</c:v>
                </c:pt>
                <c:pt idx="2053">
                  <c:v>16.86027397260273</c:v>
                </c:pt>
                <c:pt idx="2054">
                  <c:v>16.86849315068493</c:v>
                </c:pt>
                <c:pt idx="2055">
                  <c:v>16.893150684931509</c:v>
                </c:pt>
                <c:pt idx="2056">
                  <c:v>16.898630136986089</c:v>
                </c:pt>
                <c:pt idx="2057">
                  <c:v>16.904109589040889</c:v>
                </c:pt>
                <c:pt idx="2058">
                  <c:v>16.92054794520509</c:v>
                </c:pt>
                <c:pt idx="2059">
                  <c:v>16.923287671232789</c:v>
                </c:pt>
                <c:pt idx="2060">
                  <c:v>16.939726027397189</c:v>
                </c:pt>
                <c:pt idx="2061">
                  <c:v>16.956164383561589</c:v>
                </c:pt>
                <c:pt idx="2062">
                  <c:v>16.975342465753009</c:v>
                </c:pt>
                <c:pt idx="2063">
                  <c:v>16.978082191780789</c:v>
                </c:pt>
                <c:pt idx="2064">
                  <c:v>16.991780821917789</c:v>
                </c:pt>
                <c:pt idx="2065">
                  <c:v>16.994520547944781</c:v>
                </c:pt>
                <c:pt idx="2066">
                  <c:v>17</c:v>
                </c:pt>
                <c:pt idx="2067">
                  <c:v>17.005479452054789</c:v>
                </c:pt>
                <c:pt idx="2068">
                  <c:v>17.027397260273929</c:v>
                </c:pt>
                <c:pt idx="2069">
                  <c:v>17.030136986300981</c:v>
                </c:pt>
                <c:pt idx="2070">
                  <c:v>17.038356164383561</c:v>
                </c:pt>
                <c:pt idx="2071">
                  <c:v>17.043835616438361</c:v>
                </c:pt>
                <c:pt idx="2072">
                  <c:v>17.06301369863013</c:v>
                </c:pt>
                <c:pt idx="2073">
                  <c:v>17.06575342465753</c:v>
                </c:pt>
                <c:pt idx="2074">
                  <c:v>17.06849315068493</c:v>
                </c:pt>
                <c:pt idx="2075">
                  <c:v>17.09863013698595</c:v>
                </c:pt>
                <c:pt idx="2076">
                  <c:v>17.112328767123291</c:v>
                </c:pt>
                <c:pt idx="2077">
                  <c:v>17.136986301369859</c:v>
                </c:pt>
                <c:pt idx="2078">
                  <c:v>17.147945205479498</c:v>
                </c:pt>
                <c:pt idx="2079">
                  <c:v>17.156164383561649</c:v>
                </c:pt>
                <c:pt idx="2080">
                  <c:v>17.158904109589098</c:v>
                </c:pt>
                <c:pt idx="2081">
                  <c:v>17.18356164383562</c:v>
                </c:pt>
                <c:pt idx="2082">
                  <c:v>17.208219178082089</c:v>
                </c:pt>
                <c:pt idx="2083">
                  <c:v>17.224657534246571</c:v>
                </c:pt>
                <c:pt idx="2084">
                  <c:v>17.25479452054789</c:v>
                </c:pt>
                <c:pt idx="2085">
                  <c:v>17.26027397260269</c:v>
                </c:pt>
                <c:pt idx="2086">
                  <c:v>17.27397260273969</c:v>
                </c:pt>
                <c:pt idx="2087">
                  <c:v>17.301369863013701</c:v>
                </c:pt>
                <c:pt idx="2088">
                  <c:v>17.306849315068501</c:v>
                </c:pt>
                <c:pt idx="2089">
                  <c:v>17.328767123287701</c:v>
                </c:pt>
                <c:pt idx="2090">
                  <c:v>17.347945205479451</c:v>
                </c:pt>
                <c:pt idx="2091">
                  <c:v>17.358904109589041</c:v>
                </c:pt>
                <c:pt idx="2092">
                  <c:v>17.367123287670989</c:v>
                </c:pt>
                <c:pt idx="2093">
                  <c:v>17.410958904109631</c:v>
                </c:pt>
                <c:pt idx="2094">
                  <c:v>17.42465753424657</c:v>
                </c:pt>
                <c:pt idx="2095">
                  <c:v>17.427397260273889</c:v>
                </c:pt>
                <c:pt idx="2096">
                  <c:v>17.430136986300852</c:v>
                </c:pt>
                <c:pt idx="2097">
                  <c:v>17.43835616438356</c:v>
                </c:pt>
                <c:pt idx="2098">
                  <c:v>17.452054794520549</c:v>
                </c:pt>
                <c:pt idx="2099">
                  <c:v>17.468493150684889</c:v>
                </c:pt>
                <c:pt idx="2100">
                  <c:v>17.487671232876689</c:v>
                </c:pt>
                <c:pt idx="2101">
                  <c:v>17.4958904109589</c:v>
                </c:pt>
                <c:pt idx="2102">
                  <c:v>17.506849315068489</c:v>
                </c:pt>
                <c:pt idx="2103">
                  <c:v>17.517808219178239</c:v>
                </c:pt>
                <c:pt idx="2104">
                  <c:v>17.520547945205479</c:v>
                </c:pt>
                <c:pt idx="2105">
                  <c:v>17.526027397260279</c:v>
                </c:pt>
                <c:pt idx="2106">
                  <c:v>17.545205479452051</c:v>
                </c:pt>
                <c:pt idx="2107">
                  <c:v>17.569863013698921</c:v>
                </c:pt>
                <c:pt idx="2108">
                  <c:v>17.58082191780823</c:v>
                </c:pt>
                <c:pt idx="2109">
                  <c:v>17.62739726027397</c:v>
                </c:pt>
                <c:pt idx="2110">
                  <c:v>17.635616438356159</c:v>
                </c:pt>
                <c:pt idx="2111">
                  <c:v>17.649315068493198</c:v>
                </c:pt>
                <c:pt idx="2112">
                  <c:v>17.657534246575189</c:v>
                </c:pt>
                <c:pt idx="2113">
                  <c:v>17.682191780821789</c:v>
                </c:pt>
                <c:pt idx="2114">
                  <c:v>17.69041095890411</c:v>
                </c:pt>
                <c:pt idx="2115">
                  <c:v>17.698630136986189</c:v>
                </c:pt>
                <c:pt idx="2116">
                  <c:v>17.726027397260189</c:v>
                </c:pt>
                <c:pt idx="2117">
                  <c:v>17.728767123287671</c:v>
                </c:pt>
                <c:pt idx="2118">
                  <c:v>17.736986301369789</c:v>
                </c:pt>
                <c:pt idx="2119">
                  <c:v>17.74520547945205</c:v>
                </c:pt>
                <c:pt idx="2120">
                  <c:v>17.75068493150679</c:v>
                </c:pt>
                <c:pt idx="2121">
                  <c:v>17.76164383561612</c:v>
                </c:pt>
                <c:pt idx="2122">
                  <c:v>17.77534246575312</c:v>
                </c:pt>
                <c:pt idx="2123">
                  <c:v>17.78356164383559</c:v>
                </c:pt>
                <c:pt idx="2124">
                  <c:v>17.824657534246601</c:v>
                </c:pt>
                <c:pt idx="2125">
                  <c:v>17.827397260273969</c:v>
                </c:pt>
                <c:pt idx="2126">
                  <c:v>17.832876712328801</c:v>
                </c:pt>
                <c:pt idx="2127">
                  <c:v>17.841095890411001</c:v>
                </c:pt>
                <c:pt idx="2128">
                  <c:v>17.843835616438351</c:v>
                </c:pt>
                <c:pt idx="2129">
                  <c:v>17.852054794520551</c:v>
                </c:pt>
                <c:pt idx="2130">
                  <c:v>17.857534246575089</c:v>
                </c:pt>
                <c:pt idx="2131">
                  <c:v>17.86027397260273</c:v>
                </c:pt>
                <c:pt idx="2132">
                  <c:v>17.86575342465753</c:v>
                </c:pt>
                <c:pt idx="2133">
                  <c:v>17.87397260273973</c:v>
                </c:pt>
                <c:pt idx="2134">
                  <c:v>17.882191780821689</c:v>
                </c:pt>
                <c:pt idx="2135">
                  <c:v>17.904109589040889</c:v>
                </c:pt>
                <c:pt idx="2136">
                  <c:v>17.92876712328767</c:v>
                </c:pt>
                <c:pt idx="2137">
                  <c:v>17.958904109589039</c:v>
                </c:pt>
                <c:pt idx="2138">
                  <c:v>17.961643835616059</c:v>
                </c:pt>
                <c:pt idx="2139">
                  <c:v>17.969863013698731</c:v>
                </c:pt>
                <c:pt idx="2140">
                  <c:v>17.975342465753009</c:v>
                </c:pt>
                <c:pt idx="2141">
                  <c:v>17.978082191780789</c:v>
                </c:pt>
                <c:pt idx="2142">
                  <c:v>17.983561643835589</c:v>
                </c:pt>
                <c:pt idx="2143">
                  <c:v>17.989041095890411</c:v>
                </c:pt>
                <c:pt idx="2144">
                  <c:v>17.991780821917789</c:v>
                </c:pt>
                <c:pt idx="2145">
                  <c:v>18</c:v>
                </c:pt>
                <c:pt idx="2146">
                  <c:v>18.038356164383561</c:v>
                </c:pt>
                <c:pt idx="2147">
                  <c:v>18.06575342465753</c:v>
                </c:pt>
                <c:pt idx="2148">
                  <c:v>18.07123287671201</c:v>
                </c:pt>
                <c:pt idx="2149">
                  <c:v>18.08219178082161</c:v>
                </c:pt>
                <c:pt idx="2150">
                  <c:v>18.112328767123291</c:v>
                </c:pt>
                <c:pt idx="2151">
                  <c:v>18.117808219178411</c:v>
                </c:pt>
                <c:pt idx="2152">
                  <c:v>18.12328767123288</c:v>
                </c:pt>
                <c:pt idx="2153">
                  <c:v>18.12602739726027</c:v>
                </c:pt>
                <c:pt idx="2154">
                  <c:v>18.13424657534247</c:v>
                </c:pt>
                <c:pt idx="2155">
                  <c:v>18.156164383561649</c:v>
                </c:pt>
                <c:pt idx="2156">
                  <c:v>18.164383561643831</c:v>
                </c:pt>
                <c:pt idx="2157">
                  <c:v>18.167123287671089</c:v>
                </c:pt>
                <c:pt idx="2158">
                  <c:v>18.169863013698979</c:v>
                </c:pt>
                <c:pt idx="2159">
                  <c:v>18.18630136986301</c:v>
                </c:pt>
                <c:pt idx="2160">
                  <c:v>18.19178082191781</c:v>
                </c:pt>
                <c:pt idx="2161">
                  <c:v>18.194520547945089</c:v>
                </c:pt>
                <c:pt idx="2162">
                  <c:v>18.197260273972599</c:v>
                </c:pt>
                <c:pt idx="2163">
                  <c:v>18.227397260273889</c:v>
                </c:pt>
                <c:pt idx="2164">
                  <c:v>18.235616438356089</c:v>
                </c:pt>
                <c:pt idx="2165">
                  <c:v>18.25479452054789</c:v>
                </c:pt>
                <c:pt idx="2166">
                  <c:v>18.26301369863009</c:v>
                </c:pt>
                <c:pt idx="2167">
                  <c:v>18.276712328766699</c:v>
                </c:pt>
                <c:pt idx="2168">
                  <c:v>18.279452054794529</c:v>
                </c:pt>
                <c:pt idx="2169">
                  <c:v>18.28767123287669</c:v>
                </c:pt>
                <c:pt idx="2170">
                  <c:v>18.317808219178339</c:v>
                </c:pt>
                <c:pt idx="2171">
                  <c:v>18.32054794520548</c:v>
                </c:pt>
                <c:pt idx="2172">
                  <c:v>18.33698630136983</c:v>
                </c:pt>
                <c:pt idx="2173">
                  <c:v>18.347945205479451</c:v>
                </c:pt>
                <c:pt idx="2174">
                  <c:v>18.391780821917809</c:v>
                </c:pt>
                <c:pt idx="2175">
                  <c:v>18.394520547944989</c:v>
                </c:pt>
                <c:pt idx="2176">
                  <c:v>18.399999999999999</c:v>
                </c:pt>
                <c:pt idx="2177">
                  <c:v>18.410958904109631</c:v>
                </c:pt>
                <c:pt idx="2178">
                  <c:v>18.413698630136889</c:v>
                </c:pt>
                <c:pt idx="2179">
                  <c:v>18.416438356164289</c:v>
                </c:pt>
                <c:pt idx="2180">
                  <c:v>18.42465753424657</c:v>
                </c:pt>
                <c:pt idx="2181">
                  <c:v>18.463013698630089</c:v>
                </c:pt>
                <c:pt idx="2182">
                  <c:v>18.473972602739689</c:v>
                </c:pt>
                <c:pt idx="2183">
                  <c:v>18.48219178082147</c:v>
                </c:pt>
                <c:pt idx="2184">
                  <c:v>18.506849315068489</c:v>
                </c:pt>
                <c:pt idx="2185">
                  <c:v>18.509589041095889</c:v>
                </c:pt>
                <c:pt idx="2186">
                  <c:v>18.515068493150839</c:v>
                </c:pt>
                <c:pt idx="2187">
                  <c:v>18.561643835616429</c:v>
                </c:pt>
                <c:pt idx="2188">
                  <c:v>18.58904109589043</c:v>
                </c:pt>
                <c:pt idx="2189">
                  <c:v>18.597260273972591</c:v>
                </c:pt>
                <c:pt idx="2190">
                  <c:v>18.630136986301189</c:v>
                </c:pt>
                <c:pt idx="2191">
                  <c:v>18.63287671232883</c:v>
                </c:pt>
                <c:pt idx="2192">
                  <c:v>18.676712328766989</c:v>
                </c:pt>
                <c:pt idx="2193">
                  <c:v>18.704109589040989</c:v>
                </c:pt>
                <c:pt idx="2194">
                  <c:v>18.717808219178131</c:v>
                </c:pt>
                <c:pt idx="2195">
                  <c:v>18.726027397260189</c:v>
                </c:pt>
                <c:pt idx="2196">
                  <c:v>18.742465753424661</c:v>
                </c:pt>
                <c:pt idx="2197">
                  <c:v>18.758904109589039</c:v>
                </c:pt>
                <c:pt idx="2198">
                  <c:v>18.780821917808229</c:v>
                </c:pt>
                <c:pt idx="2199">
                  <c:v>18.78630136986299</c:v>
                </c:pt>
                <c:pt idx="2200">
                  <c:v>18.8</c:v>
                </c:pt>
                <c:pt idx="2201">
                  <c:v>18.84657534246573</c:v>
                </c:pt>
                <c:pt idx="2202">
                  <c:v>18.87397260273973</c:v>
                </c:pt>
                <c:pt idx="2203">
                  <c:v>18.876712328766889</c:v>
                </c:pt>
                <c:pt idx="2204">
                  <c:v>18.901369863013699</c:v>
                </c:pt>
                <c:pt idx="2205">
                  <c:v>18.909589041095789</c:v>
                </c:pt>
                <c:pt idx="2206">
                  <c:v>18.912328767123189</c:v>
                </c:pt>
                <c:pt idx="2207">
                  <c:v>18.923287671232789</c:v>
                </c:pt>
                <c:pt idx="2208">
                  <c:v>18.926027397260189</c:v>
                </c:pt>
                <c:pt idx="2209">
                  <c:v>18.92876712328767</c:v>
                </c:pt>
                <c:pt idx="2210">
                  <c:v>18.956164383561589</c:v>
                </c:pt>
                <c:pt idx="2211">
                  <c:v>18.958904109589039</c:v>
                </c:pt>
                <c:pt idx="2212">
                  <c:v>18.969863013698731</c:v>
                </c:pt>
                <c:pt idx="2213">
                  <c:v>18.975342465753009</c:v>
                </c:pt>
                <c:pt idx="2214">
                  <c:v>18.978082191780789</c:v>
                </c:pt>
                <c:pt idx="2215">
                  <c:v>18.991780821917789</c:v>
                </c:pt>
                <c:pt idx="2216">
                  <c:v>19.002739726027009</c:v>
                </c:pt>
                <c:pt idx="2217">
                  <c:v>19.010958904109739</c:v>
                </c:pt>
                <c:pt idx="2218">
                  <c:v>19.046575342465729</c:v>
                </c:pt>
                <c:pt idx="2219">
                  <c:v>19.049315068493151</c:v>
                </c:pt>
                <c:pt idx="2220">
                  <c:v>19.057534246574999</c:v>
                </c:pt>
                <c:pt idx="2221">
                  <c:v>19.060273972602729</c:v>
                </c:pt>
                <c:pt idx="2222">
                  <c:v>19.07123287671201</c:v>
                </c:pt>
                <c:pt idx="2223">
                  <c:v>19.08219178082161</c:v>
                </c:pt>
                <c:pt idx="2224">
                  <c:v>19.084931506849319</c:v>
                </c:pt>
                <c:pt idx="2225">
                  <c:v>19.090410958904091</c:v>
                </c:pt>
                <c:pt idx="2226">
                  <c:v>19.095890410958901</c:v>
                </c:pt>
                <c:pt idx="2227">
                  <c:v>19.109589041095891</c:v>
                </c:pt>
                <c:pt idx="2228">
                  <c:v>19.208219178082089</c:v>
                </c:pt>
                <c:pt idx="2229">
                  <c:v>19.221917808219189</c:v>
                </c:pt>
                <c:pt idx="2230">
                  <c:v>19.232876712328771</c:v>
                </c:pt>
                <c:pt idx="2231">
                  <c:v>19.25479452054789</c:v>
                </c:pt>
                <c:pt idx="2232">
                  <c:v>19.276712328766699</c:v>
                </c:pt>
                <c:pt idx="2233">
                  <c:v>19.29041095890409</c:v>
                </c:pt>
                <c:pt idx="2234">
                  <c:v>19.31232876712329</c:v>
                </c:pt>
                <c:pt idx="2235">
                  <c:v>19.331506849315069</c:v>
                </c:pt>
                <c:pt idx="2236">
                  <c:v>19.35068493150683</c:v>
                </c:pt>
                <c:pt idx="2237">
                  <c:v>19.35342465753423</c:v>
                </c:pt>
                <c:pt idx="2238">
                  <c:v>19.358904109589041</c:v>
                </c:pt>
                <c:pt idx="2239">
                  <c:v>19.37534246575342</c:v>
                </c:pt>
                <c:pt idx="2240">
                  <c:v>19.38356164383562</c:v>
                </c:pt>
                <c:pt idx="2241">
                  <c:v>19.38904109589043</c:v>
                </c:pt>
                <c:pt idx="2242">
                  <c:v>19.405479452054799</c:v>
                </c:pt>
                <c:pt idx="2243">
                  <c:v>19.463013698630089</c:v>
                </c:pt>
                <c:pt idx="2244">
                  <c:v>19.468493150684889</c:v>
                </c:pt>
                <c:pt idx="2245">
                  <c:v>19.471232876711781</c:v>
                </c:pt>
                <c:pt idx="2246">
                  <c:v>19.490410958904089</c:v>
                </c:pt>
                <c:pt idx="2247">
                  <c:v>19.526027397260279</c:v>
                </c:pt>
                <c:pt idx="2248">
                  <c:v>19.534246575342429</c:v>
                </c:pt>
                <c:pt idx="2249">
                  <c:v>19.586301369862991</c:v>
                </c:pt>
                <c:pt idx="2250">
                  <c:v>19.61643835616438</c:v>
                </c:pt>
                <c:pt idx="2251">
                  <c:v>19.62465753424663</c:v>
                </c:pt>
                <c:pt idx="2252">
                  <c:v>19.635616438356159</c:v>
                </c:pt>
                <c:pt idx="2253">
                  <c:v>19.652054794520598</c:v>
                </c:pt>
                <c:pt idx="2254">
                  <c:v>19.701369863013699</c:v>
                </c:pt>
                <c:pt idx="2255">
                  <c:v>19.709589041095789</c:v>
                </c:pt>
                <c:pt idx="2256">
                  <c:v>19.720547945205169</c:v>
                </c:pt>
                <c:pt idx="2257">
                  <c:v>19.734246575342119</c:v>
                </c:pt>
                <c:pt idx="2258">
                  <c:v>19.74794520547945</c:v>
                </c:pt>
                <c:pt idx="2259">
                  <c:v>19.76164383561612</c:v>
                </c:pt>
                <c:pt idx="2260">
                  <c:v>19.769863013698739</c:v>
                </c:pt>
                <c:pt idx="2261">
                  <c:v>19.77808219178079</c:v>
                </c:pt>
                <c:pt idx="2262">
                  <c:v>19.78630136986299</c:v>
                </c:pt>
                <c:pt idx="2263">
                  <c:v>19.789041095890411</c:v>
                </c:pt>
                <c:pt idx="2264">
                  <c:v>19.81369863013699</c:v>
                </c:pt>
                <c:pt idx="2265">
                  <c:v>19.835616438356169</c:v>
                </c:pt>
                <c:pt idx="2266">
                  <c:v>19.838356164383601</c:v>
                </c:pt>
                <c:pt idx="2267">
                  <c:v>19.86575342465753</c:v>
                </c:pt>
                <c:pt idx="2268">
                  <c:v>19.88493150684932</c:v>
                </c:pt>
                <c:pt idx="2269">
                  <c:v>19.893150684931509</c:v>
                </c:pt>
                <c:pt idx="2270">
                  <c:v>19.895890410958931</c:v>
                </c:pt>
                <c:pt idx="2271">
                  <c:v>19.901369863013699</c:v>
                </c:pt>
                <c:pt idx="2272">
                  <c:v>19.923287671232789</c:v>
                </c:pt>
                <c:pt idx="2273">
                  <c:v>19.931506849314989</c:v>
                </c:pt>
                <c:pt idx="2274">
                  <c:v>19.939726027397189</c:v>
                </c:pt>
                <c:pt idx="2275">
                  <c:v>19.96712328767077</c:v>
                </c:pt>
                <c:pt idx="2276">
                  <c:v>19.969863013698731</c:v>
                </c:pt>
                <c:pt idx="2277">
                  <c:v>19.983561643835589</c:v>
                </c:pt>
                <c:pt idx="2278">
                  <c:v>19.986301369862989</c:v>
                </c:pt>
                <c:pt idx="2279">
                  <c:v>20.010958904109739</c:v>
                </c:pt>
                <c:pt idx="2280">
                  <c:v>20.016438356164379</c:v>
                </c:pt>
                <c:pt idx="2281">
                  <c:v>20.01917808219179</c:v>
                </c:pt>
                <c:pt idx="2282">
                  <c:v>20.043835616438361</c:v>
                </c:pt>
                <c:pt idx="2283">
                  <c:v>20.046575342465729</c:v>
                </c:pt>
                <c:pt idx="2284">
                  <c:v>20.054794520547929</c:v>
                </c:pt>
                <c:pt idx="2285">
                  <c:v>20.06575342465753</c:v>
                </c:pt>
                <c:pt idx="2286">
                  <c:v>20.090410958904091</c:v>
                </c:pt>
                <c:pt idx="2287">
                  <c:v>20.095890410958901</c:v>
                </c:pt>
                <c:pt idx="2288">
                  <c:v>20.09863013698595</c:v>
                </c:pt>
                <c:pt idx="2289">
                  <c:v>20.109589041095891</c:v>
                </c:pt>
                <c:pt idx="2290">
                  <c:v>20.117808219178411</c:v>
                </c:pt>
                <c:pt idx="2291">
                  <c:v>20.12876712328773</c:v>
                </c:pt>
                <c:pt idx="2292">
                  <c:v>20.136986301369859</c:v>
                </c:pt>
                <c:pt idx="2293">
                  <c:v>20.147945205479498</c:v>
                </c:pt>
                <c:pt idx="2294">
                  <c:v>20.213698630136889</c:v>
                </c:pt>
                <c:pt idx="2295">
                  <c:v>20.221917808219189</c:v>
                </c:pt>
                <c:pt idx="2296">
                  <c:v>20.224657534246571</c:v>
                </c:pt>
                <c:pt idx="2297">
                  <c:v>20.230136986300909</c:v>
                </c:pt>
                <c:pt idx="2298">
                  <c:v>20.265753424657539</c:v>
                </c:pt>
                <c:pt idx="2299">
                  <c:v>20.271232876711821</c:v>
                </c:pt>
                <c:pt idx="2300">
                  <c:v>20.276712328766699</c:v>
                </c:pt>
                <c:pt idx="2301">
                  <c:v>20.29315068493149</c:v>
                </c:pt>
                <c:pt idx="2302">
                  <c:v>20.32054794520548</c:v>
                </c:pt>
                <c:pt idx="2303">
                  <c:v>20.331506849315069</c:v>
                </c:pt>
                <c:pt idx="2304">
                  <c:v>20.36438356164383</c:v>
                </c:pt>
                <c:pt idx="2305">
                  <c:v>20.399999999999999</c:v>
                </c:pt>
                <c:pt idx="2306">
                  <c:v>20.405479452054799</c:v>
                </c:pt>
                <c:pt idx="2307">
                  <c:v>20.42465753424657</c:v>
                </c:pt>
                <c:pt idx="2308">
                  <c:v>20.449315068493149</c:v>
                </c:pt>
                <c:pt idx="2309">
                  <c:v>20.463013698630089</c:v>
                </c:pt>
                <c:pt idx="2310">
                  <c:v>20.473972602739689</c:v>
                </c:pt>
                <c:pt idx="2311">
                  <c:v>20.504109589041089</c:v>
                </c:pt>
                <c:pt idx="2312">
                  <c:v>20.509589041095889</c:v>
                </c:pt>
                <c:pt idx="2313">
                  <c:v>20.515068493150839</c:v>
                </c:pt>
                <c:pt idx="2314">
                  <c:v>20.517808219178239</c:v>
                </c:pt>
                <c:pt idx="2315">
                  <c:v>20.556164383561629</c:v>
                </c:pt>
                <c:pt idx="2316">
                  <c:v>20.569863013698921</c:v>
                </c:pt>
                <c:pt idx="2317">
                  <c:v>20.578082191780819</c:v>
                </c:pt>
                <c:pt idx="2318">
                  <c:v>20.63287671232883</c:v>
                </c:pt>
                <c:pt idx="2319">
                  <c:v>20.663013698630131</c:v>
                </c:pt>
                <c:pt idx="2320">
                  <c:v>20.665753424657531</c:v>
                </c:pt>
                <c:pt idx="2321">
                  <c:v>20.668493150684931</c:v>
                </c:pt>
                <c:pt idx="2322">
                  <c:v>20.698630136986189</c:v>
                </c:pt>
                <c:pt idx="2323">
                  <c:v>20.701369863013699</c:v>
                </c:pt>
                <c:pt idx="2324">
                  <c:v>20.731506849315029</c:v>
                </c:pt>
                <c:pt idx="2325">
                  <c:v>20.75068493150679</c:v>
                </c:pt>
                <c:pt idx="2326">
                  <c:v>20.76164383561612</c:v>
                </c:pt>
                <c:pt idx="2327">
                  <c:v>20.780821917808229</c:v>
                </c:pt>
                <c:pt idx="2328">
                  <c:v>20.78356164383559</c:v>
                </c:pt>
                <c:pt idx="2329">
                  <c:v>20.79178082191779</c:v>
                </c:pt>
                <c:pt idx="2330">
                  <c:v>20.79726027397259</c:v>
                </c:pt>
                <c:pt idx="2331">
                  <c:v>20.81643835616438</c:v>
                </c:pt>
                <c:pt idx="2332">
                  <c:v>20.824657534246601</c:v>
                </c:pt>
                <c:pt idx="2333">
                  <c:v>20.835616438356169</c:v>
                </c:pt>
                <c:pt idx="2334">
                  <c:v>20.86301369863013</c:v>
                </c:pt>
                <c:pt idx="2335">
                  <c:v>20.871232876712089</c:v>
                </c:pt>
                <c:pt idx="2336">
                  <c:v>20.87397260273973</c:v>
                </c:pt>
                <c:pt idx="2337">
                  <c:v>20.876712328766889</c:v>
                </c:pt>
                <c:pt idx="2338">
                  <c:v>20.882191780821689</c:v>
                </c:pt>
                <c:pt idx="2339">
                  <c:v>20.94520547945206</c:v>
                </c:pt>
                <c:pt idx="2340">
                  <c:v>20.953424657534189</c:v>
                </c:pt>
                <c:pt idx="2341">
                  <c:v>21.002739726027009</c:v>
                </c:pt>
                <c:pt idx="2342">
                  <c:v>21.02465753424659</c:v>
                </c:pt>
                <c:pt idx="2343">
                  <c:v>21.03287671232879</c:v>
                </c:pt>
                <c:pt idx="2344">
                  <c:v>21.043835616438361</c:v>
                </c:pt>
                <c:pt idx="2345">
                  <c:v>21.046575342465729</c:v>
                </c:pt>
                <c:pt idx="2346">
                  <c:v>21.090410958904091</c:v>
                </c:pt>
                <c:pt idx="2347">
                  <c:v>21.093150684931491</c:v>
                </c:pt>
                <c:pt idx="2348">
                  <c:v>21.12876712328773</c:v>
                </c:pt>
                <c:pt idx="2349">
                  <c:v>21.139726027397259</c:v>
                </c:pt>
                <c:pt idx="2350">
                  <c:v>21.158904109589098</c:v>
                </c:pt>
                <c:pt idx="2351">
                  <c:v>21.167123287671089</c:v>
                </c:pt>
                <c:pt idx="2352">
                  <c:v>21.194520547945089</c:v>
                </c:pt>
                <c:pt idx="2353">
                  <c:v>21.197260273972599</c:v>
                </c:pt>
                <c:pt idx="2354">
                  <c:v>21.2</c:v>
                </c:pt>
                <c:pt idx="2355">
                  <c:v>21.20273972602693</c:v>
                </c:pt>
                <c:pt idx="2356">
                  <c:v>21.208219178082089</c:v>
                </c:pt>
                <c:pt idx="2357">
                  <c:v>21.219178082191789</c:v>
                </c:pt>
                <c:pt idx="2358">
                  <c:v>21.25205479452055</c:v>
                </c:pt>
                <c:pt idx="2359">
                  <c:v>21.265753424657539</c:v>
                </c:pt>
                <c:pt idx="2360">
                  <c:v>21.27397260273969</c:v>
                </c:pt>
                <c:pt idx="2361">
                  <c:v>21.315068493150939</c:v>
                </c:pt>
                <c:pt idx="2362">
                  <c:v>21.317808219178339</c:v>
                </c:pt>
                <c:pt idx="2363">
                  <c:v>21.326027397260269</c:v>
                </c:pt>
                <c:pt idx="2364">
                  <c:v>21.36986301369895</c:v>
                </c:pt>
                <c:pt idx="2365">
                  <c:v>21.37534246575342</c:v>
                </c:pt>
                <c:pt idx="2366">
                  <c:v>21.4</c:v>
                </c:pt>
                <c:pt idx="2367">
                  <c:v>21.40273972602688</c:v>
                </c:pt>
                <c:pt idx="2368">
                  <c:v>21.405479452054799</c:v>
                </c:pt>
                <c:pt idx="2369">
                  <c:v>21.413698630136889</c:v>
                </c:pt>
                <c:pt idx="2370">
                  <c:v>21.45753424657487</c:v>
                </c:pt>
                <c:pt idx="2371">
                  <c:v>21.479452054794521</c:v>
                </c:pt>
                <c:pt idx="2372">
                  <c:v>21.545205479452051</c:v>
                </c:pt>
                <c:pt idx="2373">
                  <c:v>21.591780821917791</c:v>
                </c:pt>
                <c:pt idx="2374">
                  <c:v>21.63287671232883</c:v>
                </c:pt>
                <c:pt idx="2375">
                  <c:v>21.709589041095789</c:v>
                </c:pt>
                <c:pt idx="2376">
                  <c:v>21.720547945205169</c:v>
                </c:pt>
                <c:pt idx="2377">
                  <c:v>21.731506849315029</c:v>
                </c:pt>
                <c:pt idx="2378">
                  <c:v>21.734246575342119</c:v>
                </c:pt>
                <c:pt idx="2379">
                  <c:v>21.74794520547945</c:v>
                </c:pt>
                <c:pt idx="2380">
                  <c:v>21.78630136986299</c:v>
                </c:pt>
                <c:pt idx="2381">
                  <c:v>21.79726027397259</c:v>
                </c:pt>
                <c:pt idx="2382">
                  <c:v>21.84657534246573</c:v>
                </c:pt>
                <c:pt idx="2383">
                  <c:v>21.849315068493151</c:v>
                </c:pt>
                <c:pt idx="2384">
                  <c:v>21.857534246575089</c:v>
                </c:pt>
                <c:pt idx="2385">
                  <c:v>21.86849315068493</c:v>
                </c:pt>
                <c:pt idx="2386">
                  <c:v>21.876712328766889</c:v>
                </c:pt>
                <c:pt idx="2387">
                  <c:v>21.901369863013699</c:v>
                </c:pt>
                <c:pt idx="2388">
                  <c:v>21.906849315068492</c:v>
                </c:pt>
                <c:pt idx="2389">
                  <c:v>21.950684931506789</c:v>
                </c:pt>
                <c:pt idx="2390">
                  <c:v>21.964383561643789</c:v>
                </c:pt>
                <c:pt idx="2391">
                  <c:v>22.013698630136989</c:v>
                </c:pt>
                <c:pt idx="2392">
                  <c:v>22.02465753424659</c:v>
                </c:pt>
                <c:pt idx="2393">
                  <c:v>22.030136986300981</c:v>
                </c:pt>
                <c:pt idx="2394">
                  <c:v>22.035616438356129</c:v>
                </c:pt>
                <c:pt idx="2395">
                  <c:v>22.057534246574999</c:v>
                </c:pt>
                <c:pt idx="2396">
                  <c:v>22.06849315068493</c:v>
                </c:pt>
                <c:pt idx="2397">
                  <c:v>22.07123287671201</c:v>
                </c:pt>
                <c:pt idx="2398">
                  <c:v>22.136986301369859</c:v>
                </c:pt>
                <c:pt idx="2399">
                  <c:v>22.18356164383562</c:v>
                </c:pt>
                <c:pt idx="2400">
                  <c:v>22.2</c:v>
                </c:pt>
                <c:pt idx="2401">
                  <c:v>22.210958904109631</c:v>
                </c:pt>
                <c:pt idx="2402">
                  <c:v>22.227397260273889</c:v>
                </c:pt>
                <c:pt idx="2403">
                  <c:v>22.232876712328771</c:v>
                </c:pt>
                <c:pt idx="2404">
                  <c:v>22.25205479452055</c:v>
                </c:pt>
                <c:pt idx="2405">
                  <c:v>22.306849315068501</c:v>
                </c:pt>
                <c:pt idx="2406">
                  <c:v>22.345205479452051</c:v>
                </c:pt>
                <c:pt idx="2407">
                  <c:v>22.38356164383562</c:v>
                </c:pt>
                <c:pt idx="2408">
                  <c:v>22.40273972602688</c:v>
                </c:pt>
                <c:pt idx="2409">
                  <c:v>22.419178082191781</c:v>
                </c:pt>
                <c:pt idx="2410">
                  <c:v>22.427397260273889</c:v>
                </c:pt>
                <c:pt idx="2411">
                  <c:v>22.430136986300852</c:v>
                </c:pt>
                <c:pt idx="2412">
                  <c:v>22.523287671232879</c:v>
                </c:pt>
                <c:pt idx="2413">
                  <c:v>22.542465753424661</c:v>
                </c:pt>
                <c:pt idx="2414">
                  <c:v>22.547945205479451</c:v>
                </c:pt>
                <c:pt idx="2415">
                  <c:v>22.567123287670899</c:v>
                </c:pt>
                <c:pt idx="2416">
                  <c:v>22.58904109589043</c:v>
                </c:pt>
                <c:pt idx="2417">
                  <c:v>22.62739726027397</c:v>
                </c:pt>
                <c:pt idx="2418">
                  <c:v>22.643835616438679</c:v>
                </c:pt>
                <c:pt idx="2419">
                  <c:v>22.654794520547931</c:v>
                </c:pt>
                <c:pt idx="2420">
                  <c:v>22.673972602739731</c:v>
                </c:pt>
                <c:pt idx="2421">
                  <c:v>22.698630136986189</c:v>
                </c:pt>
                <c:pt idx="2422">
                  <c:v>22.712328767123189</c:v>
                </c:pt>
                <c:pt idx="2423">
                  <c:v>22.75342465753419</c:v>
                </c:pt>
                <c:pt idx="2424">
                  <c:v>22.78356164383559</c:v>
                </c:pt>
                <c:pt idx="2425">
                  <c:v>22.802739726027049</c:v>
                </c:pt>
                <c:pt idx="2426">
                  <c:v>22.810958904109839</c:v>
                </c:pt>
                <c:pt idx="2427">
                  <c:v>22.841095890411001</c:v>
                </c:pt>
                <c:pt idx="2428">
                  <c:v>22.849315068493151</c:v>
                </c:pt>
                <c:pt idx="2429">
                  <c:v>22.876712328766889</c:v>
                </c:pt>
                <c:pt idx="2430">
                  <c:v>22.882191780821689</c:v>
                </c:pt>
                <c:pt idx="2431">
                  <c:v>22.895890410958931</c:v>
                </c:pt>
                <c:pt idx="2432">
                  <c:v>22.92876712328767</c:v>
                </c:pt>
                <c:pt idx="2433">
                  <c:v>22.947945205479449</c:v>
                </c:pt>
                <c:pt idx="2434">
                  <c:v>22.956164383561589</c:v>
                </c:pt>
                <c:pt idx="2435">
                  <c:v>22.964383561643789</c:v>
                </c:pt>
                <c:pt idx="2436">
                  <c:v>22.96712328767077</c:v>
                </c:pt>
                <c:pt idx="2437">
                  <c:v>22.980821917808221</c:v>
                </c:pt>
                <c:pt idx="2438">
                  <c:v>23.06301369863013</c:v>
                </c:pt>
                <c:pt idx="2439">
                  <c:v>23.07397260273973</c:v>
                </c:pt>
                <c:pt idx="2440">
                  <c:v>23.084931506849319</c:v>
                </c:pt>
                <c:pt idx="2441">
                  <c:v>23.093150684931491</c:v>
                </c:pt>
                <c:pt idx="2442">
                  <c:v>23.112328767123291</c:v>
                </c:pt>
                <c:pt idx="2443">
                  <c:v>23.115068493151011</c:v>
                </c:pt>
                <c:pt idx="2444">
                  <c:v>23.12328767123288</c:v>
                </c:pt>
                <c:pt idx="2445">
                  <c:v>23.136986301369859</c:v>
                </c:pt>
                <c:pt idx="2446">
                  <c:v>23.161643835616431</c:v>
                </c:pt>
                <c:pt idx="2447">
                  <c:v>23.17808219178082</c:v>
                </c:pt>
                <c:pt idx="2448">
                  <c:v>23.224657534246571</c:v>
                </c:pt>
                <c:pt idx="2449">
                  <c:v>23.24931506849315</c:v>
                </c:pt>
                <c:pt idx="2450">
                  <c:v>23.28493150684929</c:v>
                </c:pt>
                <c:pt idx="2451">
                  <c:v>23.301369863013701</c:v>
                </c:pt>
                <c:pt idx="2452">
                  <c:v>23.306849315068501</c:v>
                </c:pt>
                <c:pt idx="2453">
                  <c:v>23.32054794520548</c:v>
                </c:pt>
                <c:pt idx="2454">
                  <c:v>23.326027397260269</c:v>
                </c:pt>
                <c:pt idx="2455">
                  <c:v>23.328767123287701</c:v>
                </c:pt>
                <c:pt idx="2456">
                  <c:v>23.347945205479451</c:v>
                </c:pt>
                <c:pt idx="2457">
                  <c:v>23.435616438356089</c:v>
                </c:pt>
                <c:pt idx="2458">
                  <c:v>23.43835616438356</c:v>
                </c:pt>
                <c:pt idx="2459">
                  <c:v>23.48219178082147</c:v>
                </c:pt>
                <c:pt idx="2460">
                  <c:v>23.4958904109589</c:v>
                </c:pt>
                <c:pt idx="2461">
                  <c:v>23.517808219178239</c:v>
                </c:pt>
                <c:pt idx="2462">
                  <c:v>23.57534246575343</c:v>
                </c:pt>
                <c:pt idx="2463">
                  <c:v>23.586301369862991</c:v>
                </c:pt>
                <c:pt idx="2464">
                  <c:v>23.608219178082191</c:v>
                </c:pt>
                <c:pt idx="2465">
                  <c:v>23.62739726027397</c:v>
                </c:pt>
                <c:pt idx="2466">
                  <c:v>23.717808219178131</c:v>
                </c:pt>
                <c:pt idx="2467">
                  <c:v>23.723287671232789</c:v>
                </c:pt>
                <c:pt idx="2468">
                  <c:v>23.74794520547945</c:v>
                </c:pt>
                <c:pt idx="2469">
                  <c:v>23.77808219178079</c:v>
                </c:pt>
                <c:pt idx="2470">
                  <c:v>23.78356164383559</c:v>
                </c:pt>
                <c:pt idx="2471">
                  <c:v>23.8</c:v>
                </c:pt>
                <c:pt idx="2472">
                  <c:v>23.81643835616438</c:v>
                </c:pt>
                <c:pt idx="2473">
                  <c:v>23.838356164383601</c:v>
                </c:pt>
                <c:pt idx="2474">
                  <c:v>23.843835616438351</c:v>
                </c:pt>
                <c:pt idx="2475">
                  <c:v>23.86027397260273</c:v>
                </c:pt>
                <c:pt idx="2476">
                  <c:v>23.915068493150731</c:v>
                </c:pt>
                <c:pt idx="2477">
                  <c:v>23.978082191780789</c:v>
                </c:pt>
                <c:pt idx="2478">
                  <c:v>23.991780821917789</c:v>
                </c:pt>
                <c:pt idx="2479">
                  <c:v>24.049315068493151</c:v>
                </c:pt>
                <c:pt idx="2480">
                  <c:v>24.052054794520551</c:v>
                </c:pt>
                <c:pt idx="2481">
                  <c:v>24.060273972602729</c:v>
                </c:pt>
                <c:pt idx="2482">
                  <c:v>24.07945205479453</c:v>
                </c:pt>
                <c:pt idx="2483">
                  <c:v>24.101369863013701</c:v>
                </c:pt>
                <c:pt idx="2484">
                  <c:v>24.14246575342473</c:v>
                </c:pt>
                <c:pt idx="2485">
                  <c:v>24.14520547945213</c:v>
                </c:pt>
                <c:pt idx="2486">
                  <c:v>24.189041095890431</c:v>
                </c:pt>
                <c:pt idx="2487">
                  <c:v>24.197260273972599</c:v>
                </c:pt>
                <c:pt idx="2488">
                  <c:v>24.210958904109631</c:v>
                </c:pt>
                <c:pt idx="2489">
                  <c:v>24.279452054794529</c:v>
                </c:pt>
                <c:pt idx="2490">
                  <c:v>24.30410958904109</c:v>
                </c:pt>
                <c:pt idx="2491">
                  <c:v>24.31232876712329</c:v>
                </c:pt>
                <c:pt idx="2492">
                  <c:v>24.315068493150939</c:v>
                </c:pt>
                <c:pt idx="2493">
                  <c:v>24.342465753424701</c:v>
                </c:pt>
                <c:pt idx="2494">
                  <c:v>24.449315068493149</c:v>
                </c:pt>
                <c:pt idx="2495">
                  <c:v>24.468493150684889</c:v>
                </c:pt>
                <c:pt idx="2496">
                  <c:v>24.473972602739689</c:v>
                </c:pt>
                <c:pt idx="2497">
                  <c:v>24.490410958904089</c:v>
                </c:pt>
                <c:pt idx="2498">
                  <c:v>24.49863013698582</c:v>
                </c:pt>
                <c:pt idx="2499">
                  <c:v>24.515068493150839</c:v>
                </c:pt>
                <c:pt idx="2500">
                  <c:v>24.550684931506829</c:v>
                </c:pt>
                <c:pt idx="2501">
                  <c:v>24.56438356164383</c:v>
                </c:pt>
                <c:pt idx="2502">
                  <c:v>24.572602739725461</c:v>
                </c:pt>
                <c:pt idx="2503">
                  <c:v>24.660273972602731</c:v>
                </c:pt>
                <c:pt idx="2504">
                  <c:v>24.695890410958931</c:v>
                </c:pt>
                <c:pt idx="2505">
                  <c:v>24.720547945205169</c:v>
                </c:pt>
                <c:pt idx="2506">
                  <c:v>24.731506849315029</c:v>
                </c:pt>
                <c:pt idx="2507">
                  <c:v>24.77534246575312</c:v>
                </c:pt>
                <c:pt idx="2508">
                  <c:v>24.819178082191801</c:v>
                </c:pt>
                <c:pt idx="2509">
                  <c:v>24.86575342465753</c:v>
                </c:pt>
                <c:pt idx="2510">
                  <c:v>24.887671232876709</c:v>
                </c:pt>
                <c:pt idx="2511">
                  <c:v>24.997260273972589</c:v>
                </c:pt>
                <c:pt idx="2512">
                  <c:v>25.005479452054789</c:v>
                </c:pt>
                <c:pt idx="2513">
                  <c:v>25.046575342465729</c:v>
                </c:pt>
                <c:pt idx="2514">
                  <c:v>25.08219178082161</c:v>
                </c:pt>
                <c:pt idx="2515">
                  <c:v>25.087671232876691</c:v>
                </c:pt>
                <c:pt idx="2516">
                  <c:v>25.112328767123291</c:v>
                </c:pt>
                <c:pt idx="2517">
                  <c:v>25.12876712328773</c:v>
                </c:pt>
                <c:pt idx="2518">
                  <c:v>25.139726027397259</c:v>
                </c:pt>
                <c:pt idx="2519">
                  <c:v>25.189041095890431</c:v>
                </c:pt>
                <c:pt idx="2520">
                  <c:v>25.19178082191781</c:v>
                </c:pt>
                <c:pt idx="2521">
                  <c:v>25.241095890410961</c:v>
                </c:pt>
                <c:pt idx="2522">
                  <c:v>25.24657534246569</c:v>
                </c:pt>
                <c:pt idx="2523">
                  <c:v>25.317808219178339</c:v>
                </c:pt>
                <c:pt idx="2524">
                  <c:v>25.43287671232877</c:v>
                </c:pt>
                <c:pt idx="2525">
                  <c:v>25.63287671232883</c:v>
                </c:pt>
                <c:pt idx="2526">
                  <c:v>25.663013698630131</c:v>
                </c:pt>
                <c:pt idx="2527">
                  <c:v>25.731506849315029</c:v>
                </c:pt>
                <c:pt idx="2528">
                  <c:v>25.909589041095789</c:v>
                </c:pt>
                <c:pt idx="2529">
                  <c:v>26.109589041095891</c:v>
                </c:pt>
                <c:pt idx="2530">
                  <c:v>26.189041095890431</c:v>
                </c:pt>
                <c:pt idx="2531">
                  <c:v>26.241095890410961</c:v>
                </c:pt>
                <c:pt idx="2532">
                  <c:v>26.30958904109589</c:v>
                </c:pt>
                <c:pt idx="2533">
                  <c:v>26.31232876712329</c:v>
                </c:pt>
                <c:pt idx="2534">
                  <c:v>26.36438356164383</c:v>
                </c:pt>
                <c:pt idx="2535">
                  <c:v>26.515068493150839</c:v>
                </c:pt>
                <c:pt idx="2536">
                  <c:v>26.545205479452051</c:v>
                </c:pt>
                <c:pt idx="2537">
                  <c:v>26.706849315068489</c:v>
                </c:pt>
                <c:pt idx="2538">
                  <c:v>26.75616438356159</c:v>
                </c:pt>
                <c:pt idx="2539">
                  <c:v>26.832876712328801</c:v>
                </c:pt>
                <c:pt idx="2540">
                  <c:v>26.887671232876709</c:v>
                </c:pt>
                <c:pt idx="2541">
                  <c:v>26.96712328767077</c:v>
                </c:pt>
                <c:pt idx="2542">
                  <c:v>26.994520547944781</c:v>
                </c:pt>
                <c:pt idx="2543">
                  <c:v>27.40273972602688</c:v>
                </c:pt>
                <c:pt idx="2544">
                  <c:v>27.956164383561589</c:v>
                </c:pt>
              </c:numCache>
            </c:numRef>
          </c:xVal>
          <c:yVal>
            <c:numRef>
              <c:f>'[Excel Data for KM Curves for 5000 OLT Presentation 031213.xlsx]Sheet4'!$I$2:$I$2546</c:f>
              <c:numCache>
                <c:formatCode>General</c:formatCode>
                <c:ptCount val="2545"/>
                <c:pt idx="0">
                  <c:v>100</c:v>
                </c:pt>
                <c:pt idx="1">
                  <c:v>99.175819999999689</c:v>
                </c:pt>
                <c:pt idx="5">
                  <c:v>97.802199999999999</c:v>
                </c:pt>
                <c:pt idx="6">
                  <c:v>97.527469999999994</c:v>
                </c:pt>
                <c:pt idx="7">
                  <c:v>96.978020000000001</c:v>
                </c:pt>
                <c:pt idx="8">
                  <c:v>96.428569999999993</c:v>
                </c:pt>
                <c:pt idx="10">
                  <c:v>96.153849999999949</c:v>
                </c:pt>
                <c:pt idx="11">
                  <c:v>95.87912</c:v>
                </c:pt>
                <c:pt idx="13">
                  <c:v>95.604389999999981</c:v>
                </c:pt>
                <c:pt idx="14">
                  <c:v>95.329669999999993</c:v>
                </c:pt>
                <c:pt idx="15">
                  <c:v>95.054940000000002</c:v>
                </c:pt>
                <c:pt idx="17">
                  <c:v>94.780220000000213</c:v>
                </c:pt>
                <c:pt idx="18">
                  <c:v>93.953639999999993</c:v>
                </c:pt>
                <c:pt idx="19">
                  <c:v>93.678119999999979</c:v>
                </c:pt>
                <c:pt idx="21">
                  <c:v>93.402600000000007</c:v>
                </c:pt>
                <c:pt idx="23">
                  <c:v>93.127079999999978</c:v>
                </c:pt>
                <c:pt idx="24">
                  <c:v>92.851550000000003</c:v>
                </c:pt>
                <c:pt idx="25">
                  <c:v>92.576029999999975</c:v>
                </c:pt>
                <c:pt idx="27">
                  <c:v>92.300510000000003</c:v>
                </c:pt>
                <c:pt idx="28">
                  <c:v>92.024979999999999</c:v>
                </c:pt>
                <c:pt idx="29">
                  <c:v>91.749460000000127</c:v>
                </c:pt>
                <c:pt idx="35">
                  <c:v>91.473929999999996</c:v>
                </c:pt>
                <c:pt idx="36">
                  <c:v>91.198409999999981</c:v>
                </c:pt>
                <c:pt idx="37">
                  <c:v>90.922889999999981</c:v>
                </c:pt>
                <c:pt idx="39">
                  <c:v>90.647360000000006</c:v>
                </c:pt>
                <c:pt idx="41">
                  <c:v>90.371829999999974</c:v>
                </c:pt>
                <c:pt idx="42">
                  <c:v>90.096310000000003</c:v>
                </c:pt>
                <c:pt idx="44">
                  <c:v>89.820789999999718</c:v>
                </c:pt>
                <c:pt idx="45">
                  <c:v>89.545270000000002</c:v>
                </c:pt>
                <c:pt idx="46">
                  <c:v>89.269739999999999</c:v>
                </c:pt>
                <c:pt idx="48">
                  <c:v>88.718700000000013</c:v>
                </c:pt>
                <c:pt idx="55">
                  <c:v>88.443170000000023</c:v>
                </c:pt>
                <c:pt idx="57">
                  <c:v>88.167640000000006</c:v>
                </c:pt>
                <c:pt idx="61">
                  <c:v>87.892120000000006</c:v>
                </c:pt>
                <c:pt idx="62">
                  <c:v>87.616600000000005</c:v>
                </c:pt>
                <c:pt idx="66">
                  <c:v>87.341080000000005</c:v>
                </c:pt>
                <c:pt idx="69">
                  <c:v>87.065550000000002</c:v>
                </c:pt>
                <c:pt idx="81">
                  <c:v>86.790020000000027</c:v>
                </c:pt>
                <c:pt idx="88">
                  <c:v>86.514500000000027</c:v>
                </c:pt>
                <c:pt idx="90">
                  <c:v>86.514500000000027</c:v>
                </c:pt>
                <c:pt idx="94">
                  <c:v>86.238100000000003</c:v>
                </c:pt>
                <c:pt idx="95">
                  <c:v>85.685289999999981</c:v>
                </c:pt>
                <c:pt idx="104">
                  <c:v>85.408879999999982</c:v>
                </c:pt>
                <c:pt idx="108">
                  <c:v>85.408879999999982</c:v>
                </c:pt>
                <c:pt idx="109">
                  <c:v>85.13158</c:v>
                </c:pt>
                <c:pt idx="124">
                  <c:v>85.13158</c:v>
                </c:pt>
                <c:pt idx="125">
                  <c:v>84.853379999999689</c:v>
                </c:pt>
                <c:pt idx="145">
                  <c:v>84.575169999999986</c:v>
                </c:pt>
                <c:pt idx="157">
                  <c:v>84.296960000000027</c:v>
                </c:pt>
                <c:pt idx="176">
                  <c:v>84.018749999999983</c:v>
                </c:pt>
                <c:pt idx="222">
                  <c:v>83.740550000000013</c:v>
                </c:pt>
                <c:pt idx="284">
                  <c:v>83.462339999999998</c:v>
                </c:pt>
                <c:pt idx="285">
                  <c:v>83.184129999999996</c:v>
                </c:pt>
                <c:pt idx="317">
                  <c:v>83.184129999999996</c:v>
                </c:pt>
                <c:pt idx="319">
                  <c:v>82.904990000000026</c:v>
                </c:pt>
                <c:pt idx="358">
                  <c:v>82.904990000000026</c:v>
                </c:pt>
                <c:pt idx="360">
                  <c:v>82.904990000000026</c:v>
                </c:pt>
                <c:pt idx="368">
                  <c:v>82.904990000000026</c:v>
                </c:pt>
                <c:pt idx="381">
                  <c:v>82.904990000000026</c:v>
                </c:pt>
                <c:pt idx="395">
                  <c:v>82.904990000000026</c:v>
                </c:pt>
                <c:pt idx="398">
                  <c:v>82.904990000000026</c:v>
                </c:pt>
                <c:pt idx="412">
                  <c:v>82.904990000000026</c:v>
                </c:pt>
                <c:pt idx="435">
                  <c:v>82.619110000000006</c:v>
                </c:pt>
                <c:pt idx="464">
                  <c:v>82.619110000000006</c:v>
                </c:pt>
                <c:pt idx="488">
                  <c:v>82.619110000000006</c:v>
                </c:pt>
                <c:pt idx="492">
                  <c:v>82.619110000000006</c:v>
                </c:pt>
                <c:pt idx="504">
                  <c:v>82.619110000000006</c:v>
                </c:pt>
                <c:pt idx="528">
                  <c:v>82.619110000000006</c:v>
                </c:pt>
                <c:pt idx="599">
                  <c:v>82.619110000000006</c:v>
                </c:pt>
                <c:pt idx="608">
                  <c:v>82.619110000000006</c:v>
                </c:pt>
                <c:pt idx="616">
                  <c:v>82.619110000000006</c:v>
                </c:pt>
                <c:pt idx="620">
                  <c:v>82.619110000000006</c:v>
                </c:pt>
                <c:pt idx="624">
                  <c:v>82.619110000000006</c:v>
                </c:pt>
                <c:pt idx="628">
                  <c:v>82.321910000000003</c:v>
                </c:pt>
                <c:pt idx="641">
                  <c:v>82.321910000000003</c:v>
                </c:pt>
                <c:pt idx="681">
                  <c:v>82.023650000000004</c:v>
                </c:pt>
                <c:pt idx="685">
                  <c:v>82.023650000000004</c:v>
                </c:pt>
                <c:pt idx="724">
                  <c:v>82.023650000000004</c:v>
                </c:pt>
                <c:pt idx="760">
                  <c:v>82.023650000000004</c:v>
                </c:pt>
                <c:pt idx="770">
                  <c:v>82.023650000000004</c:v>
                </c:pt>
                <c:pt idx="772">
                  <c:v>82.023650000000004</c:v>
                </c:pt>
                <c:pt idx="774">
                  <c:v>82.023650000000004</c:v>
                </c:pt>
                <c:pt idx="781">
                  <c:v>82.023650000000004</c:v>
                </c:pt>
                <c:pt idx="786">
                  <c:v>82.023650000000004</c:v>
                </c:pt>
                <c:pt idx="803">
                  <c:v>82.023650000000004</c:v>
                </c:pt>
                <c:pt idx="829">
                  <c:v>82.023650000000004</c:v>
                </c:pt>
                <c:pt idx="865">
                  <c:v>82.023650000000004</c:v>
                </c:pt>
                <c:pt idx="885">
                  <c:v>82.023650000000004</c:v>
                </c:pt>
                <c:pt idx="887">
                  <c:v>82.023650000000004</c:v>
                </c:pt>
                <c:pt idx="891">
                  <c:v>81.710590000000025</c:v>
                </c:pt>
                <c:pt idx="929">
                  <c:v>81.710590000000025</c:v>
                </c:pt>
                <c:pt idx="944">
                  <c:v>81.710590000000025</c:v>
                </c:pt>
                <c:pt idx="945">
                  <c:v>81.395099999999999</c:v>
                </c:pt>
                <c:pt idx="951">
                  <c:v>81.395099999999999</c:v>
                </c:pt>
                <c:pt idx="959">
                  <c:v>81.395099999999999</c:v>
                </c:pt>
                <c:pt idx="1010">
                  <c:v>81.395099999999999</c:v>
                </c:pt>
                <c:pt idx="1036">
                  <c:v>81.395099999999999</c:v>
                </c:pt>
                <c:pt idx="1077">
                  <c:v>81.395099999999999</c:v>
                </c:pt>
                <c:pt idx="1079">
                  <c:v>81.073379999999688</c:v>
                </c:pt>
                <c:pt idx="1083">
                  <c:v>81.073379999999688</c:v>
                </c:pt>
                <c:pt idx="1096">
                  <c:v>81.073379999999688</c:v>
                </c:pt>
                <c:pt idx="1110">
                  <c:v>80.749080000000006</c:v>
                </c:pt>
                <c:pt idx="1131">
                  <c:v>80.749080000000006</c:v>
                </c:pt>
                <c:pt idx="1136">
                  <c:v>80.749080000000006</c:v>
                </c:pt>
                <c:pt idx="1142">
                  <c:v>80.749080000000006</c:v>
                </c:pt>
                <c:pt idx="1145">
                  <c:v>80.749080000000006</c:v>
                </c:pt>
                <c:pt idx="1155">
                  <c:v>80.749080000000006</c:v>
                </c:pt>
                <c:pt idx="1163">
                  <c:v>80.749080000000006</c:v>
                </c:pt>
                <c:pt idx="1167">
                  <c:v>80.416790000000006</c:v>
                </c:pt>
                <c:pt idx="1174">
                  <c:v>80.416790000000006</c:v>
                </c:pt>
                <c:pt idx="1207">
                  <c:v>80.416790000000006</c:v>
                </c:pt>
                <c:pt idx="1212">
                  <c:v>80.416790000000006</c:v>
                </c:pt>
                <c:pt idx="1214">
                  <c:v>80.416790000000006</c:v>
                </c:pt>
                <c:pt idx="1238">
                  <c:v>80.416790000000006</c:v>
                </c:pt>
                <c:pt idx="1246">
                  <c:v>80.416790000000006</c:v>
                </c:pt>
                <c:pt idx="1249">
                  <c:v>80.416790000000006</c:v>
                </c:pt>
                <c:pt idx="1274">
                  <c:v>80.416790000000006</c:v>
                </c:pt>
                <c:pt idx="1276">
                  <c:v>80.416790000000006</c:v>
                </c:pt>
                <c:pt idx="1278">
                  <c:v>80.071650000000005</c:v>
                </c:pt>
                <c:pt idx="1289">
                  <c:v>80.071650000000005</c:v>
                </c:pt>
                <c:pt idx="1310">
                  <c:v>79.725009999999983</c:v>
                </c:pt>
                <c:pt idx="1327">
                  <c:v>79.378389999999158</c:v>
                </c:pt>
                <c:pt idx="1329">
                  <c:v>79.378389999999158</c:v>
                </c:pt>
                <c:pt idx="1330">
                  <c:v>79.378389999999158</c:v>
                </c:pt>
                <c:pt idx="1334">
                  <c:v>79.378389999999158</c:v>
                </c:pt>
                <c:pt idx="1383">
                  <c:v>79.378389999999158</c:v>
                </c:pt>
                <c:pt idx="1398">
                  <c:v>79.378389999999158</c:v>
                </c:pt>
                <c:pt idx="1407">
                  <c:v>79.378389999999158</c:v>
                </c:pt>
                <c:pt idx="1427">
                  <c:v>79.378389999999158</c:v>
                </c:pt>
                <c:pt idx="1429">
                  <c:v>79.378389999999158</c:v>
                </c:pt>
                <c:pt idx="1444">
                  <c:v>79.378389999999158</c:v>
                </c:pt>
                <c:pt idx="1449">
                  <c:v>79.378389999999158</c:v>
                </c:pt>
                <c:pt idx="1454">
                  <c:v>79.378389999999158</c:v>
                </c:pt>
                <c:pt idx="1467">
                  <c:v>79.378389999999158</c:v>
                </c:pt>
                <c:pt idx="1468">
                  <c:v>79.378389999999158</c:v>
                </c:pt>
                <c:pt idx="1479">
                  <c:v>79.378389999999158</c:v>
                </c:pt>
                <c:pt idx="1480">
                  <c:v>79.378389999999158</c:v>
                </c:pt>
                <c:pt idx="1482">
                  <c:v>79.378389999999158</c:v>
                </c:pt>
                <c:pt idx="1486">
                  <c:v>79.378389999999158</c:v>
                </c:pt>
                <c:pt idx="1488">
                  <c:v>79.378389999999158</c:v>
                </c:pt>
                <c:pt idx="1493">
                  <c:v>79.378389999999158</c:v>
                </c:pt>
                <c:pt idx="1507">
                  <c:v>79.378389999999158</c:v>
                </c:pt>
                <c:pt idx="1524">
                  <c:v>79.378389999999158</c:v>
                </c:pt>
                <c:pt idx="1537">
                  <c:v>79.378389999999158</c:v>
                </c:pt>
                <c:pt idx="1546">
                  <c:v>79.378389999999158</c:v>
                </c:pt>
                <c:pt idx="1554">
                  <c:v>78.991170000000025</c:v>
                </c:pt>
                <c:pt idx="1561">
                  <c:v>78.991170000000025</c:v>
                </c:pt>
                <c:pt idx="1592">
                  <c:v>78.991170000000025</c:v>
                </c:pt>
                <c:pt idx="1596">
                  <c:v>78.991170000000025</c:v>
                </c:pt>
                <c:pt idx="1616">
                  <c:v>78.991170000000025</c:v>
                </c:pt>
                <c:pt idx="1641">
                  <c:v>78.991170000000025</c:v>
                </c:pt>
                <c:pt idx="1655">
                  <c:v>78.991170000000025</c:v>
                </c:pt>
                <c:pt idx="1665">
                  <c:v>78.991170000000025</c:v>
                </c:pt>
                <c:pt idx="1675">
                  <c:v>78.991170000000025</c:v>
                </c:pt>
                <c:pt idx="1683">
                  <c:v>78.991170000000025</c:v>
                </c:pt>
                <c:pt idx="1694">
                  <c:v>78.586089999999999</c:v>
                </c:pt>
                <c:pt idx="1698">
                  <c:v>78.586089999999999</c:v>
                </c:pt>
                <c:pt idx="1701">
                  <c:v>78.586089999999999</c:v>
                </c:pt>
                <c:pt idx="1702">
                  <c:v>78.586089999999999</c:v>
                </c:pt>
                <c:pt idx="1703">
                  <c:v>78.586089999999999</c:v>
                </c:pt>
                <c:pt idx="1705">
                  <c:v>78.172479999998558</c:v>
                </c:pt>
                <c:pt idx="1714">
                  <c:v>78.172479999998558</c:v>
                </c:pt>
                <c:pt idx="1722">
                  <c:v>78.172479999998558</c:v>
                </c:pt>
                <c:pt idx="1731">
                  <c:v>78.172479999998558</c:v>
                </c:pt>
                <c:pt idx="1738">
                  <c:v>78.172479999998558</c:v>
                </c:pt>
                <c:pt idx="1742">
                  <c:v>78.172479999998558</c:v>
                </c:pt>
                <c:pt idx="1748">
                  <c:v>78.172479999998558</c:v>
                </c:pt>
                <c:pt idx="1751">
                  <c:v>78.172479999998558</c:v>
                </c:pt>
                <c:pt idx="1754">
                  <c:v>78.172479999998558</c:v>
                </c:pt>
                <c:pt idx="1758">
                  <c:v>78.172479999998558</c:v>
                </c:pt>
                <c:pt idx="1768">
                  <c:v>78.172479999998558</c:v>
                </c:pt>
                <c:pt idx="1786">
                  <c:v>78.172479999998558</c:v>
                </c:pt>
                <c:pt idx="1804">
                  <c:v>77.733310000000003</c:v>
                </c:pt>
                <c:pt idx="1805">
                  <c:v>77.294140000000013</c:v>
                </c:pt>
                <c:pt idx="1806">
                  <c:v>77.294140000000013</c:v>
                </c:pt>
                <c:pt idx="1809">
                  <c:v>76.852459999999979</c:v>
                </c:pt>
                <c:pt idx="1810">
                  <c:v>76.852459999999979</c:v>
                </c:pt>
                <c:pt idx="1820">
                  <c:v>76.852459999999979</c:v>
                </c:pt>
                <c:pt idx="1822">
                  <c:v>76.852459999999979</c:v>
                </c:pt>
                <c:pt idx="1824">
                  <c:v>76.852459999999979</c:v>
                </c:pt>
                <c:pt idx="1832">
                  <c:v>76.852459999999979</c:v>
                </c:pt>
                <c:pt idx="1836">
                  <c:v>76.852459999999979</c:v>
                </c:pt>
                <c:pt idx="1841">
                  <c:v>76.852459999999979</c:v>
                </c:pt>
                <c:pt idx="1850">
                  <c:v>76.392269999999996</c:v>
                </c:pt>
                <c:pt idx="1853">
                  <c:v>76.392269999999996</c:v>
                </c:pt>
                <c:pt idx="1863">
                  <c:v>76.392269999999996</c:v>
                </c:pt>
                <c:pt idx="1871">
                  <c:v>76.392269999999996</c:v>
                </c:pt>
                <c:pt idx="1874">
                  <c:v>76.392269999999996</c:v>
                </c:pt>
                <c:pt idx="1875">
                  <c:v>76.392269999999996</c:v>
                </c:pt>
                <c:pt idx="1892">
                  <c:v>76.392269999999996</c:v>
                </c:pt>
                <c:pt idx="1893">
                  <c:v>76.392269999999996</c:v>
                </c:pt>
                <c:pt idx="1903">
                  <c:v>76.392269999999996</c:v>
                </c:pt>
                <c:pt idx="1905">
                  <c:v>76.392269999999996</c:v>
                </c:pt>
                <c:pt idx="1923">
                  <c:v>76.392269999999996</c:v>
                </c:pt>
                <c:pt idx="1926">
                  <c:v>76.392269999999996</c:v>
                </c:pt>
                <c:pt idx="1932">
                  <c:v>76.392269999999996</c:v>
                </c:pt>
                <c:pt idx="1940">
                  <c:v>75.896210000000025</c:v>
                </c:pt>
                <c:pt idx="1942">
                  <c:v>75.896210000000025</c:v>
                </c:pt>
                <c:pt idx="1947">
                  <c:v>75.896210000000025</c:v>
                </c:pt>
                <c:pt idx="1949">
                  <c:v>75.896210000000025</c:v>
                </c:pt>
                <c:pt idx="1953">
                  <c:v>75.896210000000025</c:v>
                </c:pt>
                <c:pt idx="1960">
                  <c:v>75.896210000000025</c:v>
                </c:pt>
                <c:pt idx="1961">
                  <c:v>75.896210000000025</c:v>
                </c:pt>
                <c:pt idx="1967">
                  <c:v>75.896210000000025</c:v>
                </c:pt>
                <c:pt idx="1970">
                  <c:v>75.37636999999998</c:v>
                </c:pt>
                <c:pt idx="1975">
                  <c:v>75.37636999999998</c:v>
                </c:pt>
                <c:pt idx="1978">
                  <c:v>75.37636999999998</c:v>
                </c:pt>
                <c:pt idx="1980">
                  <c:v>75.37636999999998</c:v>
                </c:pt>
                <c:pt idx="1985">
                  <c:v>75.37636999999998</c:v>
                </c:pt>
                <c:pt idx="1986">
                  <c:v>75.37636999999998</c:v>
                </c:pt>
                <c:pt idx="1987">
                  <c:v>75.37636999999998</c:v>
                </c:pt>
                <c:pt idx="2013">
                  <c:v>75.37636999999998</c:v>
                </c:pt>
                <c:pt idx="2015">
                  <c:v>75.37636999999998</c:v>
                </c:pt>
                <c:pt idx="2032">
                  <c:v>75.37636999999998</c:v>
                </c:pt>
                <c:pt idx="2036">
                  <c:v>75.37636999999998</c:v>
                </c:pt>
                <c:pt idx="2039">
                  <c:v>75.37636999999998</c:v>
                </c:pt>
                <c:pt idx="2041">
                  <c:v>75.37636999999998</c:v>
                </c:pt>
                <c:pt idx="2048">
                  <c:v>74.809630000000013</c:v>
                </c:pt>
                <c:pt idx="2053">
                  <c:v>74.809630000000013</c:v>
                </c:pt>
                <c:pt idx="2055">
                  <c:v>74.809630000000013</c:v>
                </c:pt>
                <c:pt idx="2067">
                  <c:v>74.809630000000013</c:v>
                </c:pt>
                <c:pt idx="2072">
                  <c:v>74.809630000000013</c:v>
                </c:pt>
                <c:pt idx="2081">
                  <c:v>74.809630000000013</c:v>
                </c:pt>
                <c:pt idx="2083">
                  <c:v>74.809630000000013</c:v>
                </c:pt>
                <c:pt idx="2087">
                  <c:v>74.809630000000013</c:v>
                </c:pt>
                <c:pt idx="2095">
                  <c:v>74.809630000000013</c:v>
                </c:pt>
                <c:pt idx="2105">
                  <c:v>74.809630000000013</c:v>
                </c:pt>
                <c:pt idx="2108">
                  <c:v>74.809630000000013</c:v>
                </c:pt>
                <c:pt idx="2109">
                  <c:v>74.809630000000013</c:v>
                </c:pt>
                <c:pt idx="2111">
                  <c:v>74.809630000000013</c:v>
                </c:pt>
                <c:pt idx="2115">
                  <c:v>74.809630000000013</c:v>
                </c:pt>
                <c:pt idx="2124">
                  <c:v>74.809630000000013</c:v>
                </c:pt>
                <c:pt idx="2129">
                  <c:v>74.170229999999975</c:v>
                </c:pt>
                <c:pt idx="2141">
                  <c:v>74.170229999999975</c:v>
                </c:pt>
                <c:pt idx="2145">
                  <c:v>74.170229999999975</c:v>
                </c:pt>
                <c:pt idx="2146">
                  <c:v>74.170229999999975</c:v>
                </c:pt>
                <c:pt idx="2155">
                  <c:v>74.170229999999975</c:v>
                </c:pt>
                <c:pt idx="2168">
                  <c:v>73.507999999999996</c:v>
                </c:pt>
                <c:pt idx="2171">
                  <c:v>73.507999999999996</c:v>
                </c:pt>
                <c:pt idx="2172">
                  <c:v>73.507999999999996</c:v>
                </c:pt>
                <c:pt idx="2180">
                  <c:v>73.507999999999996</c:v>
                </c:pt>
                <c:pt idx="2184">
                  <c:v>73.507999999999996</c:v>
                </c:pt>
                <c:pt idx="2188">
                  <c:v>73.507999999999996</c:v>
                </c:pt>
                <c:pt idx="2189">
                  <c:v>73.507999999999996</c:v>
                </c:pt>
                <c:pt idx="2192">
                  <c:v>72.807920000000024</c:v>
                </c:pt>
                <c:pt idx="2204">
                  <c:v>72.807920000000024</c:v>
                </c:pt>
                <c:pt idx="2209">
                  <c:v>72.807920000000024</c:v>
                </c:pt>
                <c:pt idx="2212">
                  <c:v>72.807920000000024</c:v>
                </c:pt>
                <c:pt idx="2214">
                  <c:v>72.807920000000024</c:v>
                </c:pt>
                <c:pt idx="2221">
                  <c:v>72.079839999999948</c:v>
                </c:pt>
                <c:pt idx="2223">
                  <c:v>72.079839999999948</c:v>
                </c:pt>
                <c:pt idx="2225">
                  <c:v>72.079839999999948</c:v>
                </c:pt>
                <c:pt idx="2228">
                  <c:v>72.079839999999948</c:v>
                </c:pt>
                <c:pt idx="2231">
                  <c:v>72.079839999999948</c:v>
                </c:pt>
                <c:pt idx="2235">
                  <c:v>72.079839999999948</c:v>
                </c:pt>
                <c:pt idx="2242">
                  <c:v>72.079839999999948</c:v>
                </c:pt>
                <c:pt idx="2245">
                  <c:v>72.079839999999948</c:v>
                </c:pt>
                <c:pt idx="2250">
                  <c:v>72.079839999999948</c:v>
                </c:pt>
                <c:pt idx="2253">
                  <c:v>72.079839999999948</c:v>
                </c:pt>
                <c:pt idx="2256">
                  <c:v>71.269960000000026</c:v>
                </c:pt>
                <c:pt idx="2262">
                  <c:v>71.269960000000026</c:v>
                </c:pt>
                <c:pt idx="2269">
                  <c:v>71.269960000000026</c:v>
                </c:pt>
                <c:pt idx="2272">
                  <c:v>71.269960000000026</c:v>
                </c:pt>
                <c:pt idx="2277">
                  <c:v>71.269960000000026</c:v>
                </c:pt>
                <c:pt idx="2278">
                  <c:v>71.269960000000026</c:v>
                </c:pt>
                <c:pt idx="2280">
                  <c:v>71.269960000000026</c:v>
                </c:pt>
                <c:pt idx="2287">
                  <c:v>71.269960000000026</c:v>
                </c:pt>
                <c:pt idx="2289">
                  <c:v>70.390079999999998</c:v>
                </c:pt>
                <c:pt idx="2298">
                  <c:v>70.390079999999998</c:v>
                </c:pt>
                <c:pt idx="2299">
                  <c:v>70.390079999999998</c:v>
                </c:pt>
                <c:pt idx="2301">
                  <c:v>70.390079999999998</c:v>
                </c:pt>
                <c:pt idx="2305">
                  <c:v>70.390079999999998</c:v>
                </c:pt>
                <c:pt idx="2307">
                  <c:v>70.390079999999998</c:v>
                </c:pt>
                <c:pt idx="2309">
                  <c:v>70.390079999999998</c:v>
                </c:pt>
                <c:pt idx="2316">
                  <c:v>70.390079999999998</c:v>
                </c:pt>
                <c:pt idx="2332">
                  <c:v>70.390079999999998</c:v>
                </c:pt>
                <c:pt idx="2339">
                  <c:v>70.390079999999998</c:v>
                </c:pt>
                <c:pt idx="2341">
                  <c:v>70.390079999999998</c:v>
                </c:pt>
                <c:pt idx="2346">
                  <c:v>70.390079999999998</c:v>
                </c:pt>
                <c:pt idx="2349">
                  <c:v>70.390079999999998</c:v>
                </c:pt>
                <c:pt idx="2352">
                  <c:v>70.390079999999998</c:v>
                </c:pt>
                <c:pt idx="2354">
                  <c:v>70.390079999999998</c:v>
                </c:pt>
                <c:pt idx="2355">
                  <c:v>70.390079999999998</c:v>
                </c:pt>
                <c:pt idx="2359">
                  <c:v>70.390079999999998</c:v>
                </c:pt>
                <c:pt idx="2360">
                  <c:v>70.390079999999998</c:v>
                </c:pt>
                <c:pt idx="2367">
                  <c:v>70.390079999999998</c:v>
                </c:pt>
                <c:pt idx="2377">
                  <c:v>70.390079999999998</c:v>
                </c:pt>
                <c:pt idx="2378">
                  <c:v>70.390079999999998</c:v>
                </c:pt>
                <c:pt idx="2380">
                  <c:v>70.390079999999998</c:v>
                </c:pt>
                <c:pt idx="2394">
                  <c:v>70.390079999999998</c:v>
                </c:pt>
                <c:pt idx="2395">
                  <c:v>70.390079999999998</c:v>
                </c:pt>
                <c:pt idx="2396">
                  <c:v>70.390079999999998</c:v>
                </c:pt>
                <c:pt idx="2398">
                  <c:v>70.390079999999998</c:v>
                </c:pt>
                <c:pt idx="2403">
                  <c:v>70.390079999999998</c:v>
                </c:pt>
                <c:pt idx="2405">
                  <c:v>70.390079999999998</c:v>
                </c:pt>
                <c:pt idx="2418">
                  <c:v>70.390079999999998</c:v>
                </c:pt>
                <c:pt idx="2419">
                  <c:v>70.390079999999998</c:v>
                </c:pt>
                <c:pt idx="2421">
                  <c:v>70.390079999999998</c:v>
                </c:pt>
                <c:pt idx="2431">
                  <c:v>70.390079999999998</c:v>
                </c:pt>
                <c:pt idx="2435">
                  <c:v>70.390079999999998</c:v>
                </c:pt>
                <c:pt idx="2436">
                  <c:v>70.390079999999998</c:v>
                </c:pt>
                <c:pt idx="2444">
                  <c:v>70.390079999999998</c:v>
                </c:pt>
                <c:pt idx="2445">
                  <c:v>70.390079999999998</c:v>
                </c:pt>
                <c:pt idx="2452">
                  <c:v>70.390079999999998</c:v>
                </c:pt>
                <c:pt idx="2454">
                  <c:v>70.390079999999998</c:v>
                </c:pt>
                <c:pt idx="2455">
                  <c:v>70.390079999999998</c:v>
                </c:pt>
                <c:pt idx="2456">
                  <c:v>70.390079999999998</c:v>
                </c:pt>
                <c:pt idx="2459">
                  <c:v>70.390079999999998</c:v>
                </c:pt>
                <c:pt idx="2464">
                  <c:v>68.630329999999987</c:v>
                </c:pt>
                <c:pt idx="2466">
                  <c:v>68.630329999999987</c:v>
                </c:pt>
                <c:pt idx="2467">
                  <c:v>68.630329999999987</c:v>
                </c:pt>
                <c:pt idx="2469">
                  <c:v>68.630329999999987</c:v>
                </c:pt>
                <c:pt idx="2470">
                  <c:v>68.630329999999987</c:v>
                </c:pt>
                <c:pt idx="2471">
                  <c:v>68.630329999999987</c:v>
                </c:pt>
                <c:pt idx="2475">
                  <c:v>68.630329999999987</c:v>
                </c:pt>
                <c:pt idx="2477">
                  <c:v>68.630329999999987</c:v>
                </c:pt>
                <c:pt idx="2480">
                  <c:v>68.630329999999987</c:v>
                </c:pt>
                <c:pt idx="2485">
                  <c:v>66.342650000000006</c:v>
                </c:pt>
                <c:pt idx="2487">
                  <c:v>66.342650000000006</c:v>
                </c:pt>
                <c:pt idx="2489">
                  <c:v>66.342650000000006</c:v>
                </c:pt>
                <c:pt idx="2491">
                  <c:v>66.342650000000006</c:v>
                </c:pt>
                <c:pt idx="2492">
                  <c:v>66.342650000000006</c:v>
                </c:pt>
                <c:pt idx="2495">
                  <c:v>66.342650000000006</c:v>
                </c:pt>
                <c:pt idx="2497">
                  <c:v>66.342650000000006</c:v>
                </c:pt>
                <c:pt idx="2498">
                  <c:v>66.342650000000006</c:v>
                </c:pt>
                <c:pt idx="2499">
                  <c:v>66.342650000000006</c:v>
                </c:pt>
                <c:pt idx="2500">
                  <c:v>66.342650000000006</c:v>
                </c:pt>
                <c:pt idx="2504">
                  <c:v>66.342650000000006</c:v>
                </c:pt>
                <c:pt idx="2507">
                  <c:v>66.342650000000006</c:v>
                </c:pt>
                <c:pt idx="2508">
                  <c:v>66.342650000000006</c:v>
                </c:pt>
                <c:pt idx="2510">
                  <c:v>66.342650000000006</c:v>
                </c:pt>
                <c:pt idx="2511">
                  <c:v>66.342650000000006</c:v>
                </c:pt>
                <c:pt idx="2512">
                  <c:v>66.342650000000006</c:v>
                </c:pt>
                <c:pt idx="2516">
                  <c:v>66.342650000000006</c:v>
                </c:pt>
                <c:pt idx="2520">
                  <c:v>66.342650000000006</c:v>
                </c:pt>
                <c:pt idx="2521">
                  <c:v>66.342650000000006</c:v>
                </c:pt>
                <c:pt idx="2523">
                  <c:v>66.342650000000006</c:v>
                </c:pt>
                <c:pt idx="2525">
                  <c:v>66.342650000000006</c:v>
                </c:pt>
                <c:pt idx="2526">
                  <c:v>66.342650000000006</c:v>
                </c:pt>
                <c:pt idx="2527">
                  <c:v>66.342650000000006</c:v>
                </c:pt>
                <c:pt idx="2531">
                  <c:v>66.342650000000006</c:v>
                </c:pt>
                <c:pt idx="2532">
                  <c:v>66.342650000000006</c:v>
                </c:pt>
                <c:pt idx="2536">
                  <c:v>66.342650000000006</c:v>
                </c:pt>
                <c:pt idx="2539">
                  <c:v>66.342650000000006</c:v>
                </c:pt>
                <c:pt idx="2540">
                  <c:v>66.342650000000006</c:v>
                </c:pt>
                <c:pt idx="2543">
                  <c:v>66.342650000000006</c:v>
                </c:pt>
                <c:pt idx="2544">
                  <c:v>66.342650000000006</c:v>
                </c:pt>
              </c:numCache>
            </c:numRef>
          </c:yVal>
          <c:smooth val="0"/>
          <c:extLst>
            <c:ext xmlns:c16="http://schemas.microsoft.com/office/drawing/2014/chart" uri="{C3380CC4-5D6E-409C-BE32-E72D297353CC}">
              <c16:uniqueId val="{00000007-39D8-4C22-9B94-AD53580EDAFB}"/>
            </c:ext>
          </c:extLst>
        </c:ser>
        <c:dLbls>
          <c:showLegendKey val="0"/>
          <c:showVal val="0"/>
          <c:showCatName val="0"/>
          <c:showSerName val="0"/>
          <c:showPercent val="0"/>
          <c:showBubbleSize val="0"/>
        </c:dLbls>
        <c:axId val="992570576"/>
        <c:axId val="992573840"/>
      </c:scatterChart>
      <c:valAx>
        <c:axId val="992570576"/>
        <c:scaling>
          <c:orientation val="minMax"/>
          <c:max val="20"/>
        </c:scaling>
        <c:delete val="0"/>
        <c:axPos val="b"/>
        <c:numFmt formatCode="General" sourceLinked="1"/>
        <c:majorTickMark val="out"/>
        <c:minorTickMark val="none"/>
        <c:tickLblPos val="nextTo"/>
        <c:txPr>
          <a:bodyPr/>
          <a:lstStyle/>
          <a:p>
            <a:pPr>
              <a:defRPr sz="2400" b="1">
                <a:solidFill>
                  <a:srgbClr val="FFFFFF"/>
                </a:solidFill>
                <a:latin typeface="Arial"/>
                <a:cs typeface="Arial"/>
              </a:defRPr>
            </a:pPr>
            <a:endParaRPr lang="it-IT"/>
          </a:p>
        </c:txPr>
        <c:crossAx val="992573840"/>
        <c:crosses val="autoZero"/>
        <c:crossBetween val="midCat"/>
        <c:majorUnit val="5"/>
      </c:valAx>
      <c:valAx>
        <c:axId val="992573840"/>
        <c:scaling>
          <c:orientation val="minMax"/>
          <c:max val="100"/>
        </c:scaling>
        <c:delete val="0"/>
        <c:axPos val="l"/>
        <c:majorGridlines>
          <c:spPr>
            <a:ln>
              <a:noFill/>
            </a:ln>
          </c:spPr>
        </c:majorGridlines>
        <c:numFmt formatCode="General" sourceLinked="1"/>
        <c:majorTickMark val="out"/>
        <c:minorTickMark val="none"/>
        <c:tickLblPos val="nextTo"/>
        <c:txPr>
          <a:bodyPr/>
          <a:lstStyle/>
          <a:p>
            <a:pPr>
              <a:defRPr sz="2400" b="1">
                <a:solidFill>
                  <a:srgbClr val="FFFFFF"/>
                </a:solidFill>
                <a:latin typeface="Arial"/>
                <a:cs typeface="Arial"/>
              </a:defRPr>
            </a:pPr>
            <a:endParaRPr lang="it-IT"/>
          </a:p>
        </c:txPr>
        <c:crossAx val="992570576"/>
        <c:crosses val="autoZero"/>
        <c:crossBetween val="midCat"/>
        <c:majorUnit val="20"/>
      </c:valAx>
      <c:spPr>
        <a:noFill/>
      </c:spPr>
    </c:plotArea>
    <c:plotVisOnly val="1"/>
    <c:dispBlanksAs val="span"/>
    <c:showDLblsOverMax val="0"/>
  </c:chart>
  <c:spPr>
    <a:noFill/>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plotArea>
      <c:layout/>
      <c:scatterChart>
        <c:scatterStyle val="lineMarker"/>
        <c:varyColors val="0"/>
        <c:ser>
          <c:idx val="0"/>
          <c:order val="0"/>
          <c:tx>
            <c:strRef>
              <c:f>'Overall Pt Surv Adult v Peds'!$B$1</c:f>
              <c:strCache>
                <c:ptCount val="1"/>
                <c:pt idx="0">
                  <c:v>adult</c:v>
                </c:pt>
              </c:strCache>
            </c:strRef>
          </c:tx>
          <c:spPr>
            <a:ln w="76200">
              <a:solidFill>
                <a:srgbClr val="FFFF00"/>
              </a:solidFill>
            </a:ln>
          </c:spPr>
          <c:marker>
            <c:symbol val="none"/>
          </c:marker>
          <c:xVal>
            <c:numRef>
              <c:f>'Overall Pt Surv Adult v Peds'!$A$2:$A$3197</c:f>
              <c:numCache>
                <c:formatCode>General</c:formatCode>
                <c:ptCount val="3196"/>
                <c:pt idx="0">
                  <c:v>0</c:v>
                </c:pt>
                <c:pt idx="1">
                  <c:v>2.50000000000003E-3</c:v>
                </c:pt>
                <c:pt idx="2">
                  <c:v>5.8333333333334403E-3</c:v>
                </c:pt>
                <c:pt idx="3">
                  <c:v>8.3333333333333506E-3</c:v>
                </c:pt>
                <c:pt idx="4">
                  <c:v>1.0833333333333301E-2</c:v>
                </c:pt>
                <c:pt idx="5">
                  <c:v>1.3333333333333299E-2</c:v>
                </c:pt>
                <c:pt idx="6">
                  <c:v>1.6666666666666701E-2</c:v>
                </c:pt>
                <c:pt idx="7">
                  <c:v>1.91666666666667E-2</c:v>
                </c:pt>
                <c:pt idx="8">
                  <c:v>2.1666666666666699E-2</c:v>
                </c:pt>
                <c:pt idx="9">
                  <c:v>2.5000000000000001E-2</c:v>
                </c:pt>
                <c:pt idx="10">
                  <c:v>2.75E-2</c:v>
                </c:pt>
                <c:pt idx="11">
                  <c:v>0.03</c:v>
                </c:pt>
                <c:pt idx="12">
                  <c:v>3.2500000000000001E-2</c:v>
                </c:pt>
                <c:pt idx="13">
                  <c:v>3.5833333333333398E-2</c:v>
                </c:pt>
                <c:pt idx="14">
                  <c:v>3.8333333333333303E-2</c:v>
                </c:pt>
                <c:pt idx="15">
                  <c:v>4.0833333333333999E-2</c:v>
                </c:pt>
                <c:pt idx="16">
                  <c:v>4.4166666666666798E-2</c:v>
                </c:pt>
                <c:pt idx="17">
                  <c:v>4.6666666666666697E-2</c:v>
                </c:pt>
                <c:pt idx="18">
                  <c:v>4.9166666666666803E-2</c:v>
                </c:pt>
                <c:pt idx="19">
                  <c:v>5.1666666666666701E-2</c:v>
                </c:pt>
                <c:pt idx="20">
                  <c:v>5.5E-2</c:v>
                </c:pt>
                <c:pt idx="21">
                  <c:v>5.7500000000000002E-2</c:v>
                </c:pt>
                <c:pt idx="22">
                  <c:v>0.06</c:v>
                </c:pt>
                <c:pt idx="23">
                  <c:v>6.3333333333334005E-2</c:v>
                </c:pt>
                <c:pt idx="24">
                  <c:v>6.5833333333334104E-2</c:v>
                </c:pt>
                <c:pt idx="25">
                  <c:v>6.8333333333334106E-2</c:v>
                </c:pt>
                <c:pt idx="26">
                  <c:v>7.0833333333334095E-2</c:v>
                </c:pt>
                <c:pt idx="27">
                  <c:v>7.4166666666666894E-2</c:v>
                </c:pt>
                <c:pt idx="28">
                  <c:v>7.6666666666666702E-2</c:v>
                </c:pt>
                <c:pt idx="29">
                  <c:v>7.9166666666666996E-2</c:v>
                </c:pt>
                <c:pt idx="30">
                  <c:v>8.2500000000000004E-2</c:v>
                </c:pt>
                <c:pt idx="31">
                  <c:v>8.5000000000000006E-2</c:v>
                </c:pt>
                <c:pt idx="32">
                  <c:v>8.7499999999999994E-2</c:v>
                </c:pt>
                <c:pt idx="33">
                  <c:v>0.09</c:v>
                </c:pt>
                <c:pt idx="34">
                  <c:v>9.3333333333333504E-2</c:v>
                </c:pt>
                <c:pt idx="35">
                  <c:v>9.5833333333333298E-2</c:v>
                </c:pt>
                <c:pt idx="36">
                  <c:v>9.83333333333333E-2</c:v>
                </c:pt>
                <c:pt idx="37">
                  <c:v>0.101666666666667</c:v>
                </c:pt>
                <c:pt idx="38">
                  <c:v>0.104166666666668</c:v>
                </c:pt>
                <c:pt idx="39">
                  <c:v>0.10666666666666801</c:v>
                </c:pt>
                <c:pt idx="40">
                  <c:v>0.11</c:v>
                </c:pt>
                <c:pt idx="41">
                  <c:v>0.1125</c:v>
                </c:pt>
                <c:pt idx="42">
                  <c:v>0.115</c:v>
                </c:pt>
                <c:pt idx="43">
                  <c:v>0.11749999999999999</c:v>
                </c:pt>
                <c:pt idx="44">
                  <c:v>0.120833333333333</c:v>
                </c:pt>
                <c:pt idx="45">
                  <c:v>0.123333333333333</c:v>
                </c:pt>
                <c:pt idx="46">
                  <c:v>0.12583333333333299</c:v>
                </c:pt>
                <c:pt idx="47">
                  <c:v>0.12916666666666701</c:v>
                </c:pt>
                <c:pt idx="48">
                  <c:v>0.13166666666666699</c:v>
                </c:pt>
                <c:pt idx="49">
                  <c:v>0.13416666666666699</c:v>
                </c:pt>
                <c:pt idx="50">
                  <c:v>0.13666666666666699</c:v>
                </c:pt>
                <c:pt idx="51">
                  <c:v>0.14000000000000001</c:v>
                </c:pt>
                <c:pt idx="52">
                  <c:v>0.14249999999999999</c:v>
                </c:pt>
                <c:pt idx="53">
                  <c:v>0.14499999999999999</c:v>
                </c:pt>
                <c:pt idx="54">
                  <c:v>0.14833333333333501</c:v>
                </c:pt>
                <c:pt idx="55">
                  <c:v>0.15083333333333501</c:v>
                </c:pt>
                <c:pt idx="56">
                  <c:v>0.15583333333333599</c:v>
                </c:pt>
                <c:pt idx="57">
                  <c:v>0.15916666666666701</c:v>
                </c:pt>
                <c:pt idx="58">
                  <c:v>0.16166666666666701</c:v>
                </c:pt>
                <c:pt idx="59">
                  <c:v>0.16416666666666699</c:v>
                </c:pt>
                <c:pt idx="60">
                  <c:v>0.16750000000000001</c:v>
                </c:pt>
                <c:pt idx="61">
                  <c:v>0.17</c:v>
                </c:pt>
                <c:pt idx="62">
                  <c:v>0.17249999999999999</c:v>
                </c:pt>
                <c:pt idx="63">
                  <c:v>0.17499999999999999</c:v>
                </c:pt>
                <c:pt idx="64">
                  <c:v>0.17833333333333501</c:v>
                </c:pt>
                <c:pt idx="65">
                  <c:v>0.18083333333333501</c:v>
                </c:pt>
                <c:pt idx="66">
                  <c:v>0.18333333333333501</c:v>
                </c:pt>
                <c:pt idx="67">
                  <c:v>0.18666666666666701</c:v>
                </c:pt>
                <c:pt idx="68">
                  <c:v>0.18916666666666701</c:v>
                </c:pt>
                <c:pt idx="69">
                  <c:v>0.19166666666666701</c:v>
                </c:pt>
                <c:pt idx="70">
                  <c:v>0.19416666666666699</c:v>
                </c:pt>
                <c:pt idx="71">
                  <c:v>0.19750000000000001</c:v>
                </c:pt>
                <c:pt idx="72">
                  <c:v>0.2</c:v>
                </c:pt>
                <c:pt idx="73">
                  <c:v>0.20250000000000001</c:v>
                </c:pt>
                <c:pt idx="74">
                  <c:v>0.20583333333333501</c:v>
                </c:pt>
                <c:pt idx="75">
                  <c:v>0.20833333333333501</c:v>
                </c:pt>
                <c:pt idx="76">
                  <c:v>0.21083333333333501</c:v>
                </c:pt>
                <c:pt idx="77">
                  <c:v>0.21333333333333501</c:v>
                </c:pt>
                <c:pt idx="78">
                  <c:v>0.21916666666666701</c:v>
                </c:pt>
                <c:pt idx="79">
                  <c:v>0.22500000000000001</c:v>
                </c:pt>
                <c:pt idx="80">
                  <c:v>0.22750000000000001</c:v>
                </c:pt>
                <c:pt idx="81">
                  <c:v>0.23</c:v>
                </c:pt>
                <c:pt idx="82">
                  <c:v>0.23250000000000001</c:v>
                </c:pt>
                <c:pt idx="83">
                  <c:v>0.235833333333335</c:v>
                </c:pt>
                <c:pt idx="84">
                  <c:v>0.23833333333333501</c:v>
                </c:pt>
                <c:pt idx="85">
                  <c:v>0.24083333333333501</c:v>
                </c:pt>
                <c:pt idx="86">
                  <c:v>0.244166666666667</c:v>
                </c:pt>
                <c:pt idx="87">
                  <c:v>0.24666666666666701</c:v>
                </c:pt>
                <c:pt idx="88">
                  <c:v>0.24916666666666701</c:v>
                </c:pt>
                <c:pt idx="89">
                  <c:v>0.25166666666666698</c:v>
                </c:pt>
                <c:pt idx="90">
                  <c:v>0.255</c:v>
                </c:pt>
                <c:pt idx="91">
                  <c:v>0.25750000000000001</c:v>
                </c:pt>
                <c:pt idx="92">
                  <c:v>0.26</c:v>
                </c:pt>
                <c:pt idx="93">
                  <c:v>0.26333333333333298</c:v>
                </c:pt>
                <c:pt idx="94">
                  <c:v>0.26583333333333298</c:v>
                </c:pt>
                <c:pt idx="95">
                  <c:v>0.26833333333333298</c:v>
                </c:pt>
                <c:pt idx="96">
                  <c:v>0.274166666666671</c:v>
                </c:pt>
                <c:pt idx="97">
                  <c:v>0.276666666666671</c:v>
                </c:pt>
                <c:pt idx="98">
                  <c:v>0.279166666666671</c:v>
                </c:pt>
                <c:pt idx="99">
                  <c:v>0.28249999999999997</c:v>
                </c:pt>
                <c:pt idx="100">
                  <c:v>0.28749999999999998</c:v>
                </c:pt>
                <c:pt idx="101">
                  <c:v>0.28999999999999998</c:v>
                </c:pt>
                <c:pt idx="102">
                  <c:v>0.293333333333333</c:v>
                </c:pt>
                <c:pt idx="103">
                  <c:v>0.295833333333333</c:v>
                </c:pt>
                <c:pt idx="104">
                  <c:v>0.29833333333333301</c:v>
                </c:pt>
                <c:pt idx="105">
                  <c:v>0.30416666666667203</c:v>
                </c:pt>
                <c:pt idx="106">
                  <c:v>0.30666666666667203</c:v>
                </c:pt>
                <c:pt idx="107">
                  <c:v>0.310000000000002</c:v>
                </c:pt>
                <c:pt idx="108">
                  <c:v>0.312500000000004</c:v>
                </c:pt>
                <c:pt idx="109">
                  <c:v>0.315000000000004</c:v>
                </c:pt>
                <c:pt idx="110">
                  <c:v>0.317500000000004</c:v>
                </c:pt>
                <c:pt idx="111">
                  <c:v>0.32083333333333303</c:v>
                </c:pt>
                <c:pt idx="112">
                  <c:v>0.32583333333333298</c:v>
                </c:pt>
                <c:pt idx="113">
                  <c:v>0.32916666666667399</c:v>
                </c:pt>
                <c:pt idx="114">
                  <c:v>0.33166666666667399</c:v>
                </c:pt>
                <c:pt idx="115">
                  <c:v>0.33416666666667399</c:v>
                </c:pt>
                <c:pt idx="116">
                  <c:v>0.336666666666674</c:v>
                </c:pt>
                <c:pt idx="117">
                  <c:v>0.34</c:v>
                </c:pt>
                <c:pt idx="118">
                  <c:v>0.34250000000000003</c:v>
                </c:pt>
                <c:pt idx="119">
                  <c:v>0.350833333333333</c:v>
                </c:pt>
                <c:pt idx="120">
                  <c:v>0.353333333333333</c:v>
                </c:pt>
                <c:pt idx="121">
                  <c:v>0.355833333333333</c:v>
                </c:pt>
                <c:pt idx="122">
                  <c:v>0.35916666666667102</c:v>
                </c:pt>
                <c:pt idx="123">
                  <c:v>0.36166666666667102</c:v>
                </c:pt>
                <c:pt idx="124">
                  <c:v>0.36416666666667202</c:v>
                </c:pt>
                <c:pt idx="125">
                  <c:v>0.36749999999999999</c:v>
                </c:pt>
                <c:pt idx="126">
                  <c:v>0.37</c:v>
                </c:pt>
                <c:pt idx="127">
                  <c:v>0.372500000000002</c:v>
                </c:pt>
                <c:pt idx="128">
                  <c:v>0.37833333333333302</c:v>
                </c:pt>
                <c:pt idx="129">
                  <c:v>0.38083333333333302</c:v>
                </c:pt>
                <c:pt idx="130">
                  <c:v>0.38333333333333303</c:v>
                </c:pt>
                <c:pt idx="131">
                  <c:v>0.39166666666667399</c:v>
                </c:pt>
                <c:pt idx="132">
                  <c:v>0.39416666666667399</c:v>
                </c:pt>
                <c:pt idx="133">
                  <c:v>0.39750000000000402</c:v>
                </c:pt>
                <c:pt idx="134">
                  <c:v>0.4</c:v>
                </c:pt>
                <c:pt idx="135">
                  <c:v>0.40250000000000002</c:v>
                </c:pt>
                <c:pt idx="136">
                  <c:v>0.40583333333333299</c:v>
                </c:pt>
                <c:pt idx="137">
                  <c:v>0.40833333333333299</c:v>
                </c:pt>
                <c:pt idx="138">
                  <c:v>0.410833333333333</c:v>
                </c:pt>
                <c:pt idx="139">
                  <c:v>0.413333333333333</c:v>
                </c:pt>
                <c:pt idx="140">
                  <c:v>0.41666666666667102</c:v>
                </c:pt>
                <c:pt idx="141">
                  <c:v>0.41916666666667102</c:v>
                </c:pt>
                <c:pt idx="142">
                  <c:v>0.42166666666667102</c:v>
                </c:pt>
                <c:pt idx="143">
                  <c:v>0.42499999999999999</c:v>
                </c:pt>
                <c:pt idx="144">
                  <c:v>0.42749999999999999</c:v>
                </c:pt>
                <c:pt idx="145">
                  <c:v>0.43</c:v>
                </c:pt>
                <c:pt idx="146">
                  <c:v>0.4325</c:v>
                </c:pt>
                <c:pt idx="147">
                  <c:v>0.43583333333333302</c:v>
                </c:pt>
                <c:pt idx="148">
                  <c:v>0.43833333333333302</c:v>
                </c:pt>
                <c:pt idx="149">
                  <c:v>0.44083333333333302</c:v>
                </c:pt>
                <c:pt idx="150">
                  <c:v>0.44666666666666699</c:v>
                </c:pt>
                <c:pt idx="151">
                  <c:v>0.44916666666666699</c:v>
                </c:pt>
                <c:pt idx="152">
                  <c:v>0.45166666666666699</c:v>
                </c:pt>
                <c:pt idx="153">
                  <c:v>0.45500000000000002</c:v>
                </c:pt>
                <c:pt idx="154">
                  <c:v>0.45750000000000002</c:v>
                </c:pt>
                <c:pt idx="155">
                  <c:v>0.46</c:v>
                </c:pt>
                <c:pt idx="156">
                  <c:v>0.46333333333333299</c:v>
                </c:pt>
                <c:pt idx="157">
                  <c:v>0.47083333333333299</c:v>
                </c:pt>
                <c:pt idx="158">
                  <c:v>0.47416666666667101</c:v>
                </c:pt>
                <c:pt idx="159">
                  <c:v>0.47666666666667101</c:v>
                </c:pt>
                <c:pt idx="160">
                  <c:v>0.48249999999999998</c:v>
                </c:pt>
                <c:pt idx="161">
                  <c:v>0.48499999999999999</c:v>
                </c:pt>
                <c:pt idx="162">
                  <c:v>0.48749999999999999</c:v>
                </c:pt>
                <c:pt idx="163">
                  <c:v>0.49</c:v>
                </c:pt>
                <c:pt idx="164">
                  <c:v>0.49333333333333301</c:v>
                </c:pt>
                <c:pt idx="165">
                  <c:v>0.49583333333333302</c:v>
                </c:pt>
                <c:pt idx="166">
                  <c:v>0.49833333333333302</c:v>
                </c:pt>
                <c:pt idx="167">
                  <c:v>0.50166666666666704</c:v>
                </c:pt>
                <c:pt idx="168">
                  <c:v>0.50416666666665799</c:v>
                </c:pt>
                <c:pt idx="169">
                  <c:v>0.50666666666666405</c:v>
                </c:pt>
                <c:pt idx="170">
                  <c:v>0.51</c:v>
                </c:pt>
                <c:pt idx="171">
                  <c:v>0.51249999999999996</c:v>
                </c:pt>
                <c:pt idx="172">
                  <c:v>0.51500000000000001</c:v>
                </c:pt>
                <c:pt idx="173">
                  <c:v>0.52083333333333304</c:v>
                </c:pt>
                <c:pt idx="174">
                  <c:v>0.52333333333333298</c:v>
                </c:pt>
                <c:pt idx="175">
                  <c:v>0.52583333333333304</c:v>
                </c:pt>
                <c:pt idx="176">
                  <c:v>0.52916666666666701</c:v>
                </c:pt>
                <c:pt idx="177">
                  <c:v>0.53166666666666695</c:v>
                </c:pt>
                <c:pt idx="178">
                  <c:v>0.53416666666666701</c:v>
                </c:pt>
                <c:pt idx="179">
                  <c:v>0.53666666666666696</c:v>
                </c:pt>
                <c:pt idx="180">
                  <c:v>0.54</c:v>
                </c:pt>
                <c:pt idx="181">
                  <c:v>0.54500000000000004</c:v>
                </c:pt>
                <c:pt idx="182">
                  <c:v>0.54833333333333301</c:v>
                </c:pt>
                <c:pt idx="183">
                  <c:v>0.55083333333333395</c:v>
                </c:pt>
                <c:pt idx="184">
                  <c:v>0.55583333333333595</c:v>
                </c:pt>
                <c:pt idx="185">
                  <c:v>0.55916666666666703</c:v>
                </c:pt>
                <c:pt idx="186">
                  <c:v>0.56166666666666698</c:v>
                </c:pt>
                <c:pt idx="187">
                  <c:v>0.56416666666666704</c:v>
                </c:pt>
                <c:pt idx="188">
                  <c:v>0.5675</c:v>
                </c:pt>
                <c:pt idx="189">
                  <c:v>0.57250000000000001</c:v>
                </c:pt>
                <c:pt idx="190">
                  <c:v>0.57500000000000195</c:v>
                </c:pt>
                <c:pt idx="191">
                  <c:v>0.57833333333333303</c:v>
                </c:pt>
                <c:pt idx="192">
                  <c:v>0.58083333333333298</c:v>
                </c:pt>
                <c:pt idx="193">
                  <c:v>0.58333333333333304</c:v>
                </c:pt>
                <c:pt idx="194">
                  <c:v>0.586666666666667</c:v>
                </c:pt>
                <c:pt idx="195">
                  <c:v>0.58916666666665596</c:v>
                </c:pt>
                <c:pt idx="196">
                  <c:v>0.59166666666666701</c:v>
                </c:pt>
                <c:pt idx="197">
                  <c:v>0.59416666666665596</c:v>
                </c:pt>
                <c:pt idx="198">
                  <c:v>0.59750000000000003</c:v>
                </c:pt>
                <c:pt idx="199">
                  <c:v>0.60583333333334</c:v>
                </c:pt>
                <c:pt idx="200">
                  <c:v>0.610833333333341</c:v>
                </c:pt>
                <c:pt idx="201">
                  <c:v>0.61333333333333395</c:v>
                </c:pt>
                <c:pt idx="202">
                  <c:v>0.61666666666666703</c:v>
                </c:pt>
                <c:pt idx="203">
                  <c:v>0.61916666666666698</c:v>
                </c:pt>
                <c:pt idx="204">
                  <c:v>0.62500000000000699</c:v>
                </c:pt>
                <c:pt idx="205">
                  <c:v>0.62750000000000095</c:v>
                </c:pt>
                <c:pt idx="206">
                  <c:v>0.630000000000007</c:v>
                </c:pt>
                <c:pt idx="207">
                  <c:v>0.63250000000000095</c:v>
                </c:pt>
                <c:pt idx="208">
                  <c:v>0.63583333333334202</c:v>
                </c:pt>
                <c:pt idx="209">
                  <c:v>0.63833333333333597</c:v>
                </c:pt>
                <c:pt idx="210">
                  <c:v>0.64083333333334203</c:v>
                </c:pt>
                <c:pt idx="211">
                  <c:v>0.644166666666667</c:v>
                </c:pt>
                <c:pt idx="212">
                  <c:v>0.64666666666666905</c:v>
                </c:pt>
                <c:pt idx="213">
                  <c:v>0.649166666666667</c:v>
                </c:pt>
                <c:pt idx="214">
                  <c:v>0.65500000000000902</c:v>
                </c:pt>
                <c:pt idx="215">
                  <c:v>0.65750000000000297</c:v>
                </c:pt>
                <c:pt idx="216">
                  <c:v>0.66000000000000902</c:v>
                </c:pt>
                <c:pt idx="217">
                  <c:v>0.66583333333334405</c:v>
                </c:pt>
                <c:pt idx="218">
                  <c:v>0.66833333333334</c:v>
                </c:pt>
                <c:pt idx="219">
                  <c:v>0.67916666666666703</c:v>
                </c:pt>
                <c:pt idx="220">
                  <c:v>0.68500000000000005</c:v>
                </c:pt>
                <c:pt idx="221">
                  <c:v>0.6875</c:v>
                </c:pt>
                <c:pt idx="222">
                  <c:v>0.69000000000000195</c:v>
                </c:pt>
                <c:pt idx="223">
                  <c:v>0.70416666666666405</c:v>
                </c:pt>
                <c:pt idx="224">
                  <c:v>0.706666666666667</c:v>
                </c:pt>
                <c:pt idx="225">
                  <c:v>0.71000000000000296</c:v>
                </c:pt>
                <c:pt idx="226">
                  <c:v>0.71250000000000002</c:v>
                </c:pt>
                <c:pt idx="227">
                  <c:v>0.71500000000000297</c:v>
                </c:pt>
                <c:pt idx="228">
                  <c:v>0.71750000000000003</c:v>
                </c:pt>
                <c:pt idx="229">
                  <c:v>0.72333333333333305</c:v>
                </c:pt>
                <c:pt idx="230">
                  <c:v>0.72583333333333999</c:v>
                </c:pt>
                <c:pt idx="231">
                  <c:v>0.73166666666666702</c:v>
                </c:pt>
                <c:pt idx="232">
                  <c:v>0.73416666666666697</c:v>
                </c:pt>
                <c:pt idx="233">
                  <c:v>0.73666666666666702</c:v>
                </c:pt>
                <c:pt idx="234">
                  <c:v>0.74000000000000399</c:v>
                </c:pt>
                <c:pt idx="235">
                  <c:v>0.74250000000000005</c:v>
                </c:pt>
                <c:pt idx="236">
                  <c:v>0.74500000000000699</c:v>
                </c:pt>
                <c:pt idx="237">
                  <c:v>0.74833333333333596</c:v>
                </c:pt>
                <c:pt idx="238">
                  <c:v>0.75083333333334201</c:v>
                </c:pt>
                <c:pt idx="239">
                  <c:v>0.75583333333334302</c:v>
                </c:pt>
                <c:pt idx="240">
                  <c:v>0.75916666666666699</c:v>
                </c:pt>
                <c:pt idx="241">
                  <c:v>0.76416666666666699</c:v>
                </c:pt>
                <c:pt idx="242">
                  <c:v>0.76750000000000296</c:v>
                </c:pt>
                <c:pt idx="243">
                  <c:v>0.77000000000000801</c:v>
                </c:pt>
                <c:pt idx="244">
                  <c:v>0.77249999999999996</c:v>
                </c:pt>
                <c:pt idx="245">
                  <c:v>0.77500000000000902</c:v>
                </c:pt>
                <c:pt idx="246">
                  <c:v>0.77833333333333299</c:v>
                </c:pt>
                <c:pt idx="247">
                  <c:v>0.78083333333333305</c:v>
                </c:pt>
                <c:pt idx="248">
                  <c:v>0.78666666666666696</c:v>
                </c:pt>
                <c:pt idx="249">
                  <c:v>0.79166666666666696</c:v>
                </c:pt>
                <c:pt idx="250">
                  <c:v>0.79416666666666202</c:v>
                </c:pt>
                <c:pt idx="251">
                  <c:v>0.79749999999999999</c:v>
                </c:pt>
                <c:pt idx="252">
                  <c:v>0.8</c:v>
                </c:pt>
                <c:pt idx="253">
                  <c:v>0.80833333333333302</c:v>
                </c:pt>
                <c:pt idx="254">
                  <c:v>0.81083333333333596</c:v>
                </c:pt>
                <c:pt idx="255">
                  <c:v>0.81333333333333302</c:v>
                </c:pt>
                <c:pt idx="256">
                  <c:v>0.81666666666666698</c:v>
                </c:pt>
                <c:pt idx="257">
                  <c:v>0.82166666666666699</c:v>
                </c:pt>
                <c:pt idx="258">
                  <c:v>0.83000000000000296</c:v>
                </c:pt>
                <c:pt idx="259">
                  <c:v>0.83583333333333598</c:v>
                </c:pt>
                <c:pt idx="260">
                  <c:v>0.83833333333333304</c:v>
                </c:pt>
                <c:pt idx="261">
                  <c:v>0.84416666666666496</c:v>
                </c:pt>
                <c:pt idx="262">
                  <c:v>0.84666666666666701</c:v>
                </c:pt>
                <c:pt idx="263">
                  <c:v>0.84916666666666696</c:v>
                </c:pt>
                <c:pt idx="264">
                  <c:v>0.85166666666666702</c:v>
                </c:pt>
                <c:pt idx="265">
                  <c:v>0.85500000000000298</c:v>
                </c:pt>
                <c:pt idx="266">
                  <c:v>0.86000000000000298</c:v>
                </c:pt>
                <c:pt idx="267">
                  <c:v>0.865833333333342</c:v>
                </c:pt>
                <c:pt idx="268">
                  <c:v>0.86833333333333595</c:v>
                </c:pt>
                <c:pt idx="269">
                  <c:v>0.87083333333334201</c:v>
                </c:pt>
                <c:pt idx="270">
                  <c:v>0.87416666666666698</c:v>
                </c:pt>
                <c:pt idx="271">
                  <c:v>0.87666666666666704</c:v>
                </c:pt>
                <c:pt idx="272">
                  <c:v>0.87916666666666698</c:v>
                </c:pt>
                <c:pt idx="273">
                  <c:v>0.88249999999999995</c:v>
                </c:pt>
                <c:pt idx="274">
                  <c:v>0.88500000000000001</c:v>
                </c:pt>
                <c:pt idx="275">
                  <c:v>0.89833333333333298</c:v>
                </c:pt>
                <c:pt idx="276">
                  <c:v>0.90166666666666395</c:v>
                </c:pt>
                <c:pt idx="277">
                  <c:v>0.90416666666666701</c:v>
                </c:pt>
                <c:pt idx="278">
                  <c:v>0.90666666666666496</c:v>
                </c:pt>
                <c:pt idx="279">
                  <c:v>0.91</c:v>
                </c:pt>
                <c:pt idx="280">
                  <c:v>0.91249999999999998</c:v>
                </c:pt>
                <c:pt idx="281">
                  <c:v>0.92083333333333395</c:v>
                </c:pt>
                <c:pt idx="282">
                  <c:v>0.92583333333333395</c:v>
                </c:pt>
                <c:pt idx="283">
                  <c:v>0.92916666666666703</c:v>
                </c:pt>
                <c:pt idx="284">
                  <c:v>0.93416666666666703</c:v>
                </c:pt>
                <c:pt idx="285">
                  <c:v>0.94000000000000195</c:v>
                </c:pt>
                <c:pt idx="286">
                  <c:v>0.9425</c:v>
                </c:pt>
                <c:pt idx="287">
                  <c:v>0.94500000000000095</c:v>
                </c:pt>
                <c:pt idx="288">
                  <c:v>0.95083333333333597</c:v>
                </c:pt>
                <c:pt idx="289">
                  <c:v>0.95583333333333598</c:v>
                </c:pt>
                <c:pt idx="290">
                  <c:v>0.95916666666666395</c:v>
                </c:pt>
                <c:pt idx="291">
                  <c:v>0.97</c:v>
                </c:pt>
                <c:pt idx="292">
                  <c:v>0.97833333333333306</c:v>
                </c:pt>
                <c:pt idx="293">
                  <c:v>0.980833333333333</c:v>
                </c:pt>
                <c:pt idx="294">
                  <c:v>0.98333333333332995</c:v>
                </c:pt>
                <c:pt idx="295">
                  <c:v>0.98916666666665698</c:v>
                </c:pt>
                <c:pt idx="296">
                  <c:v>0.99166666666666703</c:v>
                </c:pt>
                <c:pt idx="297">
                  <c:v>0.99416666666665698</c:v>
                </c:pt>
                <c:pt idx="298">
                  <c:v>0.99749999999999694</c:v>
                </c:pt>
                <c:pt idx="299">
                  <c:v>1.0024999999999851</c:v>
                </c:pt>
                <c:pt idx="300">
                  <c:v>1.005833333333332</c:v>
                </c:pt>
                <c:pt idx="301">
                  <c:v>1.0083333333333331</c:v>
                </c:pt>
                <c:pt idx="302">
                  <c:v>1.0166666666666671</c:v>
                </c:pt>
                <c:pt idx="303">
                  <c:v>1.0216666666666661</c:v>
                </c:pt>
                <c:pt idx="304">
                  <c:v>1.024999999999983</c:v>
                </c:pt>
                <c:pt idx="305">
                  <c:v>1.03</c:v>
                </c:pt>
                <c:pt idx="306">
                  <c:v>1.0325</c:v>
                </c:pt>
                <c:pt idx="307">
                  <c:v>1.0358333333333321</c:v>
                </c:pt>
                <c:pt idx="308">
                  <c:v>1.0383333333333331</c:v>
                </c:pt>
                <c:pt idx="309">
                  <c:v>1.0441666666666669</c:v>
                </c:pt>
                <c:pt idx="310">
                  <c:v>1.0466666666666671</c:v>
                </c:pt>
                <c:pt idx="311">
                  <c:v>1.049166666666667</c:v>
                </c:pt>
                <c:pt idx="312">
                  <c:v>1.051666666666667</c:v>
                </c:pt>
                <c:pt idx="313">
                  <c:v>1.057499999999983</c:v>
                </c:pt>
                <c:pt idx="314">
                  <c:v>1.06</c:v>
                </c:pt>
                <c:pt idx="315">
                  <c:v>1.063333333333333</c:v>
                </c:pt>
                <c:pt idx="316">
                  <c:v>1.0708333333333331</c:v>
                </c:pt>
                <c:pt idx="317">
                  <c:v>1.0766666666666671</c:v>
                </c:pt>
                <c:pt idx="318">
                  <c:v>1.0825</c:v>
                </c:pt>
                <c:pt idx="319">
                  <c:v>1.087499999999983</c:v>
                </c:pt>
                <c:pt idx="320">
                  <c:v>1.0900000000000001</c:v>
                </c:pt>
                <c:pt idx="321">
                  <c:v>1.093333333333333</c:v>
                </c:pt>
                <c:pt idx="322">
                  <c:v>1.1041666666666681</c:v>
                </c:pt>
                <c:pt idx="323">
                  <c:v>1.1066666666666669</c:v>
                </c:pt>
                <c:pt idx="324">
                  <c:v>1.1100000000000001</c:v>
                </c:pt>
                <c:pt idx="325">
                  <c:v>1.1125</c:v>
                </c:pt>
                <c:pt idx="326">
                  <c:v>1.115</c:v>
                </c:pt>
                <c:pt idx="327">
                  <c:v>1.1174999999999851</c:v>
                </c:pt>
                <c:pt idx="328">
                  <c:v>1.1208333333333329</c:v>
                </c:pt>
                <c:pt idx="329">
                  <c:v>1.1233333333333331</c:v>
                </c:pt>
                <c:pt idx="330">
                  <c:v>1.131666666666667</c:v>
                </c:pt>
                <c:pt idx="331">
                  <c:v>1.1341666666666681</c:v>
                </c:pt>
                <c:pt idx="332">
                  <c:v>1.139999999999983</c:v>
                </c:pt>
                <c:pt idx="333">
                  <c:v>1.1425000000000001</c:v>
                </c:pt>
                <c:pt idx="334">
                  <c:v>1.1483333333333341</c:v>
                </c:pt>
                <c:pt idx="335">
                  <c:v>1.1591666666666669</c:v>
                </c:pt>
                <c:pt idx="336">
                  <c:v>1.1641666666666679</c:v>
                </c:pt>
                <c:pt idx="337">
                  <c:v>1.1675</c:v>
                </c:pt>
                <c:pt idx="338">
                  <c:v>1.1700000000000019</c:v>
                </c:pt>
                <c:pt idx="339">
                  <c:v>1.1725000000000001</c:v>
                </c:pt>
                <c:pt idx="340">
                  <c:v>1.1783333333333339</c:v>
                </c:pt>
                <c:pt idx="341">
                  <c:v>1.1808333333333341</c:v>
                </c:pt>
                <c:pt idx="342">
                  <c:v>1.1866666666666681</c:v>
                </c:pt>
                <c:pt idx="343">
                  <c:v>1.1916666666666671</c:v>
                </c:pt>
                <c:pt idx="344">
                  <c:v>1.1941666666666719</c:v>
                </c:pt>
                <c:pt idx="345">
                  <c:v>1.1975</c:v>
                </c:pt>
                <c:pt idx="346">
                  <c:v>1.2</c:v>
                </c:pt>
                <c:pt idx="347">
                  <c:v>1.202499999999983</c:v>
                </c:pt>
                <c:pt idx="348">
                  <c:v>1.205833333333332</c:v>
                </c:pt>
                <c:pt idx="349">
                  <c:v>1.208333333333333</c:v>
                </c:pt>
                <c:pt idx="350">
                  <c:v>1.210833333333333</c:v>
                </c:pt>
                <c:pt idx="351">
                  <c:v>1.216666666666667</c:v>
                </c:pt>
                <c:pt idx="352">
                  <c:v>1.219166666666667</c:v>
                </c:pt>
                <c:pt idx="353">
                  <c:v>1.2249999999999821</c:v>
                </c:pt>
                <c:pt idx="354">
                  <c:v>1.2324999999999851</c:v>
                </c:pt>
                <c:pt idx="355">
                  <c:v>1.235833333333332</c:v>
                </c:pt>
                <c:pt idx="356">
                  <c:v>1.2441666666666671</c:v>
                </c:pt>
                <c:pt idx="357">
                  <c:v>1.257499999999981</c:v>
                </c:pt>
                <c:pt idx="358">
                  <c:v>1.263333333333333</c:v>
                </c:pt>
                <c:pt idx="359">
                  <c:v>1.265833333333332</c:v>
                </c:pt>
                <c:pt idx="360">
                  <c:v>1.270833333333333</c:v>
                </c:pt>
                <c:pt idx="361">
                  <c:v>1.2766666666666671</c:v>
                </c:pt>
                <c:pt idx="362">
                  <c:v>1.279166666666667</c:v>
                </c:pt>
                <c:pt idx="363">
                  <c:v>1.2825</c:v>
                </c:pt>
                <c:pt idx="364">
                  <c:v>1.2849999999999839</c:v>
                </c:pt>
                <c:pt idx="365">
                  <c:v>1.2874999999999821</c:v>
                </c:pt>
                <c:pt idx="366">
                  <c:v>1.29</c:v>
                </c:pt>
                <c:pt idx="367">
                  <c:v>1.2983333333333329</c:v>
                </c:pt>
                <c:pt idx="368">
                  <c:v>1.3041666666666669</c:v>
                </c:pt>
                <c:pt idx="369">
                  <c:v>1.31</c:v>
                </c:pt>
                <c:pt idx="370">
                  <c:v>1.317499999999983</c:v>
                </c:pt>
                <c:pt idx="371">
                  <c:v>1.3208333333333331</c:v>
                </c:pt>
                <c:pt idx="372">
                  <c:v>1.323333333333333</c:v>
                </c:pt>
                <c:pt idx="373">
                  <c:v>1.325833333333333</c:v>
                </c:pt>
                <c:pt idx="374">
                  <c:v>1.3291666666666671</c:v>
                </c:pt>
                <c:pt idx="375">
                  <c:v>1.331666666666667</c:v>
                </c:pt>
                <c:pt idx="376">
                  <c:v>1.3341666666666681</c:v>
                </c:pt>
                <c:pt idx="377">
                  <c:v>1.3366666666666669</c:v>
                </c:pt>
                <c:pt idx="378">
                  <c:v>1.345</c:v>
                </c:pt>
                <c:pt idx="379">
                  <c:v>1.348333333333334</c:v>
                </c:pt>
                <c:pt idx="380">
                  <c:v>1.3508333333333331</c:v>
                </c:pt>
                <c:pt idx="381">
                  <c:v>1.355833333333333</c:v>
                </c:pt>
                <c:pt idx="382">
                  <c:v>1.3591666666666671</c:v>
                </c:pt>
                <c:pt idx="383">
                  <c:v>1.361666666666667</c:v>
                </c:pt>
                <c:pt idx="384">
                  <c:v>1.37</c:v>
                </c:pt>
                <c:pt idx="385">
                  <c:v>1.3783333333333341</c:v>
                </c:pt>
                <c:pt idx="386">
                  <c:v>1.3808333333333329</c:v>
                </c:pt>
                <c:pt idx="387">
                  <c:v>1.3833333333333331</c:v>
                </c:pt>
                <c:pt idx="388">
                  <c:v>1.386666666666668</c:v>
                </c:pt>
                <c:pt idx="389">
                  <c:v>1.3916666666666671</c:v>
                </c:pt>
                <c:pt idx="390">
                  <c:v>1.3975</c:v>
                </c:pt>
                <c:pt idx="391">
                  <c:v>1.4</c:v>
                </c:pt>
                <c:pt idx="392">
                  <c:v>1.4058333333333179</c:v>
                </c:pt>
                <c:pt idx="393">
                  <c:v>1.4108333333333321</c:v>
                </c:pt>
                <c:pt idx="394">
                  <c:v>1.416666666666667</c:v>
                </c:pt>
                <c:pt idx="395">
                  <c:v>1.419166666666666</c:v>
                </c:pt>
                <c:pt idx="396">
                  <c:v>1.4274999999999729</c:v>
                </c:pt>
                <c:pt idx="397">
                  <c:v>1.43</c:v>
                </c:pt>
                <c:pt idx="398">
                  <c:v>1.432499999999983</c:v>
                </c:pt>
                <c:pt idx="399">
                  <c:v>1.43583333333332</c:v>
                </c:pt>
                <c:pt idx="400">
                  <c:v>1.446666666666667</c:v>
                </c:pt>
                <c:pt idx="401">
                  <c:v>1.449166666666666</c:v>
                </c:pt>
                <c:pt idx="402">
                  <c:v>1.451666666666666</c:v>
                </c:pt>
                <c:pt idx="403">
                  <c:v>1.46</c:v>
                </c:pt>
                <c:pt idx="404">
                  <c:v>1.463333333333332</c:v>
                </c:pt>
                <c:pt idx="405">
                  <c:v>1.465833333333332</c:v>
                </c:pt>
                <c:pt idx="406">
                  <c:v>1.4741666666666671</c:v>
                </c:pt>
                <c:pt idx="407">
                  <c:v>1.484999999999983</c:v>
                </c:pt>
                <c:pt idx="408">
                  <c:v>1.49</c:v>
                </c:pt>
                <c:pt idx="409">
                  <c:v>1.493333333333333</c:v>
                </c:pt>
                <c:pt idx="410">
                  <c:v>1.495833333333332</c:v>
                </c:pt>
                <c:pt idx="411">
                  <c:v>1.506666666666667</c:v>
                </c:pt>
                <c:pt idx="412">
                  <c:v>1.51</c:v>
                </c:pt>
                <c:pt idx="413">
                  <c:v>1.5125</c:v>
                </c:pt>
                <c:pt idx="414">
                  <c:v>1.517499999999981</c:v>
                </c:pt>
                <c:pt idx="415">
                  <c:v>1.523333333333333</c:v>
                </c:pt>
                <c:pt idx="416">
                  <c:v>1.525833333333332</c:v>
                </c:pt>
                <c:pt idx="417">
                  <c:v>1.531666666666667</c:v>
                </c:pt>
                <c:pt idx="418">
                  <c:v>1.5366666666666671</c:v>
                </c:pt>
                <c:pt idx="419">
                  <c:v>1.54</c:v>
                </c:pt>
                <c:pt idx="420">
                  <c:v>1.5425</c:v>
                </c:pt>
                <c:pt idx="421">
                  <c:v>1.553333333333333</c:v>
                </c:pt>
                <c:pt idx="422">
                  <c:v>1.555833333333333</c:v>
                </c:pt>
                <c:pt idx="423">
                  <c:v>1.561666666666667</c:v>
                </c:pt>
                <c:pt idx="424">
                  <c:v>1.5641666666666669</c:v>
                </c:pt>
                <c:pt idx="425">
                  <c:v>1.567499999999983</c:v>
                </c:pt>
                <c:pt idx="426">
                  <c:v>1.5783333333333329</c:v>
                </c:pt>
                <c:pt idx="427">
                  <c:v>1.5808333333333331</c:v>
                </c:pt>
                <c:pt idx="428">
                  <c:v>1.5866666666666669</c:v>
                </c:pt>
                <c:pt idx="429">
                  <c:v>1.591666666666667</c:v>
                </c:pt>
                <c:pt idx="430">
                  <c:v>1.6</c:v>
                </c:pt>
                <c:pt idx="431">
                  <c:v>1.6083333333333341</c:v>
                </c:pt>
                <c:pt idx="432">
                  <c:v>1.6133333333333331</c:v>
                </c:pt>
                <c:pt idx="433">
                  <c:v>1.621666666666667</c:v>
                </c:pt>
                <c:pt idx="434">
                  <c:v>1.625</c:v>
                </c:pt>
                <c:pt idx="435">
                  <c:v>1.6274999999999851</c:v>
                </c:pt>
                <c:pt idx="436">
                  <c:v>1.63</c:v>
                </c:pt>
                <c:pt idx="437">
                  <c:v>1.6408333333333329</c:v>
                </c:pt>
                <c:pt idx="438">
                  <c:v>1.6466666666666681</c:v>
                </c:pt>
                <c:pt idx="439">
                  <c:v>1.6491666666666669</c:v>
                </c:pt>
                <c:pt idx="440">
                  <c:v>1.6516666666666671</c:v>
                </c:pt>
                <c:pt idx="441">
                  <c:v>1.655</c:v>
                </c:pt>
                <c:pt idx="442">
                  <c:v>1.6575</c:v>
                </c:pt>
                <c:pt idx="443">
                  <c:v>1.66</c:v>
                </c:pt>
                <c:pt idx="444">
                  <c:v>1.6633333333333331</c:v>
                </c:pt>
                <c:pt idx="445">
                  <c:v>1.6658333333333331</c:v>
                </c:pt>
                <c:pt idx="446">
                  <c:v>1.6683333333333339</c:v>
                </c:pt>
                <c:pt idx="447">
                  <c:v>1.6708333333333341</c:v>
                </c:pt>
                <c:pt idx="448">
                  <c:v>1.6741666666666659</c:v>
                </c:pt>
                <c:pt idx="449">
                  <c:v>1.6766666666666681</c:v>
                </c:pt>
                <c:pt idx="450">
                  <c:v>1.679166666666666</c:v>
                </c:pt>
                <c:pt idx="451">
                  <c:v>1.6825000000000001</c:v>
                </c:pt>
                <c:pt idx="452">
                  <c:v>1.6875</c:v>
                </c:pt>
                <c:pt idx="453">
                  <c:v>1.690000000000015</c:v>
                </c:pt>
                <c:pt idx="454">
                  <c:v>1.6933333333333329</c:v>
                </c:pt>
                <c:pt idx="455">
                  <c:v>1.6983333333333339</c:v>
                </c:pt>
                <c:pt idx="456">
                  <c:v>1.706666666666667</c:v>
                </c:pt>
                <c:pt idx="457">
                  <c:v>1.71</c:v>
                </c:pt>
                <c:pt idx="458">
                  <c:v>1.7124999999999839</c:v>
                </c:pt>
                <c:pt idx="459">
                  <c:v>1.7149999999999821</c:v>
                </c:pt>
                <c:pt idx="460">
                  <c:v>1.720833333333333</c:v>
                </c:pt>
                <c:pt idx="461">
                  <c:v>1.7233333333333321</c:v>
                </c:pt>
                <c:pt idx="462">
                  <c:v>1.729166666666667</c:v>
                </c:pt>
                <c:pt idx="463">
                  <c:v>1.7341666666666671</c:v>
                </c:pt>
                <c:pt idx="464">
                  <c:v>1.7424999999999851</c:v>
                </c:pt>
                <c:pt idx="465">
                  <c:v>1.7449999999999839</c:v>
                </c:pt>
                <c:pt idx="466">
                  <c:v>1.7483333333333331</c:v>
                </c:pt>
                <c:pt idx="467">
                  <c:v>1.750833333333333</c:v>
                </c:pt>
                <c:pt idx="468">
                  <c:v>1.7641666666666671</c:v>
                </c:pt>
                <c:pt idx="469">
                  <c:v>1.77</c:v>
                </c:pt>
                <c:pt idx="470">
                  <c:v>1.7783333333333331</c:v>
                </c:pt>
                <c:pt idx="471">
                  <c:v>1.780833333333333</c:v>
                </c:pt>
                <c:pt idx="472">
                  <c:v>1.783333333333333</c:v>
                </c:pt>
                <c:pt idx="473">
                  <c:v>1.7891666666666659</c:v>
                </c:pt>
                <c:pt idx="474">
                  <c:v>1.791666666666667</c:v>
                </c:pt>
                <c:pt idx="475">
                  <c:v>1.8</c:v>
                </c:pt>
                <c:pt idx="476">
                  <c:v>1.8025</c:v>
                </c:pt>
                <c:pt idx="477">
                  <c:v>1.805833333333333</c:v>
                </c:pt>
                <c:pt idx="478">
                  <c:v>1.8108333333333331</c:v>
                </c:pt>
                <c:pt idx="479">
                  <c:v>1.8166666666666671</c:v>
                </c:pt>
                <c:pt idx="480">
                  <c:v>1.819166666666667</c:v>
                </c:pt>
                <c:pt idx="481">
                  <c:v>1.8216666666666661</c:v>
                </c:pt>
                <c:pt idx="482">
                  <c:v>1.825</c:v>
                </c:pt>
                <c:pt idx="483">
                  <c:v>1.827499999999983</c:v>
                </c:pt>
                <c:pt idx="484">
                  <c:v>1.83</c:v>
                </c:pt>
                <c:pt idx="485">
                  <c:v>1.8325</c:v>
                </c:pt>
                <c:pt idx="486">
                  <c:v>1.835833333333333</c:v>
                </c:pt>
                <c:pt idx="487">
                  <c:v>1.838333333333334</c:v>
                </c:pt>
                <c:pt idx="488">
                  <c:v>1.8408333333333331</c:v>
                </c:pt>
                <c:pt idx="489">
                  <c:v>1.8466666666666669</c:v>
                </c:pt>
                <c:pt idx="490">
                  <c:v>1.8491666666666671</c:v>
                </c:pt>
                <c:pt idx="491">
                  <c:v>1.851666666666667</c:v>
                </c:pt>
                <c:pt idx="492">
                  <c:v>1.855</c:v>
                </c:pt>
                <c:pt idx="493">
                  <c:v>1.8574999999999851</c:v>
                </c:pt>
                <c:pt idx="494">
                  <c:v>1.86</c:v>
                </c:pt>
                <c:pt idx="495">
                  <c:v>1.865833333333333</c:v>
                </c:pt>
                <c:pt idx="496">
                  <c:v>1.8741666666666661</c:v>
                </c:pt>
                <c:pt idx="497">
                  <c:v>1.8766666666666669</c:v>
                </c:pt>
                <c:pt idx="498">
                  <c:v>1.8791666666666671</c:v>
                </c:pt>
                <c:pt idx="499">
                  <c:v>1.885</c:v>
                </c:pt>
                <c:pt idx="500">
                  <c:v>1.8875</c:v>
                </c:pt>
                <c:pt idx="501">
                  <c:v>1.8933333333333331</c:v>
                </c:pt>
                <c:pt idx="502">
                  <c:v>1.895833333333333</c:v>
                </c:pt>
                <c:pt idx="503">
                  <c:v>1.8983333333333341</c:v>
                </c:pt>
                <c:pt idx="504">
                  <c:v>1.9016666666666671</c:v>
                </c:pt>
                <c:pt idx="505">
                  <c:v>1.9041666666666679</c:v>
                </c:pt>
                <c:pt idx="506">
                  <c:v>1.9066666666666661</c:v>
                </c:pt>
                <c:pt idx="507">
                  <c:v>1.9125000000000001</c:v>
                </c:pt>
                <c:pt idx="508">
                  <c:v>1.9175</c:v>
                </c:pt>
                <c:pt idx="509">
                  <c:v>1.9208333333333341</c:v>
                </c:pt>
                <c:pt idx="510">
                  <c:v>1.9233333333333329</c:v>
                </c:pt>
                <c:pt idx="511">
                  <c:v>1.929166666666666</c:v>
                </c:pt>
                <c:pt idx="512">
                  <c:v>1.9341666666666679</c:v>
                </c:pt>
                <c:pt idx="513">
                  <c:v>1.9366666666666681</c:v>
                </c:pt>
                <c:pt idx="514">
                  <c:v>1.9533333333333329</c:v>
                </c:pt>
                <c:pt idx="515">
                  <c:v>1.9591666666666681</c:v>
                </c:pt>
                <c:pt idx="516">
                  <c:v>1.9616666666666669</c:v>
                </c:pt>
                <c:pt idx="517">
                  <c:v>1.964166666666683</c:v>
                </c:pt>
                <c:pt idx="518">
                  <c:v>1.9675</c:v>
                </c:pt>
                <c:pt idx="519">
                  <c:v>1.9700000000000151</c:v>
                </c:pt>
                <c:pt idx="520">
                  <c:v>1.9808333333333339</c:v>
                </c:pt>
                <c:pt idx="521">
                  <c:v>1.9866666666666679</c:v>
                </c:pt>
                <c:pt idx="522">
                  <c:v>1.9891666666666681</c:v>
                </c:pt>
                <c:pt idx="523">
                  <c:v>2</c:v>
                </c:pt>
                <c:pt idx="524">
                  <c:v>2.0108333333333328</c:v>
                </c:pt>
                <c:pt idx="525">
                  <c:v>2.0133333333333332</c:v>
                </c:pt>
                <c:pt idx="526">
                  <c:v>2.0166666666666582</c:v>
                </c:pt>
                <c:pt idx="527">
                  <c:v>2.019166666666667</c:v>
                </c:pt>
                <c:pt idx="528">
                  <c:v>2.0216666666666669</c:v>
                </c:pt>
                <c:pt idx="529">
                  <c:v>2.0249999999999999</c:v>
                </c:pt>
                <c:pt idx="530">
                  <c:v>2.0275000000000012</c:v>
                </c:pt>
                <c:pt idx="531">
                  <c:v>2.0299999999999998</c:v>
                </c:pt>
                <c:pt idx="532">
                  <c:v>2.0358333333333332</c:v>
                </c:pt>
                <c:pt idx="533">
                  <c:v>2.038333333333334</c:v>
                </c:pt>
                <c:pt idx="534">
                  <c:v>2.0491666666666668</c:v>
                </c:pt>
                <c:pt idx="535">
                  <c:v>2.06</c:v>
                </c:pt>
                <c:pt idx="536">
                  <c:v>2.065833333333333</c:v>
                </c:pt>
                <c:pt idx="537">
                  <c:v>2.0708333333333329</c:v>
                </c:pt>
                <c:pt idx="538">
                  <c:v>2.0741666666666672</c:v>
                </c:pt>
                <c:pt idx="539">
                  <c:v>2.085</c:v>
                </c:pt>
                <c:pt idx="540">
                  <c:v>2.11</c:v>
                </c:pt>
                <c:pt idx="541">
                  <c:v>2.1150000000000002</c:v>
                </c:pt>
                <c:pt idx="542">
                  <c:v>2.1175000000000002</c:v>
                </c:pt>
                <c:pt idx="543">
                  <c:v>2.1208333333333331</c:v>
                </c:pt>
                <c:pt idx="544">
                  <c:v>2.1316666666666642</c:v>
                </c:pt>
                <c:pt idx="545">
                  <c:v>2.1341666666666672</c:v>
                </c:pt>
                <c:pt idx="546">
                  <c:v>2.14</c:v>
                </c:pt>
                <c:pt idx="547">
                  <c:v>2.1425000000000001</c:v>
                </c:pt>
                <c:pt idx="548">
                  <c:v>2.1508333333333329</c:v>
                </c:pt>
                <c:pt idx="549">
                  <c:v>2.1558333333333328</c:v>
                </c:pt>
                <c:pt idx="550">
                  <c:v>2.1591666666666671</c:v>
                </c:pt>
                <c:pt idx="551">
                  <c:v>2.1675000000000342</c:v>
                </c:pt>
                <c:pt idx="552">
                  <c:v>2.1749999999999998</c:v>
                </c:pt>
                <c:pt idx="553">
                  <c:v>2.1808333333333341</c:v>
                </c:pt>
                <c:pt idx="554">
                  <c:v>2.1833333333333398</c:v>
                </c:pt>
                <c:pt idx="555">
                  <c:v>2.186666666666667</c:v>
                </c:pt>
                <c:pt idx="556">
                  <c:v>2.1916666666666669</c:v>
                </c:pt>
                <c:pt idx="557">
                  <c:v>2.1941666666666682</c:v>
                </c:pt>
                <c:pt idx="558">
                  <c:v>2.2000000000000002</c:v>
                </c:pt>
                <c:pt idx="559">
                  <c:v>2.2025000000000001</c:v>
                </c:pt>
                <c:pt idx="560">
                  <c:v>2.2058333333333331</c:v>
                </c:pt>
                <c:pt idx="561">
                  <c:v>2.2083333333333401</c:v>
                </c:pt>
                <c:pt idx="562">
                  <c:v>2.210833333333333</c:v>
                </c:pt>
                <c:pt idx="563">
                  <c:v>2.2216666666666671</c:v>
                </c:pt>
                <c:pt idx="564">
                  <c:v>2.2250000000000001</c:v>
                </c:pt>
                <c:pt idx="565">
                  <c:v>2.22750000000004</c:v>
                </c:pt>
                <c:pt idx="566">
                  <c:v>2.2324999999999982</c:v>
                </c:pt>
                <c:pt idx="567">
                  <c:v>2.2408333333333328</c:v>
                </c:pt>
                <c:pt idx="568">
                  <c:v>2.2441666666667031</c:v>
                </c:pt>
                <c:pt idx="569">
                  <c:v>2.251666666666666</c:v>
                </c:pt>
                <c:pt idx="570">
                  <c:v>2.2549999999999999</c:v>
                </c:pt>
                <c:pt idx="571">
                  <c:v>2.2575000000000012</c:v>
                </c:pt>
                <c:pt idx="572">
                  <c:v>2.2599999999999998</c:v>
                </c:pt>
                <c:pt idx="573">
                  <c:v>2.2633333333333412</c:v>
                </c:pt>
                <c:pt idx="574">
                  <c:v>2.265833333333334</c:v>
                </c:pt>
                <c:pt idx="575">
                  <c:v>2.2825000000000002</c:v>
                </c:pt>
                <c:pt idx="576">
                  <c:v>2.29</c:v>
                </c:pt>
                <c:pt idx="577">
                  <c:v>2.2933333333333348</c:v>
                </c:pt>
                <c:pt idx="578">
                  <c:v>2.3041666666666671</c:v>
                </c:pt>
                <c:pt idx="579">
                  <c:v>2.3066666666666582</c:v>
                </c:pt>
                <c:pt idx="580">
                  <c:v>2.312499999999952</c:v>
                </c:pt>
                <c:pt idx="581">
                  <c:v>2.3174999999999981</c:v>
                </c:pt>
                <c:pt idx="582">
                  <c:v>2.3208333333333329</c:v>
                </c:pt>
                <c:pt idx="583">
                  <c:v>2.3233333333333341</c:v>
                </c:pt>
                <c:pt idx="584">
                  <c:v>2.3341666666666669</c:v>
                </c:pt>
                <c:pt idx="585">
                  <c:v>2.3424999999999971</c:v>
                </c:pt>
                <c:pt idx="586">
                  <c:v>2.3483333333333332</c:v>
                </c:pt>
                <c:pt idx="587">
                  <c:v>2.3508333333333331</c:v>
                </c:pt>
                <c:pt idx="588">
                  <c:v>2.359166666666666</c:v>
                </c:pt>
                <c:pt idx="589">
                  <c:v>2.3675000000000002</c:v>
                </c:pt>
                <c:pt idx="590">
                  <c:v>2.37</c:v>
                </c:pt>
                <c:pt idx="591">
                  <c:v>2.3749999999999991</c:v>
                </c:pt>
                <c:pt idx="592">
                  <c:v>2.3833333333333342</c:v>
                </c:pt>
                <c:pt idx="593">
                  <c:v>2.3866666666666672</c:v>
                </c:pt>
                <c:pt idx="594">
                  <c:v>2.3891666666666671</c:v>
                </c:pt>
                <c:pt idx="595">
                  <c:v>2.3916666666666582</c:v>
                </c:pt>
                <c:pt idx="596">
                  <c:v>2.3975</c:v>
                </c:pt>
                <c:pt idx="597">
                  <c:v>2.413333333333334</c:v>
                </c:pt>
                <c:pt idx="598">
                  <c:v>2.4191666666666669</c:v>
                </c:pt>
                <c:pt idx="599">
                  <c:v>2.4249999999999998</c:v>
                </c:pt>
                <c:pt idx="600">
                  <c:v>2.4441666666666682</c:v>
                </c:pt>
                <c:pt idx="601">
                  <c:v>2.4466666666666672</c:v>
                </c:pt>
                <c:pt idx="602">
                  <c:v>2.4516666666666671</c:v>
                </c:pt>
                <c:pt idx="603">
                  <c:v>2.4575</c:v>
                </c:pt>
                <c:pt idx="604">
                  <c:v>2.46</c:v>
                </c:pt>
                <c:pt idx="605">
                  <c:v>2.4633333333333352</c:v>
                </c:pt>
                <c:pt idx="606">
                  <c:v>2.4708333333333332</c:v>
                </c:pt>
                <c:pt idx="607">
                  <c:v>2.4741666666666671</c:v>
                </c:pt>
                <c:pt idx="608">
                  <c:v>2.4824999999999982</c:v>
                </c:pt>
                <c:pt idx="609">
                  <c:v>2.4849999999999999</c:v>
                </c:pt>
                <c:pt idx="610">
                  <c:v>2.4900000000000002</c:v>
                </c:pt>
                <c:pt idx="611">
                  <c:v>2.4983333333333331</c:v>
                </c:pt>
                <c:pt idx="612">
                  <c:v>2.5066666666666642</c:v>
                </c:pt>
                <c:pt idx="613">
                  <c:v>2.512499999999966</c:v>
                </c:pt>
                <c:pt idx="614">
                  <c:v>2.5233333333333352</c:v>
                </c:pt>
                <c:pt idx="615">
                  <c:v>2.5258333333333329</c:v>
                </c:pt>
                <c:pt idx="616">
                  <c:v>2.54</c:v>
                </c:pt>
                <c:pt idx="617">
                  <c:v>2.5508333333333328</c:v>
                </c:pt>
                <c:pt idx="618">
                  <c:v>2.5558333333333332</c:v>
                </c:pt>
                <c:pt idx="619">
                  <c:v>2.559166666666667</c:v>
                </c:pt>
                <c:pt idx="620">
                  <c:v>2.5750000000000002</c:v>
                </c:pt>
                <c:pt idx="621">
                  <c:v>2.578333333333334</c:v>
                </c:pt>
                <c:pt idx="622">
                  <c:v>2.5808333333333331</c:v>
                </c:pt>
                <c:pt idx="623">
                  <c:v>2.5975000000000001</c:v>
                </c:pt>
                <c:pt idx="624">
                  <c:v>2.6</c:v>
                </c:pt>
                <c:pt idx="625">
                  <c:v>2.6025</c:v>
                </c:pt>
                <c:pt idx="626">
                  <c:v>2.6133333333333342</c:v>
                </c:pt>
                <c:pt idx="627">
                  <c:v>2.6166666666666671</c:v>
                </c:pt>
                <c:pt idx="628">
                  <c:v>2.6191666666666671</c:v>
                </c:pt>
                <c:pt idx="629">
                  <c:v>2.6358333333333328</c:v>
                </c:pt>
                <c:pt idx="630">
                  <c:v>2.6408333333333331</c:v>
                </c:pt>
                <c:pt idx="631">
                  <c:v>2.6441666666666812</c:v>
                </c:pt>
                <c:pt idx="632">
                  <c:v>2.6466666666666669</c:v>
                </c:pt>
                <c:pt idx="633">
                  <c:v>2.6708333333333329</c:v>
                </c:pt>
                <c:pt idx="634">
                  <c:v>2.6791666666666671</c:v>
                </c:pt>
                <c:pt idx="635">
                  <c:v>2.6850000000000001</c:v>
                </c:pt>
                <c:pt idx="636">
                  <c:v>2.6958333333333329</c:v>
                </c:pt>
                <c:pt idx="637">
                  <c:v>2.71</c:v>
                </c:pt>
                <c:pt idx="638">
                  <c:v>2.7149999999999999</c:v>
                </c:pt>
                <c:pt idx="639">
                  <c:v>2.7208333333333332</c:v>
                </c:pt>
                <c:pt idx="640">
                  <c:v>2.7233333333333412</c:v>
                </c:pt>
                <c:pt idx="641">
                  <c:v>2.7258333333333331</c:v>
                </c:pt>
                <c:pt idx="642">
                  <c:v>2.7341666666666682</c:v>
                </c:pt>
                <c:pt idx="643">
                  <c:v>2.7366666666666668</c:v>
                </c:pt>
                <c:pt idx="644">
                  <c:v>2.74</c:v>
                </c:pt>
                <c:pt idx="645">
                  <c:v>2.7425000000000002</c:v>
                </c:pt>
                <c:pt idx="646">
                  <c:v>2.7450000000000001</c:v>
                </c:pt>
                <c:pt idx="647">
                  <c:v>2.750833333333333</c:v>
                </c:pt>
                <c:pt idx="648">
                  <c:v>2.7533333333333352</c:v>
                </c:pt>
                <c:pt idx="649">
                  <c:v>2.7558333333333329</c:v>
                </c:pt>
                <c:pt idx="650">
                  <c:v>2.7591666666666672</c:v>
                </c:pt>
                <c:pt idx="651">
                  <c:v>2.7616666666666672</c:v>
                </c:pt>
                <c:pt idx="652">
                  <c:v>2.764166666666704</c:v>
                </c:pt>
                <c:pt idx="653">
                  <c:v>2.76750000000004</c:v>
                </c:pt>
                <c:pt idx="654">
                  <c:v>2.77</c:v>
                </c:pt>
                <c:pt idx="655">
                  <c:v>2.7725</c:v>
                </c:pt>
                <c:pt idx="656">
                  <c:v>2.7749999999999999</c:v>
                </c:pt>
                <c:pt idx="657">
                  <c:v>2.7783333333333342</c:v>
                </c:pt>
                <c:pt idx="658">
                  <c:v>2.7808333333333342</c:v>
                </c:pt>
                <c:pt idx="659">
                  <c:v>2.7833333333333412</c:v>
                </c:pt>
                <c:pt idx="660">
                  <c:v>2.7891666666666808</c:v>
                </c:pt>
                <c:pt idx="661">
                  <c:v>2.8</c:v>
                </c:pt>
                <c:pt idx="662">
                  <c:v>2.8024999999999971</c:v>
                </c:pt>
                <c:pt idx="663">
                  <c:v>2.8058333333333332</c:v>
                </c:pt>
                <c:pt idx="664">
                  <c:v>2.8108333333332838</c:v>
                </c:pt>
                <c:pt idx="665">
                  <c:v>2.8166666666666571</c:v>
                </c:pt>
                <c:pt idx="666">
                  <c:v>2.8191666666666642</c:v>
                </c:pt>
                <c:pt idx="667">
                  <c:v>2.8216666666666672</c:v>
                </c:pt>
                <c:pt idx="668">
                  <c:v>2.8250000000000002</c:v>
                </c:pt>
                <c:pt idx="669">
                  <c:v>2.8383333333333329</c:v>
                </c:pt>
                <c:pt idx="670">
                  <c:v>2.8408333333333342</c:v>
                </c:pt>
                <c:pt idx="671">
                  <c:v>2.8516666666666581</c:v>
                </c:pt>
                <c:pt idx="672">
                  <c:v>2.8549999999999982</c:v>
                </c:pt>
                <c:pt idx="673">
                  <c:v>2.8574999999999982</c:v>
                </c:pt>
                <c:pt idx="674">
                  <c:v>2.8633333333333342</c:v>
                </c:pt>
                <c:pt idx="675">
                  <c:v>2.8766666666666572</c:v>
                </c:pt>
                <c:pt idx="676">
                  <c:v>2.8875000000000002</c:v>
                </c:pt>
                <c:pt idx="677">
                  <c:v>2.9016666666666668</c:v>
                </c:pt>
                <c:pt idx="678">
                  <c:v>2.9066666666666672</c:v>
                </c:pt>
                <c:pt idx="679">
                  <c:v>2.9175</c:v>
                </c:pt>
                <c:pt idx="680">
                  <c:v>2.9291666666666671</c:v>
                </c:pt>
                <c:pt idx="681">
                  <c:v>2.94</c:v>
                </c:pt>
                <c:pt idx="682">
                  <c:v>2.9449999999999998</c:v>
                </c:pt>
                <c:pt idx="683">
                  <c:v>2.9483333333333341</c:v>
                </c:pt>
                <c:pt idx="684">
                  <c:v>2.9508333333333332</c:v>
                </c:pt>
                <c:pt idx="685">
                  <c:v>2.961666666666666</c:v>
                </c:pt>
                <c:pt idx="686">
                  <c:v>2.9674999999999998</c:v>
                </c:pt>
                <c:pt idx="687">
                  <c:v>2.9724999999999588</c:v>
                </c:pt>
                <c:pt idx="688">
                  <c:v>2.9749999999999992</c:v>
                </c:pt>
                <c:pt idx="689">
                  <c:v>2.9891666666666672</c:v>
                </c:pt>
                <c:pt idx="690">
                  <c:v>2.9916666666666671</c:v>
                </c:pt>
                <c:pt idx="691">
                  <c:v>2.9941666666666671</c:v>
                </c:pt>
                <c:pt idx="692">
                  <c:v>3.0024999999999982</c:v>
                </c:pt>
                <c:pt idx="693">
                  <c:v>3.0058333333333329</c:v>
                </c:pt>
                <c:pt idx="694">
                  <c:v>3.0216666666666661</c:v>
                </c:pt>
                <c:pt idx="695">
                  <c:v>3.0275000000000012</c:v>
                </c:pt>
                <c:pt idx="696">
                  <c:v>3.0324999999999771</c:v>
                </c:pt>
                <c:pt idx="697">
                  <c:v>3.0358333333333332</c:v>
                </c:pt>
                <c:pt idx="698">
                  <c:v>3.038333333333334</c:v>
                </c:pt>
                <c:pt idx="699">
                  <c:v>3.0466666666666669</c:v>
                </c:pt>
                <c:pt idx="700">
                  <c:v>3.0516666666666632</c:v>
                </c:pt>
                <c:pt idx="701">
                  <c:v>3.06</c:v>
                </c:pt>
                <c:pt idx="702">
                  <c:v>3.0633333333333348</c:v>
                </c:pt>
                <c:pt idx="703">
                  <c:v>3.065833333333333</c:v>
                </c:pt>
                <c:pt idx="704">
                  <c:v>3.0683333333333338</c:v>
                </c:pt>
                <c:pt idx="705">
                  <c:v>3.0766666666666671</c:v>
                </c:pt>
                <c:pt idx="706">
                  <c:v>3.085</c:v>
                </c:pt>
                <c:pt idx="707">
                  <c:v>3.0875000000000008</c:v>
                </c:pt>
                <c:pt idx="708">
                  <c:v>3.0958333333333332</c:v>
                </c:pt>
                <c:pt idx="709">
                  <c:v>3.101666666666667</c:v>
                </c:pt>
                <c:pt idx="710">
                  <c:v>3.1041666666666812</c:v>
                </c:pt>
                <c:pt idx="711">
                  <c:v>3.1175000000000002</c:v>
                </c:pt>
                <c:pt idx="712">
                  <c:v>3.125833333333333</c:v>
                </c:pt>
                <c:pt idx="713">
                  <c:v>3.1291666666666682</c:v>
                </c:pt>
                <c:pt idx="714">
                  <c:v>3.1341666666666672</c:v>
                </c:pt>
                <c:pt idx="715">
                  <c:v>3.14</c:v>
                </c:pt>
                <c:pt idx="716">
                  <c:v>3.145</c:v>
                </c:pt>
                <c:pt idx="717">
                  <c:v>3.1558333333333328</c:v>
                </c:pt>
                <c:pt idx="718">
                  <c:v>3.1591666666666658</c:v>
                </c:pt>
                <c:pt idx="719">
                  <c:v>3.1616666666666671</c:v>
                </c:pt>
                <c:pt idx="720">
                  <c:v>3.1675000000000342</c:v>
                </c:pt>
                <c:pt idx="721">
                  <c:v>3.17</c:v>
                </c:pt>
                <c:pt idx="722">
                  <c:v>3.1749999999999998</c:v>
                </c:pt>
                <c:pt idx="723">
                  <c:v>3.1808333333333341</c:v>
                </c:pt>
                <c:pt idx="724">
                  <c:v>3.1833333333333398</c:v>
                </c:pt>
                <c:pt idx="725">
                  <c:v>3.186666666666667</c:v>
                </c:pt>
                <c:pt idx="726">
                  <c:v>3.191666666666666</c:v>
                </c:pt>
                <c:pt idx="727">
                  <c:v>3.1941666666666682</c:v>
                </c:pt>
                <c:pt idx="728">
                  <c:v>3.1974999999999998</c:v>
                </c:pt>
                <c:pt idx="729">
                  <c:v>3.2</c:v>
                </c:pt>
                <c:pt idx="730">
                  <c:v>3.2025000000000001</c:v>
                </c:pt>
                <c:pt idx="731">
                  <c:v>3.2058333333333331</c:v>
                </c:pt>
                <c:pt idx="732">
                  <c:v>3.2216666666666658</c:v>
                </c:pt>
                <c:pt idx="733">
                  <c:v>3.2250000000000001</c:v>
                </c:pt>
                <c:pt idx="734">
                  <c:v>3.2324999999999982</c:v>
                </c:pt>
                <c:pt idx="735">
                  <c:v>3.2358333333333329</c:v>
                </c:pt>
                <c:pt idx="736">
                  <c:v>3.2383333333333342</c:v>
                </c:pt>
                <c:pt idx="737">
                  <c:v>3.2516666666666669</c:v>
                </c:pt>
                <c:pt idx="738">
                  <c:v>3.2658333333333331</c:v>
                </c:pt>
                <c:pt idx="739">
                  <c:v>3.2683333333333402</c:v>
                </c:pt>
                <c:pt idx="740">
                  <c:v>3.2741666666666678</c:v>
                </c:pt>
                <c:pt idx="741">
                  <c:v>3.2791666666666668</c:v>
                </c:pt>
                <c:pt idx="742">
                  <c:v>3.29</c:v>
                </c:pt>
                <c:pt idx="743">
                  <c:v>3.2958333333333329</c:v>
                </c:pt>
                <c:pt idx="744">
                  <c:v>3.2983333333333338</c:v>
                </c:pt>
                <c:pt idx="745">
                  <c:v>3.3016666666666632</c:v>
                </c:pt>
                <c:pt idx="746">
                  <c:v>3.3066666666666582</c:v>
                </c:pt>
                <c:pt idx="747">
                  <c:v>3.3149999999999982</c:v>
                </c:pt>
                <c:pt idx="748">
                  <c:v>3.3174999999999981</c:v>
                </c:pt>
                <c:pt idx="749">
                  <c:v>3.3208333333333329</c:v>
                </c:pt>
                <c:pt idx="750">
                  <c:v>3.3233333333333341</c:v>
                </c:pt>
                <c:pt idx="751">
                  <c:v>3.3341666666666661</c:v>
                </c:pt>
                <c:pt idx="752">
                  <c:v>3.3366666666666571</c:v>
                </c:pt>
                <c:pt idx="753">
                  <c:v>3.34</c:v>
                </c:pt>
                <c:pt idx="754">
                  <c:v>3.3450000000000002</c:v>
                </c:pt>
                <c:pt idx="755">
                  <c:v>3.3483333333333332</c:v>
                </c:pt>
                <c:pt idx="756">
                  <c:v>3.3533333333333331</c:v>
                </c:pt>
                <c:pt idx="757">
                  <c:v>3.355833333333273</c:v>
                </c:pt>
                <c:pt idx="758">
                  <c:v>3.3616666666666668</c:v>
                </c:pt>
                <c:pt idx="759">
                  <c:v>3.37</c:v>
                </c:pt>
                <c:pt idx="760">
                  <c:v>3.3749999999999991</c:v>
                </c:pt>
                <c:pt idx="761">
                  <c:v>3.378333333333333</c:v>
                </c:pt>
                <c:pt idx="762">
                  <c:v>3.3916666666666582</c:v>
                </c:pt>
                <c:pt idx="763">
                  <c:v>3.3941666666666661</c:v>
                </c:pt>
                <c:pt idx="764">
                  <c:v>3.3975</c:v>
                </c:pt>
                <c:pt idx="765">
                  <c:v>3.4024999999999972</c:v>
                </c:pt>
                <c:pt idx="766">
                  <c:v>3.4166666666666572</c:v>
                </c:pt>
                <c:pt idx="767">
                  <c:v>3.4216666666666669</c:v>
                </c:pt>
                <c:pt idx="768">
                  <c:v>3.4249999999999998</c:v>
                </c:pt>
                <c:pt idx="769">
                  <c:v>3.4324999999999548</c:v>
                </c:pt>
                <c:pt idx="770">
                  <c:v>3.438333333333333</c:v>
                </c:pt>
                <c:pt idx="771">
                  <c:v>3.4658333333333342</c:v>
                </c:pt>
                <c:pt idx="772">
                  <c:v>3.4683333333333342</c:v>
                </c:pt>
                <c:pt idx="773">
                  <c:v>3.4791666666666661</c:v>
                </c:pt>
                <c:pt idx="774">
                  <c:v>3.4824999999999982</c:v>
                </c:pt>
                <c:pt idx="775">
                  <c:v>3.4875000000000012</c:v>
                </c:pt>
                <c:pt idx="776">
                  <c:v>3.49</c:v>
                </c:pt>
                <c:pt idx="777">
                  <c:v>3.5016666666666669</c:v>
                </c:pt>
                <c:pt idx="778">
                  <c:v>3.5041666666666682</c:v>
                </c:pt>
                <c:pt idx="779">
                  <c:v>3.51</c:v>
                </c:pt>
                <c:pt idx="780">
                  <c:v>3.5150000000000001</c:v>
                </c:pt>
                <c:pt idx="781">
                  <c:v>3.520833333333333</c:v>
                </c:pt>
                <c:pt idx="782">
                  <c:v>3.5233333333333352</c:v>
                </c:pt>
                <c:pt idx="783">
                  <c:v>3.5258333333333329</c:v>
                </c:pt>
                <c:pt idx="784">
                  <c:v>3.5316666666666672</c:v>
                </c:pt>
                <c:pt idx="785">
                  <c:v>3.5425</c:v>
                </c:pt>
                <c:pt idx="786">
                  <c:v>3.5449999999999999</c:v>
                </c:pt>
                <c:pt idx="787">
                  <c:v>3.561666666666667</c:v>
                </c:pt>
                <c:pt idx="788">
                  <c:v>3.5675000000000008</c:v>
                </c:pt>
                <c:pt idx="789">
                  <c:v>3.57</c:v>
                </c:pt>
                <c:pt idx="790">
                  <c:v>3.5750000000000002</c:v>
                </c:pt>
                <c:pt idx="791">
                  <c:v>3.5783333333333331</c:v>
                </c:pt>
                <c:pt idx="792">
                  <c:v>3.5808333333333331</c:v>
                </c:pt>
                <c:pt idx="793">
                  <c:v>3.5833333333333401</c:v>
                </c:pt>
                <c:pt idx="794">
                  <c:v>3.586666666666666</c:v>
                </c:pt>
                <c:pt idx="795">
                  <c:v>3.5891666666666682</c:v>
                </c:pt>
                <c:pt idx="796">
                  <c:v>3.6</c:v>
                </c:pt>
                <c:pt idx="797">
                  <c:v>3.6025</c:v>
                </c:pt>
                <c:pt idx="798">
                  <c:v>3.605833333333333</c:v>
                </c:pt>
                <c:pt idx="799">
                  <c:v>3.6083333333333352</c:v>
                </c:pt>
                <c:pt idx="800">
                  <c:v>3.6166666666666671</c:v>
                </c:pt>
                <c:pt idx="801">
                  <c:v>3.6275000000000301</c:v>
                </c:pt>
                <c:pt idx="802">
                  <c:v>3.6383333333333332</c:v>
                </c:pt>
                <c:pt idx="803">
                  <c:v>3.6408333333333331</c:v>
                </c:pt>
                <c:pt idx="804">
                  <c:v>3.6549999999999998</c:v>
                </c:pt>
                <c:pt idx="805">
                  <c:v>3.6575000000000002</c:v>
                </c:pt>
                <c:pt idx="806">
                  <c:v>3.6683333333333348</c:v>
                </c:pt>
                <c:pt idx="807">
                  <c:v>3.6766666666666632</c:v>
                </c:pt>
                <c:pt idx="808">
                  <c:v>3.6791666666666671</c:v>
                </c:pt>
                <c:pt idx="809">
                  <c:v>3.6850000000000001</c:v>
                </c:pt>
                <c:pt idx="810">
                  <c:v>3.6933333333333338</c:v>
                </c:pt>
                <c:pt idx="811">
                  <c:v>3.6958333333333329</c:v>
                </c:pt>
                <c:pt idx="812">
                  <c:v>3.6983333333333341</c:v>
                </c:pt>
                <c:pt idx="813">
                  <c:v>3.7041666666667008</c:v>
                </c:pt>
                <c:pt idx="814">
                  <c:v>3.7450000000000001</c:v>
                </c:pt>
                <c:pt idx="815">
                  <c:v>3.7483333333333402</c:v>
                </c:pt>
                <c:pt idx="816">
                  <c:v>3.750833333333333</c:v>
                </c:pt>
                <c:pt idx="817">
                  <c:v>3.7558333333333329</c:v>
                </c:pt>
                <c:pt idx="818">
                  <c:v>3.7591666666666672</c:v>
                </c:pt>
                <c:pt idx="819">
                  <c:v>3.7616666666666672</c:v>
                </c:pt>
                <c:pt idx="820">
                  <c:v>3.7749999999999999</c:v>
                </c:pt>
                <c:pt idx="821">
                  <c:v>3.7808333333333342</c:v>
                </c:pt>
                <c:pt idx="822">
                  <c:v>3.7833333333333412</c:v>
                </c:pt>
                <c:pt idx="823">
                  <c:v>3.7916666666666661</c:v>
                </c:pt>
                <c:pt idx="824">
                  <c:v>3.8024999999999971</c:v>
                </c:pt>
                <c:pt idx="825">
                  <c:v>3.808333333333334</c:v>
                </c:pt>
                <c:pt idx="826">
                  <c:v>3.813333333333333</c:v>
                </c:pt>
                <c:pt idx="827">
                  <c:v>3.8250000000000002</c:v>
                </c:pt>
                <c:pt idx="828">
                  <c:v>3.8275000000000001</c:v>
                </c:pt>
                <c:pt idx="829">
                  <c:v>3.8299999999999992</c:v>
                </c:pt>
                <c:pt idx="830">
                  <c:v>3.8324999999999529</c:v>
                </c:pt>
                <c:pt idx="831">
                  <c:v>3.8383333333333329</c:v>
                </c:pt>
                <c:pt idx="832">
                  <c:v>3.8408333333333342</c:v>
                </c:pt>
                <c:pt idx="833">
                  <c:v>3.8441666666666672</c:v>
                </c:pt>
                <c:pt idx="834">
                  <c:v>3.8491666666666671</c:v>
                </c:pt>
                <c:pt idx="835">
                  <c:v>3.8574999999999982</c:v>
                </c:pt>
                <c:pt idx="836">
                  <c:v>3.8766666666666572</c:v>
                </c:pt>
                <c:pt idx="837">
                  <c:v>3.8824999999999972</c:v>
                </c:pt>
                <c:pt idx="838">
                  <c:v>3.8849999999999998</c:v>
                </c:pt>
                <c:pt idx="839">
                  <c:v>3.8875000000000002</c:v>
                </c:pt>
                <c:pt idx="840">
                  <c:v>3.89</c:v>
                </c:pt>
                <c:pt idx="841">
                  <c:v>3.8933333333333331</c:v>
                </c:pt>
                <c:pt idx="842">
                  <c:v>3.8958333333332811</c:v>
                </c:pt>
                <c:pt idx="843">
                  <c:v>3.898333333333333</c:v>
                </c:pt>
                <c:pt idx="844">
                  <c:v>3.9066666666666672</c:v>
                </c:pt>
                <c:pt idx="845">
                  <c:v>3.9175</c:v>
                </c:pt>
                <c:pt idx="846">
                  <c:v>3.9208333333333329</c:v>
                </c:pt>
                <c:pt idx="847">
                  <c:v>3.9291666666666671</c:v>
                </c:pt>
                <c:pt idx="848">
                  <c:v>3.934166666666667</c:v>
                </c:pt>
                <c:pt idx="849">
                  <c:v>3.9366666666666581</c:v>
                </c:pt>
                <c:pt idx="850">
                  <c:v>3.94</c:v>
                </c:pt>
                <c:pt idx="851">
                  <c:v>3.9424999999999981</c:v>
                </c:pt>
                <c:pt idx="852">
                  <c:v>3.9449999999999998</c:v>
                </c:pt>
                <c:pt idx="853">
                  <c:v>3.9533333333333331</c:v>
                </c:pt>
                <c:pt idx="854">
                  <c:v>3.9591666666666661</c:v>
                </c:pt>
                <c:pt idx="855">
                  <c:v>3.9674999999999998</c:v>
                </c:pt>
                <c:pt idx="856">
                  <c:v>3.9749999999999992</c:v>
                </c:pt>
                <c:pt idx="857">
                  <c:v>3.9783333333333331</c:v>
                </c:pt>
                <c:pt idx="858">
                  <c:v>3.980833333333333</c:v>
                </c:pt>
                <c:pt idx="859">
                  <c:v>3.9866666666666668</c:v>
                </c:pt>
                <c:pt idx="860">
                  <c:v>3.9941666666666671</c:v>
                </c:pt>
                <c:pt idx="861">
                  <c:v>3.9975000000000001</c:v>
                </c:pt>
                <c:pt idx="862">
                  <c:v>4.0025000000000004</c:v>
                </c:pt>
                <c:pt idx="863">
                  <c:v>4.0058333333333334</c:v>
                </c:pt>
                <c:pt idx="864">
                  <c:v>4.0083333333333524</c:v>
                </c:pt>
                <c:pt idx="865">
                  <c:v>4.0108333333333333</c:v>
                </c:pt>
                <c:pt idx="866">
                  <c:v>4.0133333333333434</c:v>
                </c:pt>
                <c:pt idx="867">
                  <c:v>4.0166666666666684</c:v>
                </c:pt>
                <c:pt idx="868">
                  <c:v>4.0216666666666674</c:v>
                </c:pt>
                <c:pt idx="869">
                  <c:v>4.0408333333333424</c:v>
                </c:pt>
                <c:pt idx="870">
                  <c:v>4.0466666666666704</c:v>
                </c:pt>
                <c:pt idx="871">
                  <c:v>4.0491666666666672</c:v>
                </c:pt>
                <c:pt idx="872">
                  <c:v>4.0549999999999846</c:v>
                </c:pt>
                <c:pt idx="873">
                  <c:v>4.0574999999999974</c:v>
                </c:pt>
                <c:pt idx="874">
                  <c:v>4.0599999999999996</c:v>
                </c:pt>
                <c:pt idx="875">
                  <c:v>4.0683333333333334</c:v>
                </c:pt>
                <c:pt idx="876">
                  <c:v>4.0708333333333524</c:v>
                </c:pt>
                <c:pt idx="877">
                  <c:v>4.0741666666666667</c:v>
                </c:pt>
                <c:pt idx="878">
                  <c:v>4.0933333333333524</c:v>
                </c:pt>
                <c:pt idx="879">
                  <c:v>4.0958333333333332</c:v>
                </c:pt>
                <c:pt idx="880">
                  <c:v>4.1041666666665382</c:v>
                </c:pt>
                <c:pt idx="881">
                  <c:v>4.1208333333333353</c:v>
                </c:pt>
                <c:pt idx="882">
                  <c:v>4.1316666666666704</c:v>
                </c:pt>
                <c:pt idx="883">
                  <c:v>4.1366666666666703</c:v>
                </c:pt>
                <c:pt idx="884">
                  <c:v>4.1399999999999997</c:v>
                </c:pt>
                <c:pt idx="885">
                  <c:v>4.1424999999999974</c:v>
                </c:pt>
                <c:pt idx="886">
                  <c:v>4.1449999999999756</c:v>
                </c:pt>
                <c:pt idx="887">
                  <c:v>4.1533333333333333</c:v>
                </c:pt>
                <c:pt idx="888">
                  <c:v>4.1591666666666667</c:v>
                </c:pt>
                <c:pt idx="889">
                  <c:v>4.1616666666666662</c:v>
                </c:pt>
                <c:pt idx="890">
                  <c:v>4.17</c:v>
                </c:pt>
                <c:pt idx="891">
                  <c:v>4.1833333333333433</c:v>
                </c:pt>
                <c:pt idx="892">
                  <c:v>4.2</c:v>
                </c:pt>
                <c:pt idx="893">
                  <c:v>4.2083333333333934</c:v>
                </c:pt>
                <c:pt idx="894">
                  <c:v>4.2166666666666703</c:v>
                </c:pt>
                <c:pt idx="895">
                  <c:v>4.2216666666666702</c:v>
                </c:pt>
                <c:pt idx="896">
                  <c:v>4.2324999999999999</c:v>
                </c:pt>
                <c:pt idx="897">
                  <c:v>4.2358333333333524</c:v>
                </c:pt>
                <c:pt idx="898">
                  <c:v>4.2383333333334106</c:v>
                </c:pt>
                <c:pt idx="899">
                  <c:v>4.2408333333333426</c:v>
                </c:pt>
                <c:pt idx="900">
                  <c:v>4.2466666666666724</c:v>
                </c:pt>
                <c:pt idx="901">
                  <c:v>4.2516666666666714</c:v>
                </c:pt>
                <c:pt idx="902">
                  <c:v>4.26</c:v>
                </c:pt>
                <c:pt idx="903">
                  <c:v>4.2633333333333434</c:v>
                </c:pt>
                <c:pt idx="904">
                  <c:v>4.2658333333333331</c:v>
                </c:pt>
                <c:pt idx="905">
                  <c:v>4.2741666666666669</c:v>
                </c:pt>
                <c:pt idx="906">
                  <c:v>4.29</c:v>
                </c:pt>
                <c:pt idx="907">
                  <c:v>4.2983333333333524</c:v>
                </c:pt>
                <c:pt idx="908">
                  <c:v>4.3041666666666236</c:v>
                </c:pt>
                <c:pt idx="909">
                  <c:v>4.3149999999999746</c:v>
                </c:pt>
                <c:pt idx="910">
                  <c:v>4.3208333333333364</c:v>
                </c:pt>
                <c:pt idx="911">
                  <c:v>4.3341666666666656</c:v>
                </c:pt>
                <c:pt idx="912">
                  <c:v>4.34</c:v>
                </c:pt>
                <c:pt idx="913">
                  <c:v>4.3424999999999976</c:v>
                </c:pt>
                <c:pt idx="914">
                  <c:v>4.3449999999999847</c:v>
                </c:pt>
                <c:pt idx="915">
                  <c:v>4.3508333333333331</c:v>
                </c:pt>
                <c:pt idx="916">
                  <c:v>4.3533333333333424</c:v>
                </c:pt>
                <c:pt idx="917">
                  <c:v>4.3558333333333374</c:v>
                </c:pt>
                <c:pt idx="918">
                  <c:v>4.3591666666666669</c:v>
                </c:pt>
                <c:pt idx="919">
                  <c:v>4.3616666666666672</c:v>
                </c:pt>
                <c:pt idx="920">
                  <c:v>4.3641666666665202</c:v>
                </c:pt>
                <c:pt idx="921">
                  <c:v>4.37</c:v>
                </c:pt>
                <c:pt idx="922">
                  <c:v>4.375</c:v>
                </c:pt>
                <c:pt idx="923">
                  <c:v>4.3783333333333534</c:v>
                </c:pt>
                <c:pt idx="924">
                  <c:v>4.3833333333333524</c:v>
                </c:pt>
                <c:pt idx="925">
                  <c:v>4.3916666666666684</c:v>
                </c:pt>
                <c:pt idx="926">
                  <c:v>4.3999999999999986</c:v>
                </c:pt>
                <c:pt idx="927">
                  <c:v>4.4058333333333524</c:v>
                </c:pt>
                <c:pt idx="928">
                  <c:v>4.4083333333334034</c:v>
                </c:pt>
                <c:pt idx="929">
                  <c:v>4.4133333333334024</c:v>
                </c:pt>
                <c:pt idx="930">
                  <c:v>4.4166666666666714</c:v>
                </c:pt>
                <c:pt idx="931">
                  <c:v>4.4191666666666674</c:v>
                </c:pt>
                <c:pt idx="932">
                  <c:v>4.4216666666666704</c:v>
                </c:pt>
                <c:pt idx="933">
                  <c:v>4.4249999999999856</c:v>
                </c:pt>
                <c:pt idx="934">
                  <c:v>4.4300000000000024</c:v>
                </c:pt>
                <c:pt idx="935">
                  <c:v>4.4325000000000001</c:v>
                </c:pt>
                <c:pt idx="936">
                  <c:v>4.4358333333334024</c:v>
                </c:pt>
                <c:pt idx="937">
                  <c:v>4.4383333333334134</c:v>
                </c:pt>
                <c:pt idx="938">
                  <c:v>4.4408333333333534</c:v>
                </c:pt>
                <c:pt idx="939">
                  <c:v>4.4441666666666668</c:v>
                </c:pt>
                <c:pt idx="940">
                  <c:v>4.4466666666666734</c:v>
                </c:pt>
                <c:pt idx="941">
                  <c:v>4.4574999999999996</c:v>
                </c:pt>
                <c:pt idx="942">
                  <c:v>4.4683333333333524</c:v>
                </c:pt>
                <c:pt idx="943">
                  <c:v>4.4824999999999999</c:v>
                </c:pt>
                <c:pt idx="944">
                  <c:v>4.4850000000000003</c:v>
                </c:pt>
                <c:pt idx="945">
                  <c:v>4.5041666666666664</c:v>
                </c:pt>
                <c:pt idx="946">
                  <c:v>4.51</c:v>
                </c:pt>
                <c:pt idx="947">
                  <c:v>4.5124999999999984</c:v>
                </c:pt>
                <c:pt idx="948">
                  <c:v>4.5149999999999846</c:v>
                </c:pt>
                <c:pt idx="949">
                  <c:v>4.5233333333333334</c:v>
                </c:pt>
                <c:pt idx="950">
                  <c:v>4.5316666666666734</c:v>
                </c:pt>
                <c:pt idx="951">
                  <c:v>4.54</c:v>
                </c:pt>
                <c:pt idx="952">
                  <c:v>4.5449999999999946</c:v>
                </c:pt>
                <c:pt idx="953">
                  <c:v>4.5508333333333333</c:v>
                </c:pt>
                <c:pt idx="954">
                  <c:v>4.5533333333333426</c:v>
                </c:pt>
                <c:pt idx="955">
                  <c:v>4.5616666666666674</c:v>
                </c:pt>
                <c:pt idx="956">
                  <c:v>4.5641666666665346</c:v>
                </c:pt>
                <c:pt idx="957">
                  <c:v>4.57</c:v>
                </c:pt>
                <c:pt idx="958">
                  <c:v>4.5750000000000002</c:v>
                </c:pt>
                <c:pt idx="959">
                  <c:v>4.5866666666666696</c:v>
                </c:pt>
                <c:pt idx="960">
                  <c:v>4.5891666666666664</c:v>
                </c:pt>
                <c:pt idx="961">
                  <c:v>4.5941666666666254</c:v>
                </c:pt>
                <c:pt idx="962">
                  <c:v>4.5999999999999996</c:v>
                </c:pt>
                <c:pt idx="963">
                  <c:v>4.6024999999999956</c:v>
                </c:pt>
                <c:pt idx="964">
                  <c:v>4.6083333333333334</c:v>
                </c:pt>
                <c:pt idx="965">
                  <c:v>4.6108333333333329</c:v>
                </c:pt>
                <c:pt idx="966">
                  <c:v>4.621666666666667</c:v>
                </c:pt>
                <c:pt idx="967">
                  <c:v>4.63</c:v>
                </c:pt>
                <c:pt idx="968">
                  <c:v>4.6574999999999847</c:v>
                </c:pt>
                <c:pt idx="969">
                  <c:v>4.6658333333333326</c:v>
                </c:pt>
                <c:pt idx="970">
                  <c:v>4.6683333333333374</c:v>
                </c:pt>
                <c:pt idx="971">
                  <c:v>4.6708333333333334</c:v>
                </c:pt>
                <c:pt idx="972">
                  <c:v>4.6766666666666703</c:v>
                </c:pt>
                <c:pt idx="973">
                  <c:v>4.6874999999999947</c:v>
                </c:pt>
                <c:pt idx="974">
                  <c:v>4.6899999999999986</c:v>
                </c:pt>
                <c:pt idx="975">
                  <c:v>4.6958333333333364</c:v>
                </c:pt>
                <c:pt idx="976">
                  <c:v>4.7016666666666724</c:v>
                </c:pt>
                <c:pt idx="977">
                  <c:v>4.7149999999999856</c:v>
                </c:pt>
                <c:pt idx="978">
                  <c:v>4.7174999999999976</c:v>
                </c:pt>
                <c:pt idx="979">
                  <c:v>4.7208333333333332</c:v>
                </c:pt>
                <c:pt idx="980">
                  <c:v>4.7258333333333331</c:v>
                </c:pt>
                <c:pt idx="981">
                  <c:v>4.729166666666667</c:v>
                </c:pt>
                <c:pt idx="982">
                  <c:v>4.7341666666666669</c:v>
                </c:pt>
                <c:pt idx="983">
                  <c:v>4.7424999999999997</c:v>
                </c:pt>
                <c:pt idx="984">
                  <c:v>4.7483333333334024</c:v>
                </c:pt>
                <c:pt idx="985">
                  <c:v>4.7699999999999987</c:v>
                </c:pt>
                <c:pt idx="986">
                  <c:v>4.7749999999999986</c:v>
                </c:pt>
                <c:pt idx="987">
                  <c:v>4.7833333333334034</c:v>
                </c:pt>
                <c:pt idx="988">
                  <c:v>4.7866666666666724</c:v>
                </c:pt>
                <c:pt idx="989">
                  <c:v>4.8058333333333332</c:v>
                </c:pt>
                <c:pt idx="990">
                  <c:v>4.8166666666666664</c:v>
                </c:pt>
                <c:pt idx="991">
                  <c:v>4.8191666666666668</c:v>
                </c:pt>
                <c:pt idx="992">
                  <c:v>4.8216666666666663</c:v>
                </c:pt>
                <c:pt idx="993">
                  <c:v>4.8249999999999647</c:v>
                </c:pt>
                <c:pt idx="994">
                  <c:v>4.83</c:v>
                </c:pt>
                <c:pt idx="995">
                  <c:v>4.8383333333333534</c:v>
                </c:pt>
                <c:pt idx="996">
                  <c:v>4.8441666666666237</c:v>
                </c:pt>
                <c:pt idx="997">
                  <c:v>4.8466666666666702</c:v>
                </c:pt>
                <c:pt idx="998">
                  <c:v>4.8491666666666662</c:v>
                </c:pt>
                <c:pt idx="999">
                  <c:v>4.8516666666666683</c:v>
                </c:pt>
                <c:pt idx="1000">
                  <c:v>4.8549999999999756</c:v>
                </c:pt>
                <c:pt idx="1001">
                  <c:v>4.8574999999999946</c:v>
                </c:pt>
                <c:pt idx="1002">
                  <c:v>4.8599999999999977</c:v>
                </c:pt>
                <c:pt idx="1003">
                  <c:v>4.8683333333333332</c:v>
                </c:pt>
                <c:pt idx="1004">
                  <c:v>4.8708333333333433</c:v>
                </c:pt>
                <c:pt idx="1005">
                  <c:v>4.8741666666666656</c:v>
                </c:pt>
                <c:pt idx="1006">
                  <c:v>4.895833333333333</c:v>
                </c:pt>
                <c:pt idx="1007">
                  <c:v>4.8983333333333334</c:v>
                </c:pt>
                <c:pt idx="1008">
                  <c:v>4.9016666666666824</c:v>
                </c:pt>
                <c:pt idx="1009">
                  <c:v>4.9041666666666668</c:v>
                </c:pt>
                <c:pt idx="1010">
                  <c:v>4.91</c:v>
                </c:pt>
                <c:pt idx="1011">
                  <c:v>4.9208333333333334</c:v>
                </c:pt>
                <c:pt idx="1012">
                  <c:v>4.9233333333333524</c:v>
                </c:pt>
                <c:pt idx="1013">
                  <c:v>4.9291666666666663</c:v>
                </c:pt>
                <c:pt idx="1014">
                  <c:v>4.9424999999999999</c:v>
                </c:pt>
                <c:pt idx="1015">
                  <c:v>4.9450000000000003</c:v>
                </c:pt>
                <c:pt idx="1016">
                  <c:v>4.9483333333334034</c:v>
                </c:pt>
                <c:pt idx="1017">
                  <c:v>4.9616666666666696</c:v>
                </c:pt>
                <c:pt idx="1018">
                  <c:v>4.9674999999999976</c:v>
                </c:pt>
                <c:pt idx="1019">
                  <c:v>4.9725000000000001</c:v>
                </c:pt>
                <c:pt idx="1020">
                  <c:v>4.9783333333334134</c:v>
                </c:pt>
                <c:pt idx="1021">
                  <c:v>4.9833333333334124</c:v>
                </c:pt>
                <c:pt idx="1022">
                  <c:v>4.9866666666666823</c:v>
                </c:pt>
                <c:pt idx="1023">
                  <c:v>4.9916666666666734</c:v>
                </c:pt>
                <c:pt idx="1024">
                  <c:v>5</c:v>
                </c:pt>
                <c:pt idx="1025">
                  <c:v>5.0025000000000004</c:v>
                </c:pt>
                <c:pt idx="1026">
                  <c:v>5.0083333333333524</c:v>
                </c:pt>
                <c:pt idx="1027">
                  <c:v>5.0216666666666674</c:v>
                </c:pt>
                <c:pt idx="1028">
                  <c:v>5.0249999999999746</c:v>
                </c:pt>
                <c:pt idx="1029">
                  <c:v>5.0358333333333434</c:v>
                </c:pt>
                <c:pt idx="1030">
                  <c:v>5.0383333333334024</c:v>
                </c:pt>
                <c:pt idx="1031">
                  <c:v>5.0441666666666656</c:v>
                </c:pt>
                <c:pt idx="1032">
                  <c:v>5.0466666666666704</c:v>
                </c:pt>
                <c:pt idx="1033">
                  <c:v>5.0516666666666703</c:v>
                </c:pt>
                <c:pt idx="1034">
                  <c:v>5.0549999999999846</c:v>
                </c:pt>
                <c:pt idx="1035">
                  <c:v>5.0574999999999974</c:v>
                </c:pt>
                <c:pt idx="1036">
                  <c:v>5.0633333333333423</c:v>
                </c:pt>
                <c:pt idx="1037">
                  <c:v>5.065833333333333</c:v>
                </c:pt>
                <c:pt idx="1038">
                  <c:v>5.0708333333333524</c:v>
                </c:pt>
                <c:pt idx="1039">
                  <c:v>5.0741666666666667</c:v>
                </c:pt>
                <c:pt idx="1040">
                  <c:v>5.09</c:v>
                </c:pt>
                <c:pt idx="1041">
                  <c:v>5.1149999999999656</c:v>
                </c:pt>
                <c:pt idx="1042">
                  <c:v>5.1208333333333353</c:v>
                </c:pt>
                <c:pt idx="1043">
                  <c:v>5.1233333333333331</c:v>
                </c:pt>
                <c:pt idx="1044">
                  <c:v>5.1316666666666704</c:v>
                </c:pt>
                <c:pt idx="1045">
                  <c:v>5.1366666666666703</c:v>
                </c:pt>
                <c:pt idx="1046">
                  <c:v>5.1558333333333328</c:v>
                </c:pt>
                <c:pt idx="1047">
                  <c:v>5.1591666666666667</c:v>
                </c:pt>
                <c:pt idx="1048">
                  <c:v>5.1616666666666662</c:v>
                </c:pt>
                <c:pt idx="1049">
                  <c:v>5.1641666666665031</c:v>
                </c:pt>
                <c:pt idx="1050">
                  <c:v>5.1724999999999994</c:v>
                </c:pt>
                <c:pt idx="1051">
                  <c:v>5.1749999999999856</c:v>
                </c:pt>
                <c:pt idx="1052">
                  <c:v>5.1783333333333426</c:v>
                </c:pt>
                <c:pt idx="1053">
                  <c:v>5.1808333333333332</c:v>
                </c:pt>
                <c:pt idx="1054">
                  <c:v>5.1891666666666669</c:v>
                </c:pt>
                <c:pt idx="1055">
                  <c:v>5.1916666666666664</c:v>
                </c:pt>
                <c:pt idx="1056">
                  <c:v>5.1974999999999856</c:v>
                </c:pt>
                <c:pt idx="1057">
                  <c:v>5.2133333333333534</c:v>
                </c:pt>
                <c:pt idx="1058">
                  <c:v>5.2216666666666702</c:v>
                </c:pt>
                <c:pt idx="1059">
                  <c:v>5.2274999999999956</c:v>
                </c:pt>
                <c:pt idx="1060">
                  <c:v>5.2408333333333426</c:v>
                </c:pt>
                <c:pt idx="1061">
                  <c:v>5.2466666666666724</c:v>
                </c:pt>
                <c:pt idx="1062">
                  <c:v>5.2491666666666674</c:v>
                </c:pt>
                <c:pt idx="1063">
                  <c:v>5.2574999999999976</c:v>
                </c:pt>
                <c:pt idx="1064">
                  <c:v>5.26</c:v>
                </c:pt>
                <c:pt idx="1065">
                  <c:v>5.2633333333333434</c:v>
                </c:pt>
                <c:pt idx="1066">
                  <c:v>5.2683333333333424</c:v>
                </c:pt>
                <c:pt idx="1067">
                  <c:v>5.2708333333333934</c:v>
                </c:pt>
                <c:pt idx="1068">
                  <c:v>5.2766666666666824</c:v>
                </c:pt>
                <c:pt idx="1069">
                  <c:v>5.2824999999999998</c:v>
                </c:pt>
                <c:pt idx="1070">
                  <c:v>5.2875000000000014</c:v>
                </c:pt>
                <c:pt idx="1071">
                  <c:v>5.29</c:v>
                </c:pt>
                <c:pt idx="1072">
                  <c:v>5.2958333333333334</c:v>
                </c:pt>
                <c:pt idx="1073">
                  <c:v>5.2983333333333524</c:v>
                </c:pt>
                <c:pt idx="1074">
                  <c:v>5.3124999999999956</c:v>
                </c:pt>
                <c:pt idx="1075">
                  <c:v>5.3174999999999946</c:v>
                </c:pt>
                <c:pt idx="1076">
                  <c:v>5.3208333333333364</c:v>
                </c:pt>
                <c:pt idx="1077">
                  <c:v>5.3316666666666714</c:v>
                </c:pt>
                <c:pt idx="1078">
                  <c:v>5.3341666666666656</c:v>
                </c:pt>
                <c:pt idx="1079">
                  <c:v>5.3366666666666696</c:v>
                </c:pt>
                <c:pt idx="1080">
                  <c:v>5.3424999999999976</c:v>
                </c:pt>
                <c:pt idx="1081">
                  <c:v>5.3483333333333434</c:v>
                </c:pt>
                <c:pt idx="1082">
                  <c:v>5.3508333333333331</c:v>
                </c:pt>
                <c:pt idx="1083">
                  <c:v>5.3533333333333424</c:v>
                </c:pt>
                <c:pt idx="1084">
                  <c:v>5.355833333333333</c:v>
                </c:pt>
                <c:pt idx="1085">
                  <c:v>5.3591666666666669</c:v>
                </c:pt>
                <c:pt idx="1086">
                  <c:v>5.37</c:v>
                </c:pt>
                <c:pt idx="1087">
                  <c:v>5.375</c:v>
                </c:pt>
                <c:pt idx="1088">
                  <c:v>5.3783333333333534</c:v>
                </c:pt>
                <c:pt idx="1089">
                  <c:v>5.3808333333333334</c:v>
                </c:pt>
                <c:pt idx="1090">
                  <c:v>5.3833333333333524</c:v>
                </c:pt>
                <c:pt idx="1091">
                  <c:v>5.3866666666666703</c:v>
                </c:pt>
                <c:pt idx="1092">
                  <c:v>5.3941666666665462</c:v>
                </c:pt>
                <c:pt idx="1093">
                  <c:v>5.3999999999999986</c:v>
                </c:pt>
                <c:pt idx="1094">
                  <c:v>5.4024999999999999</c:v>
                </c:pt>
                <c:pt idx="1095">
                  <c:v>5.4083333333334034</c:v>
                </c:pt>
                <c:pt idx="1096">
                  <c:v>5.4133333333334024</c:v>
                </c:pt>
                <c:pt idx="1097">
                  <c:v>5.4166666666666714</c:v>
                </c:pt>
                <c:pt idx="1098">
                  <c:v>5.4216666666666704</c:v>
                </c:pt>
                <c:pt idx="1099">
                  <c:v>5.4249999999999856</c:v>
                </c:pt>
                <c:pt idx="1100">
                  <c:v>5.4300000000000024</c:v>
                </c:pt>
                <c:pt idx="1101">
                  <c:v>5.4325000000000001</c:v>
                </c:pt>
                <c:pt idx="1102">
                  <c:v>5.4358333333334024</c:v>
                </c:pt>
                <c:pt idx="1103">
                  <c:v>5.4408333333333534</c:v>
                </c:pt>
                <c:pt idx="1104">
                  <c:v>5.4441666666666668</c:v>
                </c:pt>
                <c:pt idx="1105">
                  <c:v>5.4466666666666734</c:v>
                </c:pt>
                <c:pt idx="1106">
                  <c:v>5.4491666666666703</c:v>
                </c:pt>
                <c:pt idx="1107">
                  <c:v>5.4574999999999996</c:v>
                </c:pt>
                <c:pt idx="1108">
                  <c:v>5.4658333333333333</c:v>
                </c:pt>
                <c:pt idx="1109">
                  <c:v>5.4683333333333524</c:v>
                </c:pt>
                <c:pt idx="1110">
                  <c:v>5.4825000000000008</c:v>
                </c:pt>
                <c:pt idx="1111">
                  <c:v>5.4849999999999994</c:v>
                </c:pt>
                <c:pt idx="1112">
                  <c:v>5.4933333333334033</c:v>
                </c:pt>
                <c:pt idx="1113">
                  <c:v>5.4983333333334024</c:v>
                </c:pt>
                <c:pt idx="1114">
                  <c:v>5.5066666666666704</c:v>
                </c:pt>
                <c:pt idx="1115">
                  <c:v>5.5150000000000006</c:v>
                </c:pt>
                <c:pt idx="1116">
                  <c:v>5.520833333333333</c:v>
                </c:pt>
                <c:pt idx="1117">
                  <c:v>5.5233333333333334</c:v>
                </c:pt>
                <c:pt idx="1118">
                  <c:v>5.5258333333333374</c:v>
                </c:pt>
                <c:pt idx="1119">
                  <c:v>5.5291666666666659</c:v>
                </c:pt>
                <c:pt idx="1120">
                  <c:v>5.5316666666666734</c:v>
                </c:pt>
                <c:pt idx="1121">
                  <c:v>5.5341666666666667</c:v>
                </c:pt>
                <c:pt idx="1122">
                  <c:v>5.5425000000000004</c:v>
                </c:pt>
                <c:pt idx="1123">
                  <c:v>5.5483333333333524</c:v>
                </c:pt>
                <c:pt idx="1124">
                  <c:v>5.5591666666666661</c:v>
                </c:pt>
                <c:pt idx="1125">
                  <c:v>5.57</c:v>
                </c:pt>
                <c:pt idx="1126">
                  <c:v>5.5866666666666696</c:v>
                </c:pt>
                <c:pt idx="1127">
                  <c:v>5.5916666666666703</c:v>
                </c:pt>
                <c:pt idx="1128">
                  <c:v>5.6024999999999956</c:v>
                </c:pt>
                <c:pt idx="1129">
                  <c:v>5.605833333333333</c:v>
                </c:pt>
                <c:pt idx="1130">
                  <c:v>5.6133333333333333</c:v>
                </c:pt>
                <c:pt idx="1131">
                  <c:v>5.6191666666666666</c:v>
                </c:pt>
                <c:pt idx="1132">
                  <c:v>5.6216666666666661</c:v>
                </c:pt>
                <c:pt idx="1133">
                  <c:v>5.6249999999999236</c:v>
                </c:pt>
                <c:pt idx="1134">
                  <c:v>5.6274999999999746</c:v>
                </c:pt>
                <c:pt idx="1135">
                  <c:v>5.63</c:v>
                </c:pt>
                <c:pt idx="1136">
                  <c:v>5.6441666666665462</c:v>
                </c:pt>
                <c:pt idx="1137">
                  <c:v>5.6466666666666674</c:v>
                </c:pt>
                <c:pt idx="1138">
                  <c:v>5.6516666666666664</c:v>
                </c:pt>
                <c:pt idx="1139">
                  <c:v>5.6549999999999656</c:v>
                </c:pt>
                <c:pt idx="1140">
                  <c:v>5.6574999999999847</c:v>
                </c:pt>
                <c:pt idx="1141">
                  <c:v>5.6599999999999957</c:v>
                </c:pt>
                <c:pt idx="1142">
                  <c:v>5.6741666666666246</c:v>
                </c:pt>
                <c:pt idx="1143">
                  <c:v>5.6766666666666703</c:v>
                </c:pt>
                <c:pt idx="1144">
                  <c:v>5.6791666666666671</c:v>
                </c:pt>
                <c:pt idx="1145">
                  <c:v>5.6849999999999756</c:v>
                </c:pt>
                <c:pt idx="1146">
                  <c:v>5.6874999999999947</c:v>
                </c:pt>
                <c:pt idx="1147">
                  <c:v>5.6899999999999986</c:v>
                </c:pt>
                <c:pt idx="1148">
                  <c:v>5.6958333333333329</c:v>
                </c:pt>
                <c:pt idx="1149">
                  <c:v>5.7016666666666724</c:v>
                </c:pt>
                <c:pt idx="1150">
                  <c:v>5.7041666666666666</c:v>
                </c:pt>
                <c:pt idx="1151">
                  <c:v>5.7174999999999976</c:v>
                </c:pt>
                <c:pt idx="1152">
                  <c:v>5.729166666666667</c:v>
                </c:pt>
                <c:pt idx="1153">
                  <c:v>5.7316666666666833</c:v>
                </c:pt>
                <c:pt idx="1154">
                  <c:v>5.74</c:v>
                </c:pt>
                <c:pt idx="1155">
                  <c:v>5.7533333333333534</c:v>
                </c:pt>
                <c:pt idx="1156">
                  <c:v>5.7558333333333334</c:v>
                </c:pt>
                <c:pt idx="1157">
                  <c:v>5.7674999999999956</c:v>
                </c:pt>
                <c:pt idx="1158">
                  <c:v>5.7699999999999987</c:v>
                </c:pt>
                <c:pt idx="1159">
                  <c:v>5.7725</c:v>
                </c:pt>
                <c:pt idx="1160">
                  <c:v>5.7866666666666724</c:v>
                </c:pt>
                <c:pt idx="1161">
                  <c:v>5.7916666666666714</c:v>
                </c:pt>
                <c:pt idx="1162">
                  <c:v>5.7941666666666647</c:v>
                </c:pt>
                <c:pt idx="1163">
                  <c:v>5.8108333333333384</c:v>
                </c:pt>
                <c:pt idx="1164">
                  <c:v>5.8166666666666664</c:v>
                </c:pt>
                <c:pt idx="1165">
                  <c:v>5.8249999999999647</c:v>
                </c:pt>
                <c:pt idx="1166">
                  <c:v>5.8274999999999846</c:v>
                </c:pt>
                <c:pt idx="1167">
                  <c:v>5.8441666666666237</c:v>
                </c:pt>
                <c:pt idx="1168">
                  <c:v>5.8466666666666702</c:v>
                </c:pt>
                <c:pt idx="1169">
                  <c:v>5.8549999999999756</c:v>
                </c:pt>
                <c:pt idx="1170">
                  <c:v>5.8574999999999946</c:v>
                </c:pt>
                <c:pt idx="1171">
                  <c:v>5.8658333333333363</c:v>
                </c:pt>
                <c:pt idx="1172">
                  <c:v>5.8708333333333433</c:v>
                </c:pt>
                <c:pt idx="1173">
                  <c:v>5.8766666666666714</c:v>
                </c:pt>
                <c:pt idx="1174">
                  <c:v>5.89</c:v>
                </c:pt>
                <c:pt idx="1175">
                  <c:v>5.8933333333333424</c:v>
                </c:pt>
                <c:pt idx="1176">
                  <c:v>5.895833333333333</c:v>
                </c:pt>
                <c:pt idx="1177">
                  <c:v>5.9016666666666824</c:v>
                </c:pt>
                <c:pt idx="1178">
                  <c:v>5.9066666666666734</c:v>
                </c:pt>
                <c:pt idx="1179">
                  <c:v>5.915</c:v>
                </c:pt>
                <c:pt idx="1180">
                  <c:v>5.9208333333333334</c:v>
                </c:pt>
                <c:pt idx="1181">
                  <c:v>5.9258333333333333</c:v>
                </c:pt>
                <c:pt idx="1182">
                  <c:v>5.9291666666666671</c:v>
                </c:pt>
                <c:pt idx="1183">
                  <c:v>5.9316666666666924</c:v>
                </c:pt>
                <c:pt idx="1184">
                  <c:v>5.9341666666666661</c:v>
                </c:pt>
                <c:pt idx="1185">
                  <c:v>5.94</c:v>
                </c:pt>
                <c:pt idx="1186">
                  <c:v>5.9450000000000003</c:v>
                </c:pt>
                <c:pt idx="1187">
                  <c:v>5.9483333333334034</c:v>
                </c:pt>
                <c:pt idx="1188">
                  <c:v>5.9508333333333434</c:v>
                </c:pt>
                <c:pt idx="1189">
                  <c:v>5.9641666666666646</c:v>
                </c:pt>
                <c:pt idx="1190">
                  <c:v>5.9674999999999976</c:v>
                </c:pt>
                <c:pt idx="1191">
                  <c:v>5.9700000000000024</c:v>
                </c:pt>
                <c:pt idx="1192">
                  <c:v>5.9725000000000001</c:v>
                </c:pt>
                <c:pt idx="1193">
                  <c:v>5.9750000000000014</c:v>
                </c:pt>
                <c:pt idx="1194">
                  <c:v>5.9808333333333534</c:v>
                </c:pt>
                <c:pt idx="1195">
                  <c:v>5.9891666666666703</c:v>
                </c:pt>
                <c:pt idx="1196">
                  <c:v>5.9941666666666666</c:v>
                </c:pt>
                <c:pt idx="1197">
                  <c:v>6.0025000000000004</c:v>
                </c:pt>
                <c:pt idx="1198">
                  <c:v>6.0216666666666674</c:v>
                </c:pt>
                <c:pt idx="1199">
                  <c:v>6.0249999999999746</c:v>
                </c:pt>
                <c:pt idx="1200">
                  <c:v>6.0274999999999954</c:v>
                </c:pt>
                <c:pt idx="1201">
                  <c:v>6.03</c:v>
                </c:pt>
                <c:pt idx="1202">
                  <c:v>6.0383333333334024</c:v>
                </c:pt>
                <c:pt idx="1203">
                  <c:v>6.0408333333333424</c:v>
                </c:pt>
                <c:pt idx="1204">
                  <c:v>6.0441666666666656</c:v>
                </c:pt>
                <c:pt idx="1205">
                  <c:v>6.0466666666666704</c:v>
                </c:pt>
                <c:pt idx="1206">
                  <c:v>6.0633333333333423</c:v>
                </c:pt>
                <c:pt idx="1207">
                  <c:v>6.0766666666666724</c:v>
                </c:pt>
                <c:pt idx="1208">
                  <c:v>6.09</c:v>
                </c:pt>
                <c:pt idx="1209">
                  <c:v>6.1041666666665382</c:v>
                </c:pt>
                <c:pt idx="1210">
                  <c:v>6.1099999999999994</c:v>
                </c:pt>
                <c:pt idx="1211">
                  <c:v>6.1124999999999856</c:v>
                </c:pt>
                <c:pt idx="1212">
                  <c:v>6.1174999999999846</c:v>
                </c:pt>
                <c:pt idx="1213">
                  <c:v>6.1258333333333326</c:v>
                </c:pt>
                <c:pt idx="1214">
                  <c:v>6.1483333333333334</c:v>
                </c:pt>
                <c:pt idx="1215">
                  <c:v>6.1558333333333364</c:v>
                </c:pt>
                <c:pt idx="1216">
                  <c:v>6.1616666666666662</c:v>
                </c:pt>
                <c:pt idx="1217">
                  <c:v>6.1641666666665031</c:v>
                </c:pt>
                <c:pt idx="1218">
                  <c:v>6.1700000000000008</c:v>
                </c:pt>
                <c:pt idx="1219">
                  <c:v>6.1749999999999856</c:v>
                </c:pt>
                <c:pt idx="1220">
                  <c:v>6.1783333333333426</c:v>
                </c:pt>
                <c:pt idx="1221">
                  <c:v>6.1866666666666674</c:v>
                </c:pt>
                <c:pt idx="1222">
                  <c:v>6.189166666666666</c:v>
                </c:pt>
                <c:pt idx="1223">
                  <c:v>6.1916666666666664</c:v>
                </c:pt>
                <c:pt idx="1224">
                  <c:v>6.1941666666665256</c:v>
                </c:pt>
                <c:pt idx="1225">
                  <c:v>6.1974999999999856</c:v>
                </c:pt>
                <c:pt idx="1226">
                  <c:v>6.2</c:v>
                </c:pt>
                <c:pt idx="1227">
                  <c:v>6.2058333333333424</c:v>
                </c:pt>
                <c:pt idx="1228">
                  <c:v>6.2108333333333334</c:v>
                </c:pt>
                <c:pt idx="1229">
                  <c:v>6.2358333333333524</c:v>
                </c:pt>
                <c:pt idx="1230">
                  <c:v>6.2441666666666684</c:v>
                </c:pt>
                <c:pt idx="1231">
                  <c:v>6.2466666666666724</c:v>
                </c:pt>
                <c:pt idx="1232">
                  <c:v>6.2516666666666714</c:v>
                </c:pt>
                <c:pt idx="1233">
                  <c:v>6.2633333333333434</c:v>
                </c:pt>
                <c:pt idx="1234">
                  <c:v>6.2658333333333331</c:v>
                </c:pt>
                <c:pt idx="1235">
                  <c:v>6.2683333333333424</c:v>
                </c:pt>
                <c:pt idx="1236">
                  <c:v>6.2741666666666669</c:v>
                </c:pt>
                <c:pt idx="1237">
                  <c:v>6.2824999999999998</c:v>
                </c:pt>
                <c:pt idx="1238">
                  <c:v>6.2850000000000001</c:v>
                </c:pt>
                <c:pt idx="1239">
                  <c:v>6.29</c:v>
                </c:pt>
                <c:pt idx="1240">
                  <c:v>6.2933333333333534</c:v>
                </c:pt>
                <c:pt idx="1241">
                  <c:v>6.31</c:v>
                </c:pt>
                <c:pt idx="1242">
                  <c:v>6.3124999999999956</c:v>
                </c:pt>
                <c:pt idx="1243">
                  <c:v>6.3233333333333333</c:v>
                </c:pt>
                <c:pt idx="1244">
                  <c:v>6.3291666666666666</c:v>
                </c:pt>
                <c:pt idx="1245">
                  <c:v>6.3341666666666656</c:v>
                </c:pt>
                <c:pt idx="1246">
                  <c:v>6.3366666666666696</c:v>
                </c:pt>
                <c:pt idx="1247">
                  <c:v>6.3449999999999847</c:v>
                </c:pt>
                <c:pt idx="1248">
                  <c:v>6.3483333333333434</c:v>
                </c:pt>
                <c:pt idx="1249">
                  <c:v>6.3508333333333331</c:v>
                </c:pt>
                <c:pt idx="1250">
                  <c:v>6.3616666666666672</c:v>
                </c:pt>
                <c:pt idx="1251">
                  <c:v>6.3674999999999846</c:v>
                </c:pt>
                <c:pt idx="1252">
                  <c:v>6.37</c:v>
                </c:pt>
                <c:pt idx="1253">
                  <c:v>6.3866666666666703</c:v>
                </c:pt>
                <c:pt idx="1254">
                  <c:v>6.3891666666666671</c:v>
                </c:pt>
                <c:pt idx="1255">
                  <c:v>6.3916666666666684</c:v>
                </c:pt>
                <c:pt idx="1256">
                  <c:v>6.3941666666665462</c:v>
                </c:pt>
                <c:pt idx="1257">
                  <c:v>6.3974999999999946</c:v>
                </c:pt>
                <c:pt idx="1258">
                  <c:v>6.3999999999999986</c:v>
                </c:pt>
                <c:pt idx="1259">
                  <c:v>6.4024999999999999</c:v>
                </c:pt>
                <c:pt idx="1260">
                  <c:v>6.4108333333333434</c:v>
                </c:pt>
                <c:pt idx="1261">
                  <c:v>6.4216666666666704</c:v>
                </c:pt>
                <c:pt idx="1262">
                  <c:v>6.4325000000000001</c:v>
                </c:pt>
                <c:pt idx="1263">
                  <c:v>6.4358333333334024</c:v>
                </c:pt>
                <c:pt idx="1264">
                  <c:v>6.4408333333333534</c:v>
                </c:pt>
                <c:pt idx="1265">
                  <c:v>6.4441666666666668</c:v>
                </c:pt>
                <c:pt idx="1266">
                  <c:v>6.4466666666666734</c:v>
                </c:pt>
                <c:pt idx="1267">
                  <c:v>6.4491666666666703</c:v>
                </c:pt>
                <c:pt idx="1268">
                  <c:v>6.4516666666666724</c:v>
                </c:pt>
                <c:pt idx="1269">
                  <c:v>6.4549999999999956</c:v>
                </c:pt>
                <c:pt idx="1270">
                  <c:v>6.4574999999999996</c:v>
                </c:pt>
                <c:pt idx="1271">
                  <c:v>6.46</c:v>
                </c:pt>
                <c:pt idx="1272">
                  <c:v>6.4633333333333534</c:v>
                </c:pt>
                <c:pt idx="1273">
                  <c:v>6.4658333333333333</c:v>
                </c:pt>
                <c:pt idx="1274">
                  <c:v>6.4791666666666714</c:v>
                </c:pt>
                <c:pt idx="1275">
                  <c:v>6.4874999999999998</c:v>
                </c:pt>
                <c:pt idx="1276">
                  <c:v>6.4933333333334033</c:v>
                </c:pt>
                <c:pt idx="1277">
                  <c:v>6.4958333333333433</c:v>
                </c:pt>
                <c:pt idx="1278">
                  <c:v>6.5041666666666664</c:v>
                </c:pt>
                <c:pt idx="1279">
                  <c:v>6.5174999999999974</c:v>
                </c:pt>
                <c:pt idx="1280">
                  <c:v>6.5233333333333334</c:v>
                </c:pt>
                <c:pt idx="1281">
                  <c:v>6.5366666666666724</c:v>
                </c:pt>
                <c:pt idx="1282">
                  <c:v>6.5425000000000004</c:v>
                </c:pt>
                <c:pt idx="1283">
                  <c:v>6.5508333333333333</c:v>
                </c:pt>
                <c:pt idx="1284">
                  <c:v>6.5591666666666661</c:v>
                </c:pt>
                <c:pt idx="1285">
                  <c:v>6.5641666666665337</c:v>
                </c:pt>
                <c:pt idx="1286">
                  <c:v>6.5783333333334024</c:v>
                </c:pt>
                <c:pt idx="1287">
                  <c:v>6.5808333333333424</c:v>
                </c:pt>
                <c:pt idx="1288">
                  <c:v>6.5866666666666696</c:v>
                </c:pt>
                <c:pt idx="1289">
                  <c:v>6.6108333333333329</c:v>
                </c:pt>
                <c:pt idx="1290">
                  <c:v>6.6166666666666671</c:v>
                </c:pt>
                <c:pt idx="1291">
                  <c:v>6.6249999999999236</c:v>
                </c:pt>
                <c:pt idx="1292">
                  <c:v>6.63</c:v>
                </c:pt>
                <c:pt idx="1293">
                  <c:v>6.6408333333333331</c:v>
                </c:pt>
                <c:pt idx="1294">
                  <c:v>6.6466666666666674</c:v>
                </c:pt>
                <c:pt idx="1295">
                  <c:v>6.6491666666666669</c:v>
                </c:pt>
                <c:pt idx="1296">
                  <c:v>6.6658333333333326</c:v>
                </c:pt>
                <c:pt idx="1297">
                  <c:v>6.6791666666666671</c:v>
                </c:pt>
                <c:pt idx="1298">
                  <c:v>6.6849999999999756</c:v>
                </c:pt>
                <c:pt idx="1299">
                  <c:v>6.6874999999999947</c:v>
                </c:pt>
                <c:pt idx="1300">
                  <c:v>6.6899999999999986</c:v>
                </c:pt>
                <c:pt idx="1301">
                  <c:v>6.6958333333333329</c:v>
                </c:pt>
                <c:pt idx="1302">
                  <c:v>6.6983333333333333</c:v>
                </c:pt>
                <c:pt idx="1303">
                  <c:v>6.7016666666666724</c:v>
                </c:pt>
                <c:pt idx="1304">
                  <c:v>6.7066666666666714</c:v>
                </c:pt>
                <c:pt idx="1305">
                  <c:v>6.7124999999999986</c:v>
                </c:pt>
                <c:pt idx="1306">
                  <c:v>6.7149999999999856</c:v>
                </c:pt>
                <c:pt idx="1307">
                  <c:v>6.7233333333333434</c:v>
                </c:pt>
                <c:pt idx="1308">
                  <c:v>6.7258333333333331</c:v>
                </c:pt>
                <c:pt idx="1309">
                  <c:v>6.7316666666666833</c:v>
                </c:pt>
                <c:pt idx="1310">
                  <c:v>6.7341666666666669</c:v>
                </c:pt>
                <c:pt idx="1311">
                  <c:v>6.7366666666666823</c:v>
                </c:pt>
                <c:pt idx="1312">
                  <c:v>6.7450000000000001</c:v>
                </c:pt>
                <c:pt idx="1313">
                  <c:v>6.7558333333333334</c:v>
                </c:pt>
                <c:pt idx="1314">
                  <c:v>6.7591666666666663</c:v>
                </c:pt>
                <c:pt idx="1315">
                  <c:v>6.7616666666666703</c:v>
                </c:pt>
                <c:pt idx="1316">
                  <c:v>6.7783333333334124</c:v>
                </c:pt>
                <c:pt idx="1317">
                  <c:v>6.7974999999999977</c:v>
                </c:pt>
                <c:pt idx="1318">
                  <c:v>6.8058333333333332</c:v>
                </c:pt>
                <c:pt idx="1319">
                  <c:v>6.8191666666666668</c:v>
                </c:pt>
                <c:pt idx="1320">
                  <c:v>6.8216666666666663</c:v>
                </c:pt>
                <c:pt idx="1321">
                  <c:v>6.8274999999999846</c:v>
                </c:pt>
                <c:pt idx="1322">
                  <c:v>6.8358333333333334</c:v>
                </c:pt>
                <c:pt idx="1323">
                  <c:v>6.8408333333333333</c:v>
                </c:pt>
                <c:pt idx="1324">
                  <c:v>6.8549999999999756</c:v>
                </c:pt>
                <c:pt idx="1325">
                  <c:v>6.8599999999999977</c:v>
                </c:pt>
                <c:pt idx="1326">
                  <c:v>6.8658333333333363</c:v>
                </c:pt>
                <c:pt idx="1327">
                  <c:v>6.8683333333333332</c:v>
                </c:pt>
                <c:pt idx="1328">
                  <c:v>6.8708333333333433</c:v>
                </c:pt>
                <c:pt idx="1329">
                  <c:v>6.8741666666666656</c:v>
                </c:pt>
                <c:pt idx="1330">
                  <c:v>6.8766666666666714</c:v>
                </c:pt>
                <c:pt idx="1331">
                  <c:v>6.8824999999999976</c:v>
                </c:pt>
                <c:pt idx="1332">
                  <c:v>6.8850000000000007</c:v>
                </c:pt>
                <c:pt idx="1333">
                  <c:v>6.8874999999999966</c:v>
                </c:pt>
                <c:pt idx="1334">
                  <c:v>6.9041666666666659</c:v>
                </c:pt>
                <c:pt idx="1335">
                  <c:v>6.9125000000000014</c:v>
                </c:pt>
                <c:pt idx="1336">
                  <c:v>6.915</c:v>
                </c:pt>
                <c:pt idx="1337">
                  <c:v>6.9175000000000004</c:v>
                </c:pt>
                <c:pt idx="1338">
                  <c:v>6.9316666666666924</c:v>
                </c:pt>
                <c:pt idx="1339">
                  <c:v>6.94</c:v>
                </c:pt>
                <c:pt idx="1340">
                  <c:v>6.9424999999999999</c:v>
                </c:pt>
                <c:pt idx="1341">
                  <c:v>6.9483333333334034</c:v>
                </c:pt>
                <c:pt idx="1342">
                  <c:v>6.9558333333333424</c:v>
                </c:pt>
                <c:pt idx="1343">
                  <c:v>6.9616666666666696</c:v>
                </c:pt>
                <c:pt idx="1344">
                  <c:v>6.9783333333334134</c:v>
                </c:pt>
                <c:pt idx="1345">
                  <c:v>6.9808333333333534</c:v>
                </c:pt>
                <c:pt idx="1346">
                  <c:v>6.9916666666666734</c:v>
                </c:pt>
                <c:pt idx="1347">
                  <c:v>6.9974999999999996</c:v>
                </c:pt>
                <c:pt idx="1348">
                  <c:v>7</c:v>
                </c:pt>
                <c:pt idx="1349">
                  <c:v>7.0025000000000004</c:v>
                </c:pt>
                <c:pt idx="1350">
                  <c:v>7.0058333333333334</c:v>
                </c:pt>
                <c:pt idx="1351">
                  <c:v>7.0108333333333333</c:v>
                </c:pt>
                <c:pt idx="1352">
                  <c:v>7.0358333333333434</c:v>
                </c:pt>
                <c:pt idx="1353">
                  <c:v>7.0408333333333424</c:v>
                </c:pt>
                <c:pt idx="1354">
                  <c:v>7.0708333333333524</c:v>
                </c:pt>
                <c:pt idx="1355">
                  <c:v>7.0766666666666724</c:v>
                </c:pt>
                <c:pt idx="1356">
                  <c:v>7.0824999999999996</c:v>
                </c:pt>
                <c:pt idx="1357">
                  <c:v>7.085</c:v>
                </c:pt>
                <c:pt idx="1358">
                  <c:v>7.1066666666666674</c:v>
                </c:pt>
                <c:pt idx="1359">
                  <c:v>7.1174999999999846</c:v>
                </c:pt>
                <c:pt idx="1360">
                  <c:v>7.1233333333333384</c:v>
                </c:pt>
                <c:pt idx="1361">
                  <c:v>7.1366666666666703</c:v>
                </c:pt>
                <c:pt idx="1362">
                  <c:v>7.1400000000000006</c:v>
                </c:pt>
                <c:pt idx="1363">
                  <c:v>7.1449999999999756</c:v>
                </c:pt>
                <c:pt idx="1364">
                  <c:v>7.1616666666666662</c:v>
                </c:pt>
                <c:pt idx="1365">
                  <c:v>7.1641666666665031</c:v>
                </c:pt>
                <c:pt idx="1366">
                  <c:v>7.1724999999999994</c:v>
                </c:pt>
                <c:pt idx="1367">
                  <c:v>7.1749999999999856</c:v>
                </c:pt>
                <c:pt idx="1368">
                  <c:v>7.1866666666666674</c:v>
                </c:pt>
                <c:pt idx="1369">
                  <c:v>7.1916666666666664</c:v>
                </c:pt>
                <c:pt idx="1370">
                  <c:v>7.1974999999999856</c:v>
                </c:pt>
                <c:pt idx="1371">
                  <c:v>7.2083333333333934</c:v>
                </c:pt>
                <c:pt idx="1372">
                  <c:v>7.2108333333333334</c:v>
                </c:pt>
                <c:pt idx="1373">
                  <c:v>7.2166666666666703</c:v>
                </c:pt>
                <c:pt idx="1374">
                  <c:v>7.2216666666666702</c:v>
                </c:pt>
                <c:pt idx="1375">
                  <c:v>7.23</c:v>
                </c:pt>
                <c:pt idx="1376">
                  <c:v>7.2358333333333524</c:v>
                </c:pt>
                <c:pt idx="1377">
                  <c:v>7.2491666666666674</c:v>
                </c:pt>
                <c:pt idx="1378">
                  <c:v>7.2516666666666714</c:v>
                </c:pt>
                <c:pt idx="1379">
                  <c:v>7.2600000000000007</c:v>
                </c:pt>
                <c:pt idx="1380">
                  <c:v>7.2658333333333331</c:v>
                </c:pt>
                <c:pt idx="1381">
                  <c:v>7.2683333333333424</c:v>
                </c:pt>
                <c:pt idx="1382">
                  <c:v>7.2824999999999998</c:v>
                </c:pt>
                <c:pt idx="1383">
                  <c:v>7.29</c:v>
                </c:pt>
                <c:pt idx="1384">
                  <c:v>7.2958333333333334</c:v>
                </c:pt>
                <c:pt idx="1385">
                  <c:v>7.31</c:v>
                </c:pt>
                <c:pt idx="1386">
                  <c:v>7.3124999999999956</c:v>
                </c:pt>
                <c:pt idx="1387">
                  <c:v>7.3149999999999746</c:v>
                </c:pt>
                <c:pt idx="1388">
                  <c:v>7.3174999999999946</c:v>
                </c:pt>
                <c:pt idx="1389">
                  <c:v>7.3233333333333333</c:v>
                </c:pt>
                <c:pt idx="1390">
                  <c:v>7.3341666666666656</c:v>
                </c:pt>
                <c:pt idx="1391">
                  <c:v>7.3424999999999976</c:v>
                </c:pt>
                <c:pt idx="1392">
                  <c:v>7.3449999999999847</c:v>
                </c:pt>
                <c:pt idx="1393">
                  <c:v>7.3533333333333424</c:v>
                </c:pt>
                <c:pt idx="1394">
                  <c:v>7.3641666666665202</c:v>
                </c:pt>
                <c:pt idx="1395">
                  <c:v>7.3783333333333534</c:v>
                </c:pt>
                <c:pt idx="1396">
                  <c:v>7.3866666666666703</c:v>
                </c:pt>
                <c:pt idx="1397">
                  <c:v>7.3916666666666684</c:v>
                </c:pt>
                <c:pt idx="1398">
                  <c:v>7.4058333333333524</c:v>
                </c:pt>
                <c:pt idx="1399">
                  <c:v>7.4133333333334024</c:v>
                </c:pt>
                <c:pt idx="1400">
                  <c:v>7.4166666666666714</c:v>
                </c:pt>
                <c:pt idx="1401">
                  <c:v>7.4191666666666674</c:v>
                </c:pt>
                <c:pt idx="1402">
                  <c:v>7.4325000000000001</c:v>
                </c:pt>
                <c:pt idx="1403">
                  <c:v>7.4358333333334024</c:v>
                </c:pt>
                <c:pt idx="1404">
                  <c:v>7.4491666666666703</c:v>
                </c:pt>
                <c:pt idx="1405">
                  <c:v>7.46</c:v>
                </c:pt>
                <c:pt idx="1406">
                  <c:v>7.4633333333333534</c:v>
                </c:pt>
                <c:pt idx="1407">
                  <c:v>7.5041666666666664</c:v>
                </c:pt>
                <c:pt idx="1408">
                  <c:v>7.5100000000000007</c:v>
                </c:pt>
                <c:pt idx="1409">
                  <c:v>7.5124999999999984</c:v>
                </c:pt>
                <c:pt idx="1410">
                  <c:v>7.520833333333333</c:v>
                </c:pt>
                <c:pt idx="1411">
                  <c:v>7.5233333333333334</c:v>
                </c:pt>
                <c:pt idx="1412">
                  <c:v>7.5291666666666659</c:v>
                </c:pt>
                <c:pt idx="1413">
                  <c:v>7.5316666666666734</c:v>
                </c:pt>
                <c:pt idx="1414">
                  <c:v>7.5341666666666667</c:v>
                </c:pt>
                <c:pt idx="1415">
                  <c:v>7.5450000000000008</c:v>
                </c:pt>
                <c:pt idx="1416">
                  <c:v>7.5808333333333424</c:v>
                </c:pt>
                <c:pt idx="1417">
                  <c:v>7.5866666666666696</c:v>
                </c:pt>
                <c:pt idx="1418">
                  <c:v>7.5974999999999966</c:v>
                </c:pt>
                <c:pt idx="1419">
                  <c:v>7.6</c:v>
                </c:pt>
                <c:pt idx="1420">
                  <c:v>7.6024999999999956</c:v>
                </c:pt>
                <c:pt idx="1421">
                  <c:v>7.6216666666666661</c:v>
                </c:pt>
                <c:pt idx="1422">
                  <c:v>7.6324999999999976</c:v>
                </c:pt>
                <c:pt idx="1423">
                  <c:v>7.6383333333333434</c:v>
                </c:pt>
                <c:pt idx="1424">
                  <c:v>7.6441666666665462</c:v>
                </c:pt>
                <c:pt idx="1425">
                  <c:v>7.6549999999999656</c:v>
                </c:pt>
                <c:pt idx="1426">
                  <c:v>7.6708333333333334</c:v>
                </c:pt>
                <c:pt idx="1427">
                  <c:v>7.6874999999999947</c:v>
                </c:pt>
                <c:pt idx="1428">
                  <c:v>7.7124999999999986</c:v>
                </c:pt>
                <c:pt idx="1429">
                  <c:v>7.7174999999999976</c:v>
                </c:pt>
                <c:pt idx="1430">
                  <c:v>7.7233333333333434</c:v>
                </c:pt>
                <c:pt idx="1431">
                  <c:v>7.7258333333333331</c:v>
                </c:pt>
                <c:pt idx="1432">
                  <c:v>7.729166666666667</c:v>
                </c:pt>
                <c:pt idx="1433">
                  <c:v>7.7316666666666833</c:v>
                </c:pt>
                <c:pt idx="1434">
                  <c:v>7.7341666666666669</c:v>
                </c:pt>
                <c:pt idx="1435">
                  <c:v>7.7508333333333423</c:v>
                </c:pt>
                <c:pt idx="1436">
                  <c:v>7.7558333333333334</c:v>
                </c:pt>
                <c:pt idx="1437">
                  <c:v>7.7591666666666663</c:v>
                </c:pt>
                <c:pt idx="1438">
                  <c:v>7.7674999999999956</c:v>
                </c:pt>
                <c:pt idx="1439">
                  <c:v>7.7725</c:v>
                </c:pt>
                <c:pt idx="1440">
                  <c:v>7.7749999999999986</c:v>
                </c:pt>
                <c:pt idx="1441">
                  <c:v>7.7783333333334124</c:v>
                </c:pt>
                <c:pt idx="1442">
                  <c:v>7.7808333333333524</c:v>
                </c:pt>
                <c:pt idx="1443">
                  <c:v>7.7833333333334034</c:v>
                </c:pt>
                <c:pt idx="1444">
                  <c:v>7.7866666666666724</c:v>
                </c:pt>
                <c:pt idx="1445">
                  <c:v>7.7891666666666683</c:v>
                </c:pt>
                <c:pt idx="1446">
                  <c:v>7.7941666666666647</c:v>
                </c:pt>
                <c:pt idx="1447">
                  <c:v>7.8</c:v>
                </c:pt>
                <c:pt idx="1448">
                  <c:v>7.8083333333333433</c:v>
                </c:pt>
                <c:pt idx="1449">
                  <c:v>7.8166666666666664</c:v>
                </c:pt>
                <c:pt idx="1450">
                  <c:v>7.8216666666666663</c:v>
                </c:pt>
                <c:pt idx="1451">
                  <c:v>7.8299999999999956</c:v>
                </c:pt>
                <c:pt idx="1452">
                  <c:v>7.8408333333333333</c:v>
                </c:pt>
                <c:pt idx="1453">
                  <c:v>7.8441666666666237</c:v>
                </c:pt>
                <c:pt idx="1454">
                  <c:v>7.8466666666666702</c:v>
                </c:pt>
                <c:pt idx="1455">
                  <c:v>7.8516666666666683</c:v>
                </c:pt>
                <c:pt idx="1456">
                  <c:v>7.8599999999999977</c:v>
                </c:pt>
                <c:pt idx="1457">
                  <c:v>7.8658333333333363</c:v>
                </c:pt>
                <c:pt idx="1458">
                  <c:v>7.8741666666666656</c:v>
                </c:pt>
                <c:pt idx="1459">
                  <c:v>7.8791666666666664</c:v>
                </c:pt>
                <c:pt idx="1460">
                  <c:v>7.8850000000000007</c:v>
                </c:pt>
                <c:pt idx="1461">
                  <c:v>7.8874999999999966</c:v>
                </c:pt>
                <c:pt idx="1462">
                  <c:v>7.895833333333333</c:v>
                </c:pt>
                <c:pt idx="1463">
                  <c:v>7.8983333333333334</c:v>
                </c:pt>
                <c:pt idx="1464">
                  <c:v>7.9041666666666659</c:v>
                </c:pt>
                <c:pt idx="1465">
                  <c:v>7.91</c:v>
                </c:pt>
                <c:pt idx="1466">
                  <c:v>7.915</c:v>
                </c:pt>
                <c:pt idx="1467">
                  <c:v>7.9208333333333334</c:v>
                </c:pt>
                <c:pt idx="1468">
                  <c:v>7.9233333333333524</c:v>
                </c:pt>
                <c:pt idx="1469">
                  <c:v>7.9291666666666671</c:v>
                </c:pt>
                <c:pt idx="1470">
                  <c:v>7.9366666666666834</c:v>
                </c:pt>
                <c:pt idx="1471">
                  <c:v>7.9424999999999999</c:v>
                </c:pt>
                <c:pt idx="1472">
                  <c:v>7.9533333333334024</c:v>
                </c:pt>
                <c:pt idx="1473">
                  <c:v>7.9674999999999976</c:v>
                </c:pt>
                <c:pt idx="1474">
                  <c:v>7.9783333333334134</c:v>
                </c:pt>
                <c:pt idx="1475">
                  <c:v>7.9808333333333534</c:v>
                </c:pt>
                <c:pt idx="1476">
                  <c:v>7.9974999999999996</c:v>
                </c:pt>
                <c:pt idx="1477">
                  <c:v>8</c:v>
                </c:pt>
                <c:pt idx="1478">
                  <c:v>8.0025000000000048</c:v>
                </c:pt>
                <c:pt idx="1479">
                  <c:v>8.0191666666666706</c:v>
                </c:pt>
                <c:pt idx="1480">
                  <c:v>8.0325000000000006</c:v>
                </c:pt>
                <c:pt idx="1481">
                  <c:v>8.0408333333333335</c:v>
                </c:pt>
                <c:pt idx="1482">
                  <c:v>8.0441666666666674</c:v>
                </c:pt>
                <c:pt idx="1483">
                  <c:v>8.0466666666666704</c:v>
                </c:pt>
                <c:pt idx="1484">
                  <c:v>8.0491666666666664</c:v>
                </c:pt>
                <c:pt idx="1485">
                  <c:v>8.06</c:v>
                </c:pt>
                <c:pt idx="1486">
                  <c:v>8.0633333333333344</c:v>
                </c:pt>
                <c:pt idx="1487">
                  <c:v>8.0741666666666667</c:v>
                </c:pt>
                <c:pt idx="1488">
                  <c:v>8.0766666666667248</c:v>
                </c:pt>
                <c:pt idx="1489">
                  <c:v>8.0791666666666728</c:v>
                </c:pt>
                <c:pt idx="1490">
                  <c:v>8.09</c:v>
                </c:pt>
                <c:pt idx="1491">
                  <c:v>8.0933333333333337</c:v>
                </c:pt>
                <c:pt idx="1492">
                  <c:v>8.0958333333333368</c:v>
                </c:pt>
                <c:pt idx="1493">
                  <c:v>8.1016666666666666</c:v>
                </c:pt>
                <c:pt idx="1494">
                  <c:v>8.1066666666666727</c:v>
                </c:pt>
                <c:pt idx="1495">
                  <c:v>8.11</c:v>
                </c:pt>
                <c:pt idx="1496">
                  <c:v>8.1125000000000025</c:v>
                </c:pt>
                <c:pt idx="1497">
                  <c:v>8.1208333333333336</c:v>
                </c:pt>
                <c:pt idx="1498">
                  <c:v>8.1316666666666642</c:v>
                </c:pt>
                <c:pt idx="1499">
                  <c:v>8.1366666666666667</c:v>
                </c:pt>
                <c:pt idx="1500">
                  <c:v>8.14</c:v>
                </c:pt>
                <c:pt idx="1501">
                  <c:v>8.1508333333333347</c:v>
                </c:pt>
                <c:pt idx="1502">
                  <c:v>8.1591666666666747</c:v>
                </c:pt>
                <c:pt idx="1503">
                  <c:v>8.1833333333333336</c:v>
                </c:pt>
                <c:pt idx="1504">
                  <c:v>8.1866666666666728</c:v>
                </c:pt>
                <c:pt idx="1505">
                  <c:v>8.2000000000000011</c:v>
                </c:pt>
                <c:pt idx="1506">
                  <c:v>8.2133333333333329</c:v>
                </c:pt>
                <c:pt idx="1507">
                  <c:v>8.2166666666666668</c:v>
                </c:pt>
                <c:pt idx="1508">
                  <c:v>8.2249999999999996</c:v>
                </c:pt>
                <c:pt idx="1509">
                  <c:v>8.238333333333248</c:v>
                </c:pt>
                <c:pt idx="1510">
                  <c:v>8.240833333333331</c:v>
                </c:pt>
                <c:pt idx="1511">
                  <c:v>8.2441666666666649</c:v>
                </c:pt>
                <c:pt idx="1512">
                  <c:v>8.2466666666666661</c:v>
                </c:pt>
                <c:pt idx="1513">
                  <c:v>8.2516666666666705</c:v>
                </c:pt>
                <c:pt idx="1514">
                  <c:v>8.26</c:v>
                </c:pt>
                <c:pt idx="1515">
                  <c:v>8.2633333333333336</c:v>
                </c:pt>
                <c:pt idx="1516">
                  <c:v>8.2825000000000006</c:v>
                </c:pt>
                <c:pt idx="1517">
                  <c:v>8.2875000000000014</c:v>
                </c:pt>
                <c:pt idx="1518">
                  <c:v>8.293333333333333</c:v>
                </c:pt>
                <c:pt idx="1519">
                  <c:v>8.3125000000000266</c:v>
                </c:pt>
                <c:pt idx="1520">
                  <c:v>8.3233333333333324</c:v>
                </c:pt>
                <c:pt idx="1521">
                  <c:v>8.3341666666666665</c:v>
                </c:pt>
                <c:pt idx="1522">
                  <c:v>8.3425000000000047</c:v>
                </c:pt>
                <c:pt idx="1523">
                  <c:v>8.3558333333334964</c:v>
                </c:pt>
                <c:pt idx="1524">
                  <c:v>8.3641666666666747</c:v>
                </c:pt>
                <c:pt idx="1525">
                  <c:v>8.3675000000000068</c:v>
                </c:pt>
                <c:pt idx="1526">
                  <c:v>8.3700000000000028</c:v>
                </c:pt>
                <c:pt idx="1527">
                  <c:v>8.3833333333333346</c:v>
                </c:pt>
                <c:pt idx="1528">
                  <c:v>8.3891666666667248</c:v>
                </c:pt>
                <c:pt idx="1529">
                  <c:v>8.3941666666666706</c:v>
                </c:pt>
                <c:pt idx="1530">
                  <c:v>8.4108333333333345</c:v>
                </c:pt>
                <c:pt idx="1531">
                  <c:v>8.4133333333333322</c:v>
                </c:pt>
                <c:pt idx="1532">
                  <c:v>8.4191666666666727</c:v>
                </c:pt>
                <c:pt idx="1533">
                  <c:v>8.4491666666666667</c:v>
                </c:pt>
                <c:pt idx="1534">
                  <c:v>8.4575000000000067</c:v>
                </c:pt>
                <c:pt idx="1535">
                  <c:v>8.4600000000000026</c:v>
                </c:pt>
                <c:pt idx="1536">
                  <c:v>8.4658333333333768</c:v>
                </c:pt>
                <c:pt idx="1537">
                  <c:v>8.4683333333333337</c:v>
                </c:pt>
                <c:pt idx="1538">
                  <c:v>8.4958333333333567</c:v>
                </c:pt>
                <c:pt idx="1539">
                  <c:v>8.51</c:v>
                </c:pt>
                <c:pt idx="1540">
                  <c:v>8.5125000000000028</c:v>
                </c:pt>
                <c:pt idx="1541">
                  <c:v>8.5150000000000006</c:v>
                </c:pt>
                <c:pt idx="1542">
                  <c:v>8.5208333333333321</c:v>
                </c:pt>
                <c:pt idx="1543">
                  <c:v>8.5233333333333334</c:v>
                </c:pt>
                <c:pt idx="1544">
                  <c:v>8.5258333333333347</c:v>
                </c:pt>
                <c:pt idx="1545">
                  <c:v>8.5450000000000017</c:v>
                </c:pt>
                <c:pt idx="1546">
                  <c:v>8.5533333333333328</c:v>
                </c:pt>
                <c:pt idx="1547">
                  <c:v>8.5558333333333767</c:v>
                </c:pt>
                <c:pt idx="1548">
                  <c:v>8.5591666666666768</c:v>
                </c:pt>
                <c:pt idx="1549">
                  <c:v>8.5641666666666705</c:v>
                </c:pt>
                <c:pt idx="1550">
                  <c:v>8.5675000000000008</c:v>
                </c:pt>
                <c:pt idx="1551">
                  <c:v>8.5725000000000247</c:v>
                </c:pt>
                <c:pt idx="1552">
                  <c:v>8.5750000000000028</c:v>
                </c:pt>
                <c:pt idx="1553">
                  <c:v>8.5975000000000001</c:v>
                </c:pt>
                <c:pt idx="1554">
                  <c:v>8.6083333333333183</c:v>
                </c:pt>
                <c:pt idx="1555">
                  <c:v>8.6191666666666666</c:v>
                </c:pt>
                <c:pt idx="1556">
                  <c:v>8.6466666666666665</c:v>
                </c:pt>
                <c:pt idx="1557">
                  <c:v>8.6491666666666678</c:v>
                </c:pt>
                <c:pt idx="1558">
                  <c:v>8.6633333333333322</c:v>
                </c:pt>
                <c:pt idx="1559">
                  <c:v>8.668333333333333</c:v>
                </c:pt>
                <c:pt idx="1560">
                  <c:v>8.6708333333333325</c:v>
                </c:pt>
                <c:pt idx="1561">
                  <c:v>8.6766666666666747</c:v>
                </c:pt>
                <c:pt idx="1562">
                  <c:v>8.6875</c:v>
                </c:pt>
                <c:pt idx="1563">
                  <c:v>8.69</c:v>
                </c:pt>
                <c:pt idx="1564">
                  <c:v>8.7100000000000009</c:v>
                </c:pt>
                <c:pt idx="1565">
                  <c:v>8.7125000000000004</c:v>
                </c:pt>
                <c:pt idx="1566">
                  <c:v>8.7208333333333332</c:v>
                </c:pt>
                <c:pt idx="1567">
                  <c:v>8.7233333333333309</c:v>
                </c:pt>
                <c:pt idx="1568">
                  <c:v>8.74</c:v>
                </c:pt>
                <c:pt idx="1569">
                  <c:v>8.7483333333332389</c:v>
                </c:pt>
                <c:pt idx="1570">
                  <c:v>8.7616666666666667</c:v>
                </c:pt>
                <c:pt idx="1571">
                  <c:v>8.7725000000000026</c:v>
                </c:pt>
                <c:pt idx="1572">
                  <c:v>8.7750000000000004</c:v>
                </c:pt>
                <c:pt idx="1573">
                  <c:v>8.7783333333333182</c:v>
                </c:pt>
                <c:pt idx="1574">
                  <c:v>8.7833333333333332</c:v>
                </c:pt>
                <c:pt idx="1575">
                  <c:v>8.7975000000000012</c:v>
                </c:pt>
                <c:pt idx="1576">
                  <c:v>8.8166666666667268</c:v>
                </c:pt>
                <c:pt idx="1577">
                  <c:v>8.8250000000000028</c:v>
                </c:pt>
                <c:pt idx="1578">
                  <c:v>8.8383333333333329</c:v>
                </c:pt>
                <c:pt idx="1579">
                  <c:v>8.8408333333333342</c:v>
                </c:pt>
                <c:pt idx="1580">
                  <c:v>8.8491666666666706</c:v>
                </c:pt>
                <c:pt idx="1581">
                  <c:v>8.8516666666667767</c:v>
                </c:pt>
                <c:pt idx="1582">
                  <c:v>8.8600000000000048</c:v>
                </c:pt>
                <c:pt idx="1583">
                  <c:v>8.8683333333333341</c:v>
                </c:pt>
                <c:pt idx="1584">
                  <c:v>8.8791666666667268</c:v>
                </c:pt>
                <c:pt idx="1585">
                  <c:v>8.8825000000000767</c:v>
                </c:pt>
                <c:pt idx="1586">
                  <c:v>8.89</c:v>
                </c:pt>
                <c:pt idx="1587">
                  <c:v>8.9041666666666668</c:v>
                </c:pt>
                <c:pt idx="1588">
                  <c:v>8.9150000000000027</c:v>
                </c:pt>
                <c:pt idx="1589">
                  <c:v>8.9208333333333325</c:v>
                </c:pt>
                <c:pt idx="1590">
                  <c:v>8.9316666666666666</c:v>
                </c:pt>
                <c:pt idx="1591">
                  <c:v>8.9425000000000008</c:v>
                </c:pt>
                <c:pt idx="1592">
                  <c:v>8.9725000000000268</c:v>
                </c:pt>
                <c:pt idx="1593">
                  <c:v>8.9783333333333335</c:v>
                </c:pt>
                <c:pt idx="1594">
                  <c:v>8.9808333333333348</c:v>
                </c:pt>
                <c:pt idx="1595">
                  <c:v>8.9866666666667268</c:v>
                </c:pt>
                <c:pt idx="1596">
                  <c:v>8.9975000000000005</c:v>
                </c:pt>
                <c:pt idx="1597">
                  <c:v>9.0083333333333329</c:v>
                </c:pt>
                <c:pt idx="1598">
                  <c:v>9.0216666666666665</c:v>
                </c:pt>
                <c:pt idx="1599">
                  <c:v>9.0250000000000004</c:v>
                </c:pt>
                <c:pt idx="1600">
                  <c:v>9.0275000000000034</c:v>
                </c:pt>
                <c:pt idx="1601">
                  <c:v>9.0325000000000006</c:v>
                </c:pt>
                <c:pt idx="1602">
                  <c:v>9.0358333333333345</c:v>
                </c:pt>
                <c:pt idx="1603">
                  <c:v>9.0708333333333346</c:v>
                </c:pt>
                <c:pt idx="1604">
                  <c:v>9.0741666666666667</c:v>
                </c:pt>
                <c:pt idx="1605">
                  <c:v>9.0791666666666728</c:v>
                </c:pt>
                <c:pt idx="1606">
                  <c:v>9.0875000000000004</c:v>
                </c:pt>
                <c:pt idx="1607">
                  <c:v>9.0933333333333337</c:v>
                </c:pt>
                <c:pt idx="1608">
                  <c:v>9.1016666666666666</c:v>
                </c:pt>
                <c:pt idx="1609">
                  <c:v>9.1233333333333331</c:v>
                </c:pt>
                <c:pt idx="1610">
                  <c:v>9.1508333333333347</c:v>
                </c:pt>
                <c:pt idx="1611">
                  <c:v>9.1675000000000004</c:v>
                </c:pt>
                <c:pt idx="1612">
                  <c:v>9.17</c:v>
                </c:pt>
                <c:pt idx="1613">
                  <c:v>9.1833333333333336</c:v>
                </c:pt>
                <c:pt idx="1614">
                  <c:v>9.1916666666666664</c:v>
                </c:pt>
                <c:pt idx="1615">
                  <c:v>9.1941666666666642</c:v>
                </c:pt>
                <c:pt idx="1616">
                  <c:v>9.2000000000000011</c:v>
                </c:pt>
                <c:pt idx="1617">
                  <c:v>9.2025000000000006</c:v>
                </c:pt>
                <c:pt idx="1618">
                  <c:v>9.2058333333333326</c:v>
                </c:pt>
                <c:pt idx="1619">
                  <c:v>9.2108333333333334</c:v>
                </c:pt>
                <c:pt idx="1620">
                  <c:v>9.2216666666666658</c:v>
                </c:pt>
                <c:pt idx="1621">
                  <c:v>9.2249999999999996</c:v>
                </c:pt>
                <c:pt idx="1622">
                  <c:v>9.23</c:v>
                </c:pt>
                <c:pt idx="1623">
                  <c:v>9.2358333333333338</c:v>
                </c:pt>
                <c:pt idx="1624">
                  <c:v>9.2466666666666661</c:v>
                </c:pt>
                <c:pt idx="1625">
                  <c:v>9.2550000000000008</c:v>
                </c:pt>
                <c:pt idx="1626">
                  <c:v>9.2633333333333336</c:v>
                </c:pt>
                <c:pt idx="1627">
                  <c:v>9.2900000000000009</c:v>
                </c:pt>
                <c:pt idx="1628">
                  <c:v>9.293333333333333</c:v>
                </c:pt>
                <c:pt idx="1629">
                  <c:v>9.2958333333333325</c:v>
                </c:pt>
                <c:pt idx="1630">
                  <c:v>9.2983333333332983</c:v>
                </c:pt>
                <c:pt idx="1631">
                  <c:v>9.3066666666667768</c:v>
                </c:pt>
                <c:pt idx="1632">
                  <c:v>9.3150000000000048</c:v>
                </c:pt>
                <c:pt idx="1633">
                  <c:v>9.3208333333333346</c:v>
                </c:pt>
                <c:pt idx="1634">
                  <c:v>9.3258333333333567</c:v>
                </c:pt>
                <c:pt idx="1635">
                  <c:v>9.3316666666666706</c:v>
                </c:pt>
                <c:pt idx="1636">
                  <c:v>9.3675000000000068</c:v>
                </c:pt>
                <c:pt idx="1637">
                  <c:v>9.3700000000000028</c:v>
                </c:pt>
                <c:pt idx="1638">
                  <c:v>9.3750000000000266</c:v>
                </c:pt>
                <c:pt idx="1639">
                  <c:v>9.3783333333333356</c:v>
                </c:pt>
                <c:pt idx="1640">
                  <c:v>9.3891666666667248</c:v>
                </c:pt>
                <c:pt idx="1641">
                  <c:v>9.3916666666666728</c:v>
                </c:pt>
                <c:pt idx="1642">
                  <c:v>9.3941666666666706</c:v>
                </c:pt>
                <c:pt idx="1643">
                  <c:v>9.3975000000000026</c:v>
                </c:pt>
                <c:pt idx="1644">
                  <c:v>9.4</c:v>
                </c:pt>
                <c:pt idx="1645">
                  <c:v>9.4191666666666727</c:v>
                </c:pt>
                <c:pt idx="1646">
                  <c:v>9.43</c:v>
                </c:pt>
                <c:pt idx="1647">
                  <c:v>9.4383333333333184</c:v>
                </c:pt>
                <c:pt idx="1648">
                  <c:v>9.4491666666666667</c:v>
                </c:pt>
                <c:pt idx="1649">
                  <c:v>9.4516666666667248</c:v>
                </c:pt>
                <c:pt idx="1650">
                  <c:v>9.4600000000000026</c:v>
                </c:pt>
                <c:pt idx="1651">
                  <c:v>9.4633333333333347</c:v>
                </c:pt>
                <c:pt idx="1652">
                  <c:v>9.4741666666666706</c:v>
                </c:pt>
                <c:pt idx="1653">
                  <c:v>9.4791666666666767</c:v>
                </c:pt>
                <c:pt idx="1654">
                  <c:v>9.4825000000000248</c:v>
                </c:pt>
                <c:pt idx="1655">
                  <c:v>9.4850000000000048</c:v>
                </c:pt>
                <c:pt idx="1656">
                  <c:v>9.4983333333333331</c:v>
                </c:pt>
                <c:pt idx="1657">
                  <c:v>9.5041666666666664</c:v>
                </c:pt>
                <c:pt idx="1658">
                  <c:v>9.51</c:v>
                </c:pt>
                <c:pt idx="1659">
                  <c:v>9.5125000000000028</c:v>
                </c:pt>
                <c:pt idx="1660">
                  <c:v>9.5208333333333321</c:v>
                </c:pt>
                <c:pt idx="1661">
                  <c:v>9.5508333333333368</c:v>
                </c:pt>
                <c:pt idx="1662">
                  <c:v>9.5558333333333767</c:v>
                </c:pt>
                <c:pt idx="1663">
                  <c:v>9.5591666666666768</c:v>
                </c:pt>
                <c:pt idx="1664">
                  <c:v>9.5641666666666705</c:v>
                </c:pt>
                <c:pt idx="1665">
                  <c:v>9.5808333333333326</c:v>
                </c:pt>
                <c:pt idx="1666">
                  <c:v>9.5891666666666708</c:v>
                </c:pt>
                <c:pt idx="1667">
                  <c:v>9.5916666666666668</c:v>
                </c:pt>
                <c:pt idx="1668">
                  <c:v>9.5941666666666663</c:v>
                </c:pt>
                <c:pt idx="1669">
                  <c:v>9.6</c:v>
                </c:pt>
                <c:pt idx="1670">
                  <c:v>9.6083333333333183</c:v>
                </c:pt>
                <c:pt idx="1671">
                  <c:v>9.6108333333333338</c:v>
                </c:pt>
                <c:pt idx="1672">
                  <c:v>9.6133333333333333</c:v>
                </c:pt>
                <c:pt idx="1673">
                  <c:v>9.6216666666666661</c:v>
                </c:pt>
                <c:pt idx="1674">
                  <c:v>9.6550000000000047</c:v>
                </c:pt>
                <c:pt idx="1675">
                  <c:v>9.6741666666666664</c:v>
                </c:pt>
                <c:pt idx="1676">
                  <c:v>9.6766666666666747</c:v>
                </c:pt>
                <c:pt idx="1677">
                  <c:v>9.6850000000000005</c:v>
                </c:pt>
                <c:pt idx="1678">
                  <c:v>9.6933333333333334</c:v>
                </c:pt>
                <c:pt idx="1679">
                  <c:v>9.6983333333333182</c:v>
                </c:pt>
                <c:pt idx="1680">
                  <c:v>9.7066666666666706</c:v>
                </c:pt>
                <c:pt idx="1681">
                  <c:v>9.7125000000000004</c:v>
                </c:pt>
                <c:pt idx="1682">
                  <c:v>9.7175000000000011</c:v>
                </c:pt>
                <c:pt idx="1683">
                  <c:v>9.7233333333333309</c:v>
                </c:pt>
                <c:pt idx="1684">
                  <c:v>9.7258333333333322</c:v>
                </c:pt>
                <c:pt idx="1685">
                  <c:v>9.7316666666666674</c:v>
                </c:pt>
                <c:pt idx="1686">
                  <c:v>9.7483333333332389</c:v>
                </c:pt>
                <c:pt idx="1687">
                  <c:v>9.7558333333333547</c:v>
                </c:pt>
                <c:pt idx="1688">
                  <c:v>9.7591666666666708</c:v>
                </c:pt>
                <c:pt idx="1689">
                  <c:v>9.8000000000000007</c:v>
                </c:pt>
                <c:pt idx="1690">
                  <c:v>9.8025000000000748</c:v>
                </c:pt>
                <c:pt idx="1691">
                  <c:v>9.8058333333333767</c:v>
                </c:pt>
                <c:pt idx="1692">
                  <c:v>9.8216666666666708</c:v>
                </c:pt>
                <c:pt idx="1693">
                  <c:v>9.8575000000000248</c:v>
                </c:pt>
                <c:pt idx="1694">
                  <c:v>9.8600000000000048</c:v>
                </c:pt>
                <c:pt idx="1695">
                  <c:v>9.8683333333333341</c:v>
                </c:pt>
                <c:pt idx="1696">
                  <c:v>9.8708333333333567</c:v>
                </c:pt>
                <c:pt idx="1697">
                  <c:v>9.8741666666666728</c:v>
                </c:pt>
                <c:pt idx="1698">
                  <c:v>9.8825000000000767</c:v>
                </c:pt>
                <c:pt idx="1699">
                  <c:v>9.8958333333333748</c:v>
                </c:pt>
                <c:pt idx="1700">
                  <c:v>9.91</c:v>
                </c:pt>
                <c:pt idx="1701">
                  <c:v>9.9125000000000068</c:v>
                </c:pt>
                <c:pt idx="1702">
                  <c:v>9.9233333333333338</c:v>
                </c:pt>
                <c:pt idx="1703">
                  <c:v>9.9258333333333368</c:v>
                </c:pt>
                <c:pt idx="1704">
                  <c:v>9.9316666666666666</c:v>
                </c:pt>
                <c:pt idx="1705">
                  <c:v>9.9341666666666661</c:v>
                </c:pt>
                <c:pt idx="1706">
                  <c:v>9.94</c:v>
                </c:pt>
                <c:pt idx="1707">
                  <c:v>9.9558333333334268</c:v>
                </c:pt>
                <c:pt idx="1708">
                  <c:v>9.9616666666666767</c:v>
                </c:pt>
                <c:pt idx="1709">
                  <c:v>9.9675000000000047</c:v>
                </c:pt>
                <c:pt idx="1710">
                  <c:v>9.9808333333333348</c:v>
                </c:pt>
                <c:pt idx="1711">
                  <c:v>9.9891666666666747</c:v>
                </c:pt>
                <c:pt idx="1712">
                  <c:v>9.9941666666666666</c:v>
                </c:pt>
                <c:pt idx="1713">
                  <c:v>9.9975000000000005</c:v>
                </c:pt>
                <c:pt idx="1714">
                  <c:v>10.002500000000021</c:v>
                </c:pt>
                <c:pt idx="1715">
                  <c:v>10.010833333333331</c:v>
                </c:pt>
                <c:pt idx="1716">
                  <c:v>10.01333333333333</c:v>
                </c:pt>
                <c:pt idx="1717">
                  <c:v>10.019166666666671</c:v>
                </c:pt>
                <c:pt idx="1718">
                  <c:v>10.02166666666667</c:v>
                </c:pt>
                <c:pt idx="1719">
                  <c:v>10.0275</c:v>
                </c:pt>
                <c:pt idx="1720">
                  <c:v>10.04666666666667</c:v>
                </c:pt>
                <c:pt idx="1721">
                  <c:v>10.04916666666667</c:v>
                </c:pt>
                <c:pt idx="1722">
                  <c:v>10.051666666666719</c:v>
                </c:pt>
                <c:pt idx="1723">
                  <c:v>10.06583333333338</c:v>
                </c:pt>
                <c:pt idx="1724">
                  <c:v>10.07666666666678</c:v>
                </c:pt>
                <c:pt idx="1725">
                  <c:v>10.082500000000019</c:v>
                </c:pt>
                <c:pt idx="1726">
                  <c:v>10.085000000000001</c:v>
                </c:pt>
                <c:pt idx="1727">
                  <c:v>10.09333333333333</c:v>
                </c:pt>
                <c:pt idx="1728">
                  <c:v>10.095833333333371</c:v>
                </c:pt>
                <c:pt idx="1729">
                  <c:v>10.10416666666667</c:v>
                </c:pt>
                <c:pt idx="1730">
                  <c:v>10.112500000000001</c:v>
                </c:pt>
                <c:pt idx="1731">
                  <c:v>10.115</c:v>
                </c:pt>
                <c:pt idx="1732">
                  <c:v>10.1175</c:v>
                </c:pt>
                <c:pt idx="1733">
                  <c:v>10.125833333333331</c:v>
                </c:pt>
                <c:pt idx="1734">
                  <c:v>10.131666666666669</c:v>
                </c:pt>
                <c:pt idx="1735">
                  <c:v>10.134166666666671</c:v>
                </c:pt>
                <c:pt idx="1736">
                  <c:v>10.1483333333333</c:v>
                </c:pt>
                <c:pt idx="1737">
                  <c:v>10.159166666666721</c:v>
                </c:pt>
                <c:pt idx="1738">
                  <c:v>10.1675</c:v>
                </c:pt>
                <c:pt idx="1739">
                  <c:v>10.175000000000001</c:v>
                </c:pt>
                <c:pt idx="1740">
                  <c:v>10.180833333333331</c:v>
                </c:pt>
                <c:pt idx="1741">
                  <c:v>10.186666666666721</c:v>
                </c:pt>
                <c:pt idx="1742">
                  <c:v>10.1975</c:v>
                </c:pt>
                <c:pt idx="1743">
                  <c:v>10.202500000000001</c:v>
                </c:pt>
                <c:pt idx="1744">
                  <c:v>10.20833333333332</c:v>
                </c:pt>
                <c:pt idx="1745">
                  <c:v>10.21916666666667</c:v>
                </c:pt>
                <c:pt idx="1746">
                  <c:v>10.227499999999999</c:v>
                </c:pt>
                <c:pt idx="1747">
                  <c:v>10.2325</c:v>
                </c:pt>
                <c:pt idx="1748">
                  <c:v>10.24416666666667</c:v>
                </c:pt>
                <c:pt idx="1749">
                  <c:v>10.26333333333333</c:v>
                </c:pt>
                <c:pt idx="1750">
                  <c:v>10.27416666666667</c:v>
                </c:pt>
                <c:pt idx="1751">
                  <c:v>10.276666666666671</c:v>
                </c:pt>
                <c:pt idx="1752">
                  <c:v>10.282500000000001</c:v>
                </c:pt>
                <c:pt idx="1753">
                  <c:v>10.285</c:v>
                </c:pt>
                <c:pt idx="1754">
                  <c:v>10.29</c:v>
                </c:pt>
                <c:pt idx="1755">
                  <c:v>10.29833333333332</c:v>
                </c:pt>
                <c:pt idx="1756">
                  <c:v>10.315000000000021</c:v>
                </c:pt>
                <c:pt idx="1757">
                  <c:v>10.317500000000001</c:v>
                </c:pt>
                <c:pt idx="1758">
                  <c:v>10.325833333333369</c:v>
                </c:pt>
                <c:pt idx="1759">
                  <c:v>10.331666666666671</c:v>
                </c:pt>
                <c:pt idx="1760">
                  <c:v>10.345000000000001</c:v>
                </c:pt>
                <c:pt idx="1761">
                  <c:v>10.34833333333332</c:v>
                </c:pt>
                <c:pt idx="1762">
                  <c:v>10.353333333333371</c:v>
                </c:pt>
                <c:pt idx="1763">
                  <c:v>10.355833333333511</c:v>
                </c:pt>
                <c:pt idx="1764">
                  <c:v>10.367500000000071</c:v>
                </c:pt>
                <c:pt idx="1765">
                  <c:v>10.37250000000015</c:v>
                </c:pt>
                <c:pt idx="1766">
                  <c:v>10.37500000000008</c:v>
                </c:pt>
                <c:pt idx="1767">
                  <c:v>10.37833333333333</c:v>
                </c:pt>
                <c:pt idx="1768">
                  <c:v>10.380833333333371</c:v>
                </c:pt>
                <c:pt idx="1769">
                  <c:v>10.391666666666721</c:v>
                </c:pt>
                <c:pt idx="1770">
                  <c:v>10.394166666666671</c:v>
                </c:pt>
                <c:pt idx="1771">
                  <c:v>10.40833333333333</c:v>
                </c:pt>
                <c:pt idx="1772">
                  <c:v>10.41666666666673</c:v>
                </c:pt>
                <c:pt idx="1773">
                  <c:v>10.42166666666667</c:v>
                </c:pt>
                <c:pt idx="1774">
                  <c:v>10.4275</c:v>
                </c:pt>
                <c:pt idx="1775">
                  <c:v>10.43</c:v>
                </c:pt>
                <c:pt idx="1776">
                  <c:v>10.435833333333351</c:v>
                </c:pt>
                <c:pt idx="1777">
                  <c:v>10.43833333333332</c:v>
                </c:pt>
                <c:pt idx="1778">
                  <c:v>10.45166666666678</c:v>
                </c:pt>
                <c:pt idx="1779">
                  <c:v>10.45500000000008</c:v>
                </c:pt>
                <c:pt idx="1780">
                  <c:v>10.457500000000019</c:v>
                </c:pt>
                <c:pt idx="1781">
                  <c:v>10.46583333333348</c:v>
                </c:pt>
                <c:pt idx="1782">
                  <c:v>10.470833333333371</c:v>
                </c:pt>
                <c:pt idx="1783">
                  <c:v>10.485000000000021</c:v>
                </c:pt>
                <c:pt idx="1784">
                  <c:v>10.49</c:v>
                </c:pt>
                <c:pt idx="1785">
                  <c:v>10.49833333333333</c:v>
                </c:pt>
                <c:pt idx="1786">
                  <c:v>10.5175</c:v>
                </c:pt>
                <c:pt idx="1787">
                  <c:v>10.52083333333333</c:v>
                </c:pt>
                <c:pt idx="1788">
                  <c:v>10.525833333333351</c:v>
                </c:pt>
                <c:pt idx="1789">
                  <c:v>10.5425</c:v>
                </c:pt>
                <c:pt idx="1790">
                  <c:v>10.54833333333332</c:v>
                </c:pt>
                <c:pt idx="1791">
                  <c:v>10.55583333333343</c:v>
                </c:pt>
                <c:pt idx="1792">
                  <c:v>10.561666666666721</c:v>
                </c:pt>
                <c:pt idx="1793">
                  <c:v>10.57833333333333</c:v>
                </c:pt>
                <c:pt idx="1794">
                  <c:v>10.60833333333332</c:v>
                </c:pt>
                <c:pt idx="1795">
                  <c:v>10.61333333333333</c:v>
                </c:pt>
                <c:pt idx="1796">
                  <c:v>10.625</c:v>
                </c:pt>
                <c:pt idx="1797">
                  <c:v>10.64666666666667</c:v>
                </c:pt>
                <c:pt idx="1798">
                  <c:v>10.64916666666667</c:v>
                </c:pt>
                <c:pt idx="1799">
                  <c:v>10.66333333333333</c:v>
                </c:pt>
                <c:pt idx="1800">
                  <c:v>10.665833333333371</c:v>
                </c:pt>
                <c:pt idx="1801">
                  <c:v>10.668333333333329</c:v>
                </c:pt>
                <c:pt idx="1802">
                  <c:v>10.682500000000021</c:v>
                </c:pt>
                <c:pt idx="1803">
                  <c:v>10.69</c:v>
                </c:pt>
                <c:pt idx="1804">
                  <c:v>10.69333333333333</c:v>
                </c:pt>
                <c:pt idx="1805">
                  <c:v>10.704166666666669</c:v>
                </c:pt>
                <c:pt idx="1806">
                  <c:v>10.71</c:v>
                </c:pt>
                <c:pt idx="1807">
                  <c:v>10.717499999999999</c:v>
                </c:pt>
                <c:pt idx="1808">
                  <c:v>10.731666666666669</c:v>
                </c:pt>
                <c:pt idx="1809">
                  <c:v>10.7425</c:v>
                </c:pt>
                <c:pt idx="1810">
                  <c:v>10.755833333333371</c:v>
                </c:pt>
                <c:pt idx="1811">
                  <c:v>10.759166666666671</c:v>
                </c:pt>
                <c:pt idx="1812">
                  <c:v>10.76166666666667</c:v>
                </c:pt>
                <c:pt idx="1813">
                  <c:v>10.77</c:v>
                </c:pt>
                <c:pt idx="1814">
                  <c:v>10.772500000000001</c:v>
                </c:pt>
                <c:pt idx="1815">
                  <c:v>10.79166666666667</c:v>
                </c:pt>
                <c:pt idx="1816">
                  <c:v>10.794166666666669</c:v>
                </c:pt>
                <c:pt idx="1817">
                  <c:v>10.810833333333351</c:v>
                </c:pt>
                <c:pt idx="1818">
                  <c:v>10.813333333333331</c:v>
                </c:pt>
                <c:pt idx="1819">
                  <c:v>10.816666666666819</c:v>
                </c:pt>
                <c:pt idx="1820">
                  <c:v>10.81916666666673</c:v>
                </c:pt>
                <c:pt idx="1821">
                  <c:v>10.821666666666671</c:v>
                </c:pt>
                <c:pt idx="1822">
                  <c:v>10.840833333333331</c:v>
                </c:pt>
                <c:pt idx="1823">
                  <c:v>10.846666666666721</c:v>
                </c:pt>
                <c:pt idx="1824">
                  <c:v>10.870833333333371</c:v>
                </c:pt>
                <c:pt idx="1825">
                  <c:v>10.879166666666819</c:v>
                </c:pt>
                <c:pt idx="1826">
                  <c:v>10.887500000000021</c:v>
                </c:pt>
                <c:pt idx="1827">
                  <c:v>10.89583333333343</c:v>
                </c:pt>
                <c:pt idx="1828">
                  <c:v>10.90666666666678</c:v>
                </c:pt>
                <c:pt idx="1829">
                  <c:v>10.914999999999999</c:v>
                </c:pt>
                <c:pt idx="1830">
                  <c:v>10.920833333333331</c:v>
                </c:pt>
                <c:pt idx="1831">
                  <c:v>10.93416666666667</c:v>
                </c:pt>
                <c:pt idx="1832">
                  <c:v>10.936666666666721</c:v>
                </c:pt>
                <c:pt idx="1833">
                  <c:v>10.94</c:v>
                </c:pt>
                <c:pt idx="1834">
                  <c:v>10.972500000000119</c:v>
                </c:pt>
                <c:pt idx="1835">
                  <c:v>10.980833333333351</c:v>
                </c:pt>
                <c:pt idx="1836">
                  <c:v>10.989166666666719</c:v>
                </c:pt>
                <c:pt idx="1837">
                  <c:v>10.991666666666671</c:v>
                </c:pt>
                <c:pt idx="1838">
                  <c:v>10.99416666666667</c:v>
                </c:pt>
                <c:pt idx="1839">
                  <c:v>11</c:v>
                </c:pt>
                <c:pt idx="1840">
                  <c:v>11.01333333333333</c:v>
                </c:pt>
                <c:pt idx="1841">
                  <c:v>11.019166666666671</c:v>
                </c:pt>
                <c:pt idx="1842">
                  <c:v>11.03833333333332</c:v>
                </c:pt>
                <c:pt idx="1843">
                  <c:v>11.051666666666719</c:v>
                </c:pt>
                <c:pt idx="1844">
                  <c:v>11.06</c:v>
                </c:pt>
                <c:pt idx="1845">
                  <c:v>11.063333333333331</c:v>
                </c:pt>
                <c:pt idx="1846">
                  <c:v>11.06833333333333</c:v>
                </c:pt>
                <c:pt idx="1847">
                  <c:v>11.07416666666667</c:v>
                </c:pt>
                <c:pt idx="1848">
                  <c:v>11.079166666666721</c:v>
                </c:pt>
                <c:pt idx="1849">
                  <c:v>11.082500000000019</c:v>
                </c:pt>
                <c:pt idx="1850">
                  <c:v>11.085000000000001</c:v>
                </c:pt>
                <c:pt idx="1851">
                  <c:v>11.10416666666667</c:v>
                </c:pt>
                <c:pt idx="1852">
                  <c:v>11.106666666666669</c:v>
                </c:pt>
                <c:pt idx="1853">
                  <c:v>11.112500000000001</c:v>
                </c:pt>
                <c:pt idx="1854">
                  <c:v>11.125833333333331</c:v>
                </c:pt>
                <c:pt idx="1855">
                  <c:v>11.134166666666671</c:v>
                </c:pt>
                <c:pt idx="1856">
                  <c:v>11.14</c:v>
                </c:pt>
                <c:pt idx="1857">
                  <c:v>11.145</c:v>
                </c:pt>
                <c:pt idx="1858">
                  <c:v>11.1483333333333</c:v>
                </c:pt>
                <c:pt idx="1859">
                  <c:v>11.15583333333338</c:v>
                </c:pt>
                <c:pt idx="1860">
                  <c:v>11.17</c:v>
                </c:pt>
                <c:pt idx="1861">
                  <c:v>11.18333333333333</c:v>
                </c:pt>
                <c:pt idx="1862">
                  <c:v>11.205833333333331</c:v>
                </c:pt>
                <c:pt idx="1863">
                  <c:v>11.21666666666667</c:v>
                </c:pt>
                <c:pt idx="1864">
                  <c:v>11.221666666666669</c:v>
                </c:pt>
                <c:pt idx="1865">
                  <c:v>11.225</c:v>
                </c:pt>
                <c:pt idx="1866">
                  <c:v>11.227499999999999</c:v>
                </c:pt>
                <c:pt idx="1867">
                  <c:v>11.23583333333333</c:v>
                </c:pt>
                <c:pt idx="1868">
                  <c:v>11.2383333333333</c:v>
                </c:pt>
                <c:pt idx="1869">
                  <c:v>11.24666666666667</c:v>
                </c:pt>
                <c:pt idx="1870">
                  <c:v>11.26</c:v>
                </c:pt>
                <c:pt idx="1871">
                  <c:v>11.265833333333349</c:v>
                </c:pt>
                <c:pt idx="1872">
                  <c:v>11.27083333333333</c:v>
                </c:pt>
                <c:pt idx="1873">
                  <c:v>11.29833333333332</c:v>
                </c:pt>
                <c:pt idx="1874">
                  <c:v>11.301666666666719</c:v>
                </c:pt>
                <c:pt idx="1875">
                  <c:v>11.315000000000021</c:v>
                </c:pt>
                <c:pt idx="1876">
                  <c:v>11.317500000000001</c:v>
                </c:pt>
                <c:pt idx="1877">
                  <c:v>11.329166666666721</c:v>
                </c:pt>
                <c:pt idx="1878">
                  <c:v>11.331666666666671</c:v>
                </c:pt>
                <c:pt idx="1879">
                  <c:v>11.36166666666678</c:v>
                </c:pt>
                <c:pt idx="1880">
                  <c:v>11.37250000000015</c:v>
                </c:pt>
                <c:pt idx="1881">
                  <c:v>11.380833333333371</c:v>
                </c:pt>
                <c:pt idx="1882">
                  <c:v>11.386666666666841</c:v>
                </c:pt>
                <c:pt idx="1883">
                  <c:v>11.38916666666678</c:v>
                </c:pt>
                <c:pt idx="1884">
                  <c:v>11.4</c:v>
                </c:pt>
                <c:pt idx="1885">
                  <c:v>11.40583333333338</c:v>
                </c:pt>
                <c:pt idx="1886">
                  <c:v>11.40833333333333</c:v>
                </c:pt>
                <c:pt idx="1887">
                  <c:v>11.419166666666669</c:v>
                </c:pt>
                <c:pt idx="1888">
                  <c:v>11.42166666666667</c:v>
                </c:pt>
                <c:pt idx="1889">
                  <c:v>11.4275</c:v>
                </c:pt>
                <c:pt idx="1890">
                  <c:v>11.432500000000021</c:v>
                </c:pt>
                <c:pt idx="1891">
                  <c:v>11.43833333333332</c:v>
                </c:pt>
                <c:pt idx="1892">
                  <c:v>11.44083333333333</c:v>
                </c:pt>
                <c:pt idx="1893">
                  <c:v>11.444166666666669</c:v>
                </c:pt>
                <c:pt idx="1894">
                  <c:v>11.46583333333348</c:v>
                </c:pt>
                <c:pt idx="1895">
                  <c:v>11.470833333333371</c:v>
                </c:pt>
                <c:pt idx="1896">
                  <c:v>11.487500000000001</c:v>
                </c:pt>
                <c:pt idx="1897">
                  <c:v>11.49</c:v>
                </c:pt>
                <c:pt idx="1898">
                  <c:v>11.493333333333331</c:v>
                </c:pt>
                <c:pt idx="1899">
                  <c:v>11.50416666666667</c:v>
                </c:pt>
                <c:pt idx="1900">
                  <c:v>11.52333333333333</c:v>
                </c:pt>
                <c:pt idx="1901">
                  <c:v>11.54</c:v>
                </c:pt>
                <c:pt idx="1902">
                  <c:v>11.5425</c:v>
                </c:pt>
                <c:pt idx="1903">
                  <c:v>11.55583333333343</c:v>
                </c:pt>
                <c:pt idx="1904">
                  <c:v>11.55916666666678</c:v>
                </c:pt>
                <c:pt idx="1905">
                  <c:v>11.561666666666721</c:v>
                </c:pt>
                <c:pt idx="1906">
                  <c:v>11.57</c:v>
                </c:pt>
                <c:pt idx="1907">
                  <c:v>11.580833333333331</c:v>
                </c:pt>
                <c:pt idx="1908">
                  <c:v>11.6</c:v>
                </c:pt>
                <c:pt idx="1909">
                  <c:v>11.602499999999999</c:v>
                </c:pt>
                <c:pt idx="1910">
                  <c:v>11.616666666666671</c:v>
                </c:pt>
                <c:pt idx="1911">
                  <c:v>11.62166666666667</c:v>
                </c:pt>
                <c:pt idx="1912">
                  <c:v>11.6275</c:v>
                </c:pt>
                <c:pt idx="1913">
                  <c:v>11.635833333333331</c:v>
                </c:pt>
                <c:pt idx="1914">
                  <c:v>11.638333333333319</c:v>
                </c:pt>
                <c:pt idx="1915">
                  <c:v>11.644166666666671</c:v>
                </c:pt>
                <c:pt idx="1916">
                  <c:v>11.64666666666667</c:v>
                </c:pt>
                <c:pt idx="1917">
                  <c:v>11.64916666666667</c:v>
                </c:pt>
                <c:pt idx="1918">
                  <c:v>11.665833333333371</c:v>
                </c:pt>
                <c:pt idx="1919">
                  <c:v>11.668333333333329</c:v>
                </c:pt>
                <c:pt idx="1920">
                  <c:v>11.69</c:v>
                </c:pt>
                <c:pt idx="1921">
                  <c:v>11.69333333333333</c:v>
                </c:pt>
                <c:pt idx="1922">
                  <c:v>11.70166666666667</c:v>
                </c:pt>
                <c:pt idx="1923">
                  <c:v>11.7125</c:v>
                </c:pt>
                <c:pt idx="1924">
                  <c:v>11.72916666666667</c:v>
                </c:pt>
                <c:pt idx="1925">
                  <c:v>11.731666666666669</c:v>
                </c:pt>
                <c:pt idx="1926">
                  <c:v>11.73416666666667</c:v>
                </c:pt>
                <c:pt idx="1927">
                  <c:v>11.73666666666667</c:v>
                </c:pt>
                <c:pt idx="1928">
                  <c:v>11.7425</c:v>
                </c:pt>
                <c:pt idx="1929">
                  <c:v>11.750833333333331</c:v>
                </c:pt>
                <c:pt idx="1930">
                  <c:v>11.759166666666671</c:v>
                </c:pt>
                <c:pt idx="1931">
                  <c:v>11.76166666666667</c:v>
                </c:pt>
                <c:pt idx="1932">
                  <c:v>11.76416666666667</c:v>
                </c:pt>
                <c:pt idx="1933">
                  <c:v>11.77</c:v>
                </c:pt>
                <c:pt idx="1934">
                  <c:v>11.77833333333332</c:v>
                </c:pt>
                <c:pt idx="1935">
                  <c:v>11.786666666666671</c:v>
                </c:pt>
                <c:pt idx="1936">
                  <c:v>11.78916666666667</c:v>
                </c:pt>
                <c:pt idx="1937">
                  <c:v>11.797499999999999</c:v>
                </c:pt>
                <c:pt idx="1938">
                  <c:v>11.80250000000013</c:v>
                </c:pt>
                <c:pt idx="1939">
                  <c:v>11.810833333333351</c:v>
                </c:pt>
                <c:pt idx="1940">
                  <c:v>11.83</c:v>
                </c:pt>
                <c:pt idx="1941">
                  <c:v>11.832500000000019</c:v>
                </c:pt>
                <c:pt idx="1942">
                  <c:v>11.838333333333329</c:v>
                </c:pt>
                <c:pt idx="1943">
                  <c:v>11.863333333333371</c:v>
                </c:pt>
                <c:pt idx="1944">
                  <c:v>11.870833333333371</c:v>
                </c:pt>
                <c:pt idx="1945">
                  <c:v>11.874166666666721</c:v>
                </c:pt>
                <c:pt idx="1946">
                  <c:v>11.876666666666839</c:v>
                </c:pt>
                <c:pt idx="1947">
                  <c:v>11.879166666666819</c:v>
                </c:pt>
                <c:pt idx="1948">
                  <c:v>11.893333333333331</c:v>
                </c:pt>
                <c:pt idx="1949">
                  <c:v>11.901666666666671</c:v>
                </c:pt>
                <c:pt idx="1950">
                  <c:v>11.90416666666667</c:v>
                </c:pt>
                <c:pt idx="1951">
                  <c:v>11.9175</c:v>
                </c:pt>
                <c:pt idx="1952">
                  <c:v>11.936666666666721</c:v>
                </c:pt>
                <c:pt idx="1953">
                  <c:v>11.94833333333332</c:v>
                </c:pt>
                <c:pt idx="1954">
                  <c:v>11.964166666666671</c:v>
                </c:pt>
                <c:pt idx="1955">
                  <c:v>11.967500000000021</c:v>
                </c:pt>
                <c:pt idx="1956">
                  <c:v>11.97</c:v>
                </c:pt>
                <c:pt idx="1957">
                  <c:v>11.972500000000119</c:v>
                </c:pt>
                <c:pt idx="1958">
                  <c:v>11.97500000000006</c:v>
                </c:pt>
                <c:pt idx="1959">
                  <c:v>11.980833333333351</c:v>
                </c:pt>
                <c:pt idx="1960">
                  <c:v>11.98666666666678</c:v>
                </c:pt>
                <c:pt idx="1961">
                  <c:v>11.989166666666719</c:v>
                </c:pt>
                <c:pt idx="1962">
                  <c:v>11.991666666666671</c:v>
                </c:pt>
                <c:pt idx="1963">
                  <c:v>12.008333333333329</c:v>
                </c:pt>
                <c:pt idx="1964">
                  <c:v>12.016666666666721</c:v>
                </c:pt>
                <c:pt idx="1965">
                  <c:v>12.02166666666667</c:v>
                </c:pt>
                <c:pt idx="1966">
                  <c:v>12.025</c:v>
                </c:pt>
                <c:pt idx="1967">
                  <c:v>12.0275</c:v>
                </c:pt>
                <c:pt idx="1968">
                  <c:v>12.04666666666667</c:v>
                </c:pt>
                <c:pt idx="1969">
                  <c:v>12.063333333333331</c:v>
                </c:pt>
                <c:pt idx="1970">
                  <c:v>12.06833333333333</c:v>
                </c:pt>
                <c:pt idx="1971">
                  <c:v>12.079166666666721</c:v>
                </c:pt>
                <c:pt idx="1972">
                  <c:v>12.09333333333333</c:v>
                </c:pt>
                <c:pt idx="1973">
                  <c:v>12.09833333333332</c:v>
                </c:pt>
                <c:pt idx="1974">
                  <c:v>12.10166666666667</c:v>
                </c:pt>
                <c:pt idx="1975">
                  <c:v>12.106666666666669</c:v>
                </c:pt>
                <c:pt idx="1976">
                  <c:v>12.1175</c:v>
                </c:pt>
                <c:pt idx="1977">
                  <c:v>12.125833333333331</c:v>
                </c:pt>
                <c:pt idx="1978">
                  <c:v>12.131666666666669</c:v>
                </c:pt>
                <c:pt idx="1979">
                  <c:v>12.134166666666671</c:v>
                </c:pt>
                <c:pt idx="1980">
                  <c:v>12.1675</c:v>
                </c:pt>
                <c:pt idx="1981">
                  <c:v>12.17833333333332</c:v>
                </c:pt>
                <c:pt idx="1982">
                  <c:v>12.18916666666667</c:v>
                </c:pt>
                <c:pt idx="1983">
                  <c:v>12.1975</c:v>
                </c:pt>
                <c:pt idx="1984">
                  <c:v>12.20833333333332</c:v>
                </c:pt>
                <c:pt idx="1985">
                  <c:v>12.213333333333329</c:v>
                </c:pt>
                <c:pt idx="1986">
                  <c:v>12.21916666666667</c:v>
                </c:pt>
                <c:pt idx="1987">
                  <c:v>12.23</c:v>
                </c:pt>
                <c:pt idx="1988">
                  <c:v>12.24666666666667</c:v>
                </c:pt>
                <c:pt idx="1989">
                  <c:v>12.25166666666667</c:v>
                </c:pt>
                <c:pt idx="1990">
                  <c:v>12.2575</c:v>
                </c:pt>
                <c:pt idx="1991">
                  <c:v>12.26</c:v>
                </c:pt>
                <c:pt idx="1992">
                  <c:v>12.26833333333332</c:v>
                </c:pt>
                <c:pt idx="1993">
                  <c:v>12.27083333333333</c:v>
                </c:pt>
                <c:pt idx="1994">
                  <c:v>12.27416666666667</c:v>
                </c:pt>
                <c:pt idx="1995">
                  <c:v>12.293333333333329</c:v>
                </c:pt>
                <c:pt idx="1996">
                  <c:v>12.29833333333332</c:v>
                </c:pt>
                <c:pt idx="1997">
                  <c:v>12.30666666666683</c:v>
                </c:pt>
                <c:pt idx="1998">
                  <c:v>12.35083333333343</c:v>
                </c:pt>
                <c:pt idx="1999">
                  <c:v>12.353333333333371</c:v>
                </c:pt>
                <c:pt idx="2000">
                  <c:v>12.370000000000021</c:v>
                </c:pt>
                <c:pt idx="2001">
                  <c:v>12.37250000000015</c:v>
                </c:pt>
                <c:pt idx="2002">
                  <c:v>12.386666666666841</c:v>
                </c:pt>
                <c:pt idx="2003">
                  <c:v>12.38916666666678</c:v>
                </c:pt>
                <c:pt idx="2004">
                  <c:v>12.391666666666721</c:v>
                </c:pt>
                <c:pt idx="2005">
                  <c:v>12.40833333333333</c:v>
                </c:pt>
                <c:pt idx="2006">
                  <c:v>12.42166666666667</c:v>
                </c:pt>
                <c:pt idx="2007">
                  <c:v>12.4275</c:v>
                </c:pt>
                <c:pt idx="2008">
                  <c:v>12.43</c:v>
                </c:pt>
                <c:pt idx="2009">
                  <c:v>12.444166666666669</c:v>
                </c:pt>
                <c:pt idx="2010">
                  <c:v>12.45166666666678</c:v>
                </c:pt>
                <c:pt idx="2011">
                  <c:v>12.46833333333333</c:v>
                </c:pt>
                <c:pt idx="2012">
                  <c:v>12.470833333333371</c:v>
                </c:pt>
                <c:pt idx="2013">
                  <c:v>12.474166666666671</c:v>
                </c:pt>
                <c:pt idx="2014">
                  <c:v>12.47916666666673</c:v>
                </c:pt>
                <c:pt idx="2015">
                  <c:v>12.48250000000008</c:v>
                </c:pt>
                <c:pt idx="2016">
                  <c:v>12.49</c:v>
                </c:pt>
                <c:pt idx="2017">
                  <c:v>12.50416666666667</c:v>
                </c:pt>
                <c:pt idx="2018">
                  <c:v>12.515000000000001</c:v>
                </c:pt>
                <c:pt idx="2019">
                  <c:v>12.553333333333351</c:v>
                </c:pt>
                <c:pt idx="2020">
                  <c:v>12.57</c:v>
                </c:pt>
                <c:pt idx="2021">
                  <c:v>12.572500000000071</c:v>
                </c:pt>
                <c:pt idx="2022">
                  <c:v>12.57833333333333</c:v>
                </c:pt>
                <c:pt idx="2023">
                  <c:v>12.589166666666671</c:v>
                </c:pt>
                <c:pt idx="2024">
                  <c:v>12.5975</c:v>
                </c:pt>
                <c:pt idx="2025">
                  <c:v>12.6</c:v>
                </c:pt>
                <c:pt idx="2026">
                  <c:v>12.63</c:v>
                </c:pt>
                <c:pt idx="2027">
                  <c:v>12.644166666666671</c:v>
                </c:pt>
                <c:pt idx="2028">
                  <c:v>12.64916666666667</c:v>
                </c:pt>
                <c:pt idx="2029">
                  <c:v>12.657500000000001</c:v>
                </c:pt>
                <c:pt idx="2030">
                  <c:v>12.66</c:v>
                </c:pt>
                <c:pt idx="2031">
                  <c:v>12.67416666666667</c:v>
                </c:pt>
                <c:pt idx="2032">
                  <c:v>12.6875</c:v>
                </c:pt>
                <c:pt idx="2033">
                  <c:v>12.69333333333333</c:v>
                </c:pt>
                <c:pt idx="2034">
                  <c:v>12.70166666666667</c:v>
                </c:pt>
                <c:pt idx="2035">
                  <c:v>12.704166666666669</c:v>
                </c:pt>
                <c:pt idx="2036">
                  <c:v>12.7125</c:v>
                </c:pt>
                <c:pt idx="2037">
                  <c:v>12.72083333333333</c:v>
                </c:pt>
                <c:pt idx="2038">
                  <c:v>12.744999999999999</c:v>
                </c:pt>
                <c:pt idx="2039">
                  <c:v>12.75333333333333</c:v>
                </c:pt>
                <c:pt idx="2040">
                  <c:v>12.7675</c:v>
                </c:pt>
                <c:pt idx="2041">
                  <c:v>12.772500000000001</c:v>
                </c:pt>
                <c:pt idx="2042">
                  <c:v>12.775</c:v>
                </c:pt>
                <c:pt idx="2043">
                  <c:v>12.78333333333333</c:v>
                </c:pt>
                <c:pt idx="2044">
                  <c:v>12.786666666666671</c:v>
                </c:pt>
                <c:pt idx="2045">
                  <c:v>12.78916666666667</c:v>
                </c:pt>
                <c:pt idx="2046">
                  <c:v>12.8</c:v>
                </c:pt>
                <c:pt idx="2047">
                  <c:v>12.80583333333343</c:v>
                </c:pt>
                <c:pt idx="2048">
                  <c:v>12.80833333333333</c:v>
                </c:pt>
                <c:pt idx="2049">
                  <c:v>12.816666666666819</c:v>
                </c:pt>
                <c:pt idx="2050">
                  <c:v>12.821666666666671</c:v>
                </c:pt>
                <c:pt idx="2051">
                  <c:v>12.825000000000021</c:v>
                </c:pt>
                <c:pt idx="2052">
                  <c:v>12.827500000000001</c:v>
                </c:pt>
                <c:pt idx="2053">
                  <c:v>12.835833333333371</c:v>
                </c:pt>
                <c:pt idx="2054">
                  <c:v>12.838333333333329</c:v>
                </c:pt>
                <c:pt idx="2055">
                  <c:v>12.840833333333331</c:v>
                </c:pt>
                <c:pt idx="2056">
                  <c:v>12.846666666666721</c:v>
                </c:pt>
                <c:pt idx="2057">
                  <c:v>12.849166666666671</c:v>
                </c:pt>
                <c:pt idx="2058">
                  <c:v>12.874166666666721</c:v>
                </c:pt>
                <c:pt idx="2059">
                  <c:v>12.885000000000071</c:v>
                </c:pt>
                <c:pt idx="2060">
                  <c:v>12.89</c:v>
                </c:pt>
                <c:pt idx="2061">
                  <c:v>12.893333333333331</c:v>
                </c:pt>
                <c:pt idx="2062">
                  <c:v>12.93416666666667</c:v>
                </c:pt>
                <c:pt idx="2063">
                  <c:v>12.936666666666721</c:v>
                </c:pt>
                <c:pt idx="2064">
                  <c:v>12.94</c:v>
                </c:pt>
                <c:pt idx="2065">
                  <c:v>12.945</c:v>
                </c:pt>
                <c:pt idx="2066">
                  <c:v>12.94833333333332</c:v>
                </c:pt>
                <c:pt idx="2067">
                  <c:v>12.97</c:v>
                </c:pt>
                <c:pt idx="2068">
                  <c:v>12.983333333333331</c:v>
                </c:pt>
                <c:pt idx="2069">
                  <c:v>12.9975</c:v>
                </c:pt>
                <c:pt idx="2070">
                  <c:v>13</c:v>
                </c:pt>
                <c:pt idx="2071">
                  <c:v>13.002500000000021</c:v>
                </c:pt>
                <c:pt idx="2072">
                  <c:v>13.005833333333371</c:v>
                </c:pt>
                <c:pt idx="2073">
                  <c:v>13.016666666666721</c:v>
                </c:pt>
                <c:pt idx="2074">
                  <c:v>13.025</c:v>
                </c:pt>
                <c:pt idx="2075">
                  <c:v>13.03833333333332</c:v>
                </c:pt>
                <c:pt idx="2076">
                  <c:v>13.051666666666719</c:v>
                </c:pt>
                <c:pt idx="2077">
                  <c:v>13.06833333333333</c:v>
                </c:pt>
                <c:pt idx="2078">
                  <c:v>13.07666666666678</c:v>
                </c:pt>
                <c:pt idx="2079">
                  <c:v>13.079166666666721</c:v>
                </c:pt>
                <c:pt idx="2080">
                  <c:v>13.082500000000019</c:v>
                </c:pt>
                <c:pt idx="2081">
                  <c:v>13.0875</c:v>
                </c:pt>
                <c:pt idx="2082">
                  <c:v>13.095833333333371</c:v>
                </c:pt>
                <c:pt idx="2083">
                  <c:v>13.09833333333332</c:v>
                </c:pt>
                <c:pt idx="2084">
                  <c:v>13.11</c:v>
                </c:pt>
                <c:pt idx="2085">
                  <c:v>13.12333333333333</c:v>
                </c:pt>
                <c:pt idx="2086">
                  <c:v>13.12916666666667</c:v>
                </c:pt>
                <c:pt idx="2087">
                  <c:v>13.131666666666669</c:v>
                </c:pt>
                <c:pt idx="2088">
                  <c:v>13.134166666666671</c:v>
                </c:pt>
                <c:pt idx="2089">
                  <c:v>13.13666666666667</c:v>
                </c:pt>
                <c:pt idx="2090">
                  <c:v>13.14</c:v>
                </c:pt>
                <c:pt idx="2091">
                  <c:v>13.1425</c:v>
                </c:pt>
                <c:pt idx="2092">
                  <c:v>13.145</c:v>
                </c:pt>
                <c:pt idx="2093">
                  <c:v>13.153333333333331</c:v>
                </c:pt>
                <c:pt idx="2094">
                  <c:v>13.159166666666721</c:v>
                </c:pt>
                <c:pt idx="2095">
                  <c:v>13.16416666666667</c:v>
                </c:pt>
                <c:pt idx="2096">
                  <c:v>13.17833333333332</c:v>
                </c:pt>
                <c:pt idx="2097">
                  <c:v>13.2</c:v>
                </c:pt>
                <c:pt idx="2098">
                  <c:v>13.20833333333332</c:v>
                </c:pt>
                <c:pt idx="2099">
                  <c:v>13.213333333333329</c:v>
                </c:pt>
                <c:pt idx="2100">
                  <c:v>13.21666666666667</c:v>
                </c:pt>
                <c:pt idx="2101">
                  <c:v>13.21916666666667</c:v>
                </c:pt>
                <c:pt idx="2102">
                  <c:v>13.225</c:v>
                </c:pt>
                <c:pt idx="2103">
                  <c:v>13.227499999999999</c:v>
                </c:pt>
                <c:pt idx="2104">
                  <c:v>13.2383333333333</c:v>
                </c:pt>
                <c:pt idx="2105">
                  <c:v>13.24416666666667</c:v>
                </c:pt>
                <c:pt idx="2106">
                  <c:v>13.249166666666669</c:v>
                </c:pt>
                <c:pt idx="2107">
                  <c:v>13.25166666666667</c:v>
                </c:pt>
                <c:pt idx="2108">
                  <c:v>13.255000000000001</c:v>
                </c:pt>
                <c:pt idx="2109">
                  <c:v>13.26333333333333</c:v>
                </c:pt>
                <c:pt idx="2110">
                  <c:v>13.27916666666667</c:v>
                </c:pt>
                <c:pt idx="2111">
                  <c:v>13.29</c:v>
                </c:pt>
                <c:pt idx="2112">
                  <c:v>13.293333333333329</c:v>
                </c:pt>
                <c:pt idx="2113">
                  <c:v>13.295833333333331</c:v>
                </c:pt>
                <c:pt idx="2114">
                  <c:v>13.301666666666719</c:v>
                </c:pt>
                <c:pt idx="2115">
                  <c:v>13.30666666666683</c:v>
                </c:pt>
                <c:pt idx="2116">
                  <c:v>13.31250000000008</c:v>
                </c:pt>
                <c:pt idx="2117">
                  <c:v>13.315000000000021</c:v>
                </c:pt>
                <c:pt idx="2118">
                  <c:v>13.320833333333351</c:v>
                </c:pt>
                <c:pt idx="2119">
                  <c:v>13.33416666666667</c:v>
                </c:pt>
                <c:pt idx="2120">
                  <c:v>13.34833333333332</c:v>
                </c:pt>
                <c:pt idx="2121">
                  <c:v>13.36166666666678</c:v>
                </c:pt>
                <c:pt idx="2122">
                  <c:v>13.367500000000071</c:v>
                </c:pt>
                <c:pt idx="2123">
                  <c:v>13.37250000000015</c:v>
                </c:pt>
                <c:pt idx="2124">
                  <c:v>13.380833333333371</c:v>
                </c:pt>
                <c:pt idx="2125">
                  <c:v>13.383333333333351</c:v>
                </c:pt>
                <c:pt idx="2126">
                  <c:v>13.40833333333333</c:v>
                </c:pt>
                <c:pt idx="2127">
                  <c:v>13.425000000000001</c:v>
                </c:pt>
                <c:pt idx="2128">
                  <c:v>13.444166666666669</c:v>
                </c:pt>
                <c:pt idx="2129">
                  <c:v>13.446666666666671</c:v>
                </c:pt>
                <c:pt idx="2130">
                  <c:v>13.44916666666667</c:v>
                </c:pt>
                <c:pt idx="2131">
                  <c:v>13.45166666666678</c:v>
                </c:pt>
                <c:pt idx="2132">
                  <c:v>13.46833333333333</c:v>
                </c:pt>
                <c:pt idx="2133">
                  <c:v>13.487500000000001</c:v>
                </c:pt>
                <c:pt idx="2134">
                  <c:v>13.50666666666673</c:v>
                </c:pt>
                <c:pt idx="2135">
                  <c:v>13.512500000000021</c:v>
                </c:pt>
                <c:pt idx="2136">
                  <c:v>13.54</c:v>
                </c:pt>
                <c:pt idx="2137">
                  <c:v>13.553333333333351</c:v>
                </c:pt>
                <c:pt idx="2138">
                  <c:v>13.55583333333343</c:v>
                </c:pt>
                <c:pt idx="2139">
                  <c:v>13.561666666666721</c:v>
                </c:pt>
                <c:pt idx="2140">
                  <c:v>13.57</c:v>
                </c:pt>
                <c:pt idx="2141">
                  <c:v>13.57833333333333</c:v>
                </c:pt>
                <c:pt idx="2142">
                  <c:v>13.580833333333331</c:v>
                </c:pt>
                <c:pt idx="2143">
                  <c:v>13.59166666666667</c:v>
                </c:pt>
                <c:pt idx="2144">
                  <c:v>13.5975</c:v>
                </c:pt>
                <c:pt idx="2145">
                  <c:v>13.60833333333332</c:v>
                </c:pt>
                <c:pt idx="2146">
                  <c:v>13.635833333333331</c:v>
                </c:pt>
                <c:pt idx="2147">
                  <c:v>13.64666666666667</c:v>
                </c:pt>
                <c:pt idx="2148">
                  <c:v>13.64916666666667</c:v>
                </c:pt>
                <c:pt idx="2149">
                  <c:v>13.66</c:v>
                </c:pt>
                <c:pt idx="2150">
                  <c:v>13.670833333333331</c:v>
                </c:pt>
                <c:pt idx="2151">
                  <c:v>13.67416666666667</c:v>
                </c:pt>
                <c:pt idx="2152">
                  <c:v>13.676666666666719</c:v>
                </c:pt>
                <c:pt idx="2153">
                  <c:v>13.679166666666671</c:v>
                </c:pt>
                <c:pt idx="2154">
                  <c:v>13.69833333333332</c:v>
                </c:pt>
                <c:pt idx="2155">
                  <c:v>13.704166666666669</c:v>
                </c:pt>
                <c:pt idx="2156">
                  <c:v>13.717499999999999</c:v>
                </c:pt>
                <c:pt idx="2157">
                  <c:v>13.731666666666669</c:v>
                </c:pt>
                <c:pt idx="2158">
                  <c:v>13.73666666666667</c:v>
                </c:pt>
                <c:pt idx="2159">
                  <c:v>13.74</c:v>
                </c:pt>
                <c:pt idx="2160">
                  <c:v>13.7425</c:v>
                </c:pt>
                <c:pt idx="2161">
                  <c:v>13.748333333333299</c:v>
                </c:pt>
                <c:pt idx="2162">
                  <c:v>13.75333333333333</c:v>
                </c:pt>
                <c:pt idx="2163">
                  <c:v>13.76166666666667</c:v>
                </c:pt>
                <c:pt idx="2164">
                  <c:v>13.775</c:v>
                </c:pt>
                <c:pt idx="2165">
                  <c:v>13.78333333333333</c:v>
                </c:pt>
                <c:pt idx="2166">
                  <c:v>13.78916666666667</c:v>
                </c:pt>
                <c:pt idx="2167">
                  <c:v>13.797499999999999</c:v>
                </c:pt>
                <c:pt idx="2168">
                  <c:v>13.8</c:v>
                </c:pt>
                <c:pt idx="2169">
                  <c:v>13.80250000000013</c:v>
                </c:pt>
                <c:pt idx="2170">
                  <c:v>13.813333333333331</c:v>
                </c:pt>
                <c:pt idx="2171">
                  <c:v>13.83</c:v>
                </c:pt>
                <c:pt idx="2172">
                  <c:v>13.838333333333329</c:v>
                </c:pt>
                <c:pt idx="2173">
                  <c:v>13.840833333333331</c:v>
                </c:pt>
                <c:pt idx="2174">
                  <c:v>13.84416666666667</c:v>
                </c:pt>
                <c:pt idx="2175">
                  <c:v>13.846666666666721</c:v>
                </c:pt>
                <c:pt idx="2176">
                  <c:v>13.860000000000021</c:v>
                </c:pt>
                <c:pt idx="2177">
                  <c:v>13.868333333333331</c:v>
                </c:pt>
                <c:pt idx="2178">
                  <c:v>13.885000000000071</c:v>
                </c:pt>
                <c:pt idx="2179">
                  <c:v>13.893333333333331</c:v>
                </c:pt>
                <c:pt idx="2180">
                  <c:v>13.90416666666667</c:v>
                </c:pt>
                <c:pt idx="2181">
                  <c:v>13.9175</c:v>
                </c:pt>
                <c:pt idx="2182">
                  <c:v>13.92333333333333</c:v>
                </c:pt>
                <c:pt idx="2183">
                  <c:v>13.925833333333371</c:v>
                </c:pt>
                <c:pt idx="2184">
                  <c:v>13.93416666666667</c:v>
                </c:pt>
                <c:pt idx="2185">
                  <c:v>13.967500000000021</c:v>
                </c:pt>
                <c:pt idx="2186">
                  <c:v>13.983333333333331</c:v>
                </c:pt>
                <c:pt idx="2187">
                  <c:v>13.989166666666719</c:v>
                </c:pt>
                <c:pt idx="2188">
                  <c:v>13.9975</c:v>
                </c:pt>
                <c:pt idx="2189">
                  <c:v>14</c:v>
                </c:pt>
                <c:pt idx="2190">
                  <c:v>14.008333333333329</c:v>
                </c:pt>
                <c:pt idx="2191">
                  <c:v>14.016666666666721</c:v>
                </c:pt>
                <c:pt idx="2192">
                  <c:v>14.019166666666671</c:v>
                </c:pt>
                <c:pt idx="2193">
                  <c:v>14.035833333333329</c:v>
                </c:pt>
                <c:pt idx="2194">
                  <c:v>14.03833333333332</c:v>
                </c:pt>
                <c:pt idx="2195">
                  <c:v>14.044166666666669</c:v>
                </c:pt>
                <c:pt idx="2196">
                  <c:v>14.04666666666667</c:v>
                </c:pt>
                <c:pt idx="2197">
                  <c:v>14.06</c:v>
                </c:pt>
                <c:pt idx="2198">
                  <c:v>14.070833333333351</c:v>
                </c:pt>
                <c:pt idx="2199">
                  <c:v>14.07416666666667</c:v>
                </c:pt>
                <c:pt idx="2200">
                  <c:v>14.082500000000019</c:v>
                </c:pt>
                <c:pt idx="2201">
                  <c:v>14.0875</c:v>
                </c:pt>
                <c:pt idx="2202">
                  <c:v>14.09</c:v>
                </c:pt>
                <c:pt idx="2203">
                  <c:v>14.09333333333333</c:v>
                </c:pt>
                <c:pt idx="2204">
                  <c:v>14.106666666666669</c:v>
                </c:pt>
                <c:pt idx="2205">
                  <c:v>14.125833333333331</c:v>
                </c:pt>
                <c:pt idx="2206">
                  <c:v>14.1483333333333</c:v>
                </c:pt>
                <c:pt idx="2207">
                  <c:v>14.153333333333331</c:v>
                </c:pt>
                <c:pt idx="2208">
                  <c:v>14.1675</c:v>
                </c:pt>
                <c:pt idx="2209">
                  <c:v>14.180833333333331</c:v>
                </c:pt>
                <c:pt idx="2210">
                  <c:v>14.194166666666669</c:v>
                </c:pt>
                <c:pt idx="2211">
                  <c:v>14.20833333333332</c:v>
                </c:pt>
                <c:pt idx="2212">
                  <c:v>14.21666666666667</c:v>
                </c:pt>
                <c:pt idx="2213">
                  <c:v>14.21916666666667</c:v>
                </c:pt>
                <c:pt idx="2214">
                  <c:v>14.2325</c:v>
                </c:pt>
                <c:pt idx="2215">
                  <c:v>14.2383333333333</c:v>
                </c:pt>
                <c:pt idx="2216">
                  <c:v>14.249166666666669</c:v>
                </c:pt>
                <c:pt idx="2217">
                  <c:v>14.25166666666667</c:v>
                </c:pt>
                <c:pt idx="2218">
                  <c:v>14.255000000000001</c:v>
                </c:pt>
                <c:pt idx="2219">
                  <c:v>14.26</c:v>
                </c:pt>
                <c:pt idx="2220">
                  <c:v>14.26333333333333</c:v>
                </c:pt>
                <c:pt idx="2221">
                  <c:v>14.282500000000001</c:v>
                </c:pt>
                <c:pt idx="2222">
                  <c:v>14.29</c:v>
                </c:pt>
                <c:pt idx="2223">
                  <c:v>14.293333333333329</c:v>
                </c:pt>
                <c:pt idx="2224">
                  <c:v>14.295833333333331</c:v>
                </c:pt>
                <c:pt idx="2225">
                  <c:v>14.29833333333332</c:v>
                </c:pt>
                <c:pt idx="2226">
                  <c:v>14.301666666666719</c:v>
                </c:pt>
                <c:pt idx="2227">
                  <c:v>14.31250000000008</c:v>
                </c:pt>
                <c:pt idx="2228">
                  <c:v>14.33666666666673</c:v>
                </c:pt>
                <c:pt idx="2229">
                  <c:v>14.353333333333371</c:v>
                </c:pt>
                <c:pt idx="2230">
                  <c:v>14.364166666666719</c:v>
                </c:pt>
                <c:pt idx="2231">
                  <c:v>14.383333333333351</c:v>
                </c:pt>
                <c:pt idx="2232">
                  <c:v>14.391666666666721</c:v>
                </c:pt>
                <c:pt idx="2233">
                  <c:v>14.394166666666671</c:v>
                </c:pt>
                <c:pt idx="2234">
                  <c:v>14.41666666666673</c:v>
                </c:pt>
                <c:pt idx="2235">
                  <c:v>14.419166666666669</c:v>
                </c:pt>
                <c:pt idx="2236">
                  <c:v>14.42166666666667</c:v>
                </c:pt>
                <c:pt idx="2237">
                  <c:v>14.432500000000021</c:v>
                </c:pt>
                <c:pt idx="2238">
                  <c:v>14.435833333333351</c:v>
                </c:pt>
                <c:pt idx="2239">
                  <c:v>14.43833333333332</c:v>
                </c:pt>
                <c:pt idx="2240">
                  <c:v>14.44916666666667</c:v>
                </c:pt>
                <c:pt idx="2241">
                  <c:v>14.457500000000019</c:v>
                </c:pt>
                <c:pt idx="2242">
                  <c:v>14.46</c:v>
                </c:pt>
                <c:pt idx="2243">
                  <c:v>14.463333333333351</c:v>
                </c:pt>
                <c:pt idx="2244">
                  <c:v>14.46583333333348</c:v>
                </c:pt>
                <c:pt idx="2245">
                  <c:v>14.46833333333333</c:v>
                </c:pt>
                <c:pt idx="2246">
                  <c:v>14.474166666666671</c:v>
                </c:pt>
                <c:pt idx="2247">
                  <c:v>14.485000000000021</c:v>
                </c:pt>
                <c:pt idx="2248">
                  <c:v>14.493333333333331</c:v>
                </c:pt>
                <c:pt idx="2249">
                  <c:v>14.49833333333333</c:v>
                </c:pt>
                <c:pt idx="2250">
                  <c:v>14.50666666666673</c:v>
                </c:pt>
                <c:pt idx="2251">
                  <c:v>14.52333333333333</c:v>
                </c:pt>
                <c:pt idx="2252">
                  <c:v>14.525833333333351</c:v>
                </c:pt>
                <c:pt idx="2253">
                  <c:v>14.54833333333332</c:v>
                </c:pt>
                <c:pt idx="2254">
                  <c:v>14.550833333333371</c:v>
                </c:pt>
                <c:pt idx="2255">
                  <c:v>14.553333333333351</c:v>
                </c:pt>
                <c:pt idx="2256">
                  <c:v>14.55583333333343</c:v>
                </c:pt>
                <c:pt idx="2257">
                  <c:v>14.561666666666721</c:v>
                </c:pt>
                <c:pt idx="2258">
                  <c:v>14.567500000000001</c:v>
                </c:pt>
                <c:pt idx="2259">
                  <c:v>14.58666666666673</c:v>
                </c:pt>
                <c:pt idx="2260">
                  <c:v>14.589166666666671</c:v>
                </c:pt>
                <c:pt idx="2261">
                  <c:v>14.59416666666667</c:v>
                </c:pt>
                <c:pt idx="2262">
                  <c:v>14.61083333333333</c:v>
                </c:pt>
                <c:pt idx="2263">
                  <c:v>14.62166666666667</c:v>
                </c:pt>
                <c:pt idx="2264">
                  <c:v>14.63</c:v>
                </c:pt>
                <c:pt idx="2265">
                  <c:v>14.635833333333331</c:v>
                </c:pt>
                <c:pt idx="2266">
                  <c:v>14.644166666666671</c:v>
                </c:pt>
                <c:pt idx="2267">
                  <c:v>14.66</c:v>
                </c:pt>
                <c:pt idx="2268">
                  <c:v>14.66333333333333</c:v>
                </c:pt>
                <c:pt idx="2269">
                  <c:v>14.665833333333371</c:v>
                </c:pt>
                <c:pt idx="2270">
                  <c:v>14.670833333333331</c:v>
                </c:pt>
                <c:pt idx="2271">
                  <c:v>14.685</c:v>
                </c:pt>
                <c:pt idx="2272">
                  <c:v>14.69</c:v>
                </c:pt>
                <c:pt idx="2273">
                  <c:v>14.69333333333333</c:v>
                </c:pt>
                <c:pt idx="2274">
                  <c:v>14.69833333333332</c:v>
                </c:pt>
                <c:pt idx="2275">
                  <c:v>14.7125</c:v>
                </c:pt>
                <c:pt idx="2276">
                  <c:v>14.717499999999999</c:v>
                </c:pt>
                <c:pt idx="2277">
                  <c:v>14.72333333333332</c:v>
                </c:pt>
                <c:pt idx="2278">
                  <c:v>14.750833333333331</c:v>
                </c:pt>
                <c:pt idx="2279">
                  <c:v>14.772500000000001</c:v>
                </c:pt>
                <c:pt idx="2280">
                  <c:v>14.78083333333333</c:v>
                </c:pt>
                <c:pt idx="2281">
                  <c:v>14.797499999999999</c:v>
                </c:pt>
                <c:pt idx="2282">
                  <c:v>14.8</c:v>
                </c:pt>
                <c:pt idx="2283">
                  <c:v>14.80583333333343</c:v>
                </c:pt>
                <c:pt idx="2284">
                  <c:v>14.816666666666819</c:v>
                </c:pt>
                <c:pt idx="2285">
                  <c:v>14.81916666666673</c:v>
                </c:pt>
                <c:pt idx="2286">
                  <c:v>14.827500000000001</c:v>
                </c:pt>
                <c:pt idx="2287">
                  <c:v>14.849166666666671</c:v>
                </c:pt>
                <c:pt idx="2288">
                  <c:v>14.885000000000071</c:v>
                </c:pt>
                <c:pt idx="2289">
                  <c:v>14.893333333333331</c:v>
                </c:pt>
                <c:pt idx="2290">
                  <c:v>14.89833333333333</c:v>
                </c:pt>
                <c:pt idx="2291">
                  <c:v>14.90416666666667</c:v>
                </c:pt>
                <c:pt idx="2292">
                  <c:v>14.91</c:v>
                </c:pt>
                <c:pt idx="2293">
                  <c:v>14.9175</c:v>
                </c:pt>
                <c:pt idx="2294">
                  <c:v>14.925833333333371</c:v>
                </c:pt>
                <c:pt idx="2295">
                  <c:v>14.936666666666721</c:v>
                </c:pt>
                <c:pt idx="2296">
                  <c:v>14.94833333333332</c:v>
                </c:pt>
                <c:pt idx="2297">
                  <c:v>14.953333333333349</c:v>
                </c:pt>
                <c:pt idx="2298">
                  <c:v>14.9558333333335</c:v>
                </c:pt>
                <c:pt idx="2299">
                  <c:v>14.96166666666673</c:v>
                </c:pt>
                <c:pt idx="2300">
                  <c:v>14.964166666666671</c:v>
                </c:pt>
                <c:pt idx="2301">
                  <c:v>14.972500000000119</c:v>
                </c:pt>
                <c:pt idx="2302">
                  <c:v>14.983333333333331</c:v>
                </c:pt>
                <c:pt idx="2303">
                  <c:v>14.98666666666678</c:v>
                </c:pt>
                <c:pt idx="2304">
                  <c:v>15.002500000000021</c:v>
                </c:pt>
                <c:pt idx="2305">
                  <c:v>15.005833333333371</c:v>
                </c:pt>
                <c:pt idx="2306">
                  <c:v>15.01333333333333</c:v>
                </c:pt>
                <c:pt idx="2307">
                  <c:v>15.02166666666667</c:v>
                </c:pt>
                <c:pt idx="2308">
                  <c:v>15.0275</c:v>
                </c:pt>
                <c:pt idx="2309">
                  <c:v>15.03</c:v>
                </c:pt>
                <c:pt idx="2310">
                  <c:v>15.032500000000001</c:v>
                </c:pt>
                <c:pt idx="2311">
                  <c:v>15.03833333333332</c:v>
                </c:pt>
                <c:pt idx="2312">
                  <c:v>15.04666666666667</c:v>
                </c:pt>
                <c:pt idx="2313">
                  <c:v>15.070833333333351</c:v>
                </c:pt>
                <c:pt idx="2314">
                  <c:v>15.07416666666667</c:v>
                </c:pt>
                <c:pt idx="2315">
                  <c:v>15.0875</c:v>
                </c:pt>
                <c:pt idx="2316">
                  <c:v>15.09333333333333</c:v>
                </c:pt>
                <c:pt idx="2317">
                  <c:v>15.10416666666667</c:v>
                </c:pt>
                <c:pt idx="2318">
                  <c:v>15.106666666666669</c:v>
                </c:pt>
                <c:pt idx="2319">
                  <c:v>15.112500000000001</c:v>
                </c:pt>
                <c:pt idx="2320">
                  <c:v>15.1175</c:v>
                </c:pt>
                <c:pt idx="2321">
                  <c:v>15.12916666666667</c:v>
                </c:pt>
                <c:pt idx="2322">
                  <c:v>15.1425</c:v>
                </c:pt>
                <c:pt idx="2323">
                  <c:v>15.153333333333331</c:v>
                </c:pt>
                <c:pt idx="2324">
                  <c:v>15.161666666666671</c:v>
                </c:pt>
                <c:pt idx="2325">
                  <c:v>15.16416666666667</c:v>
                </c:pt>
                <c:pt idx="2326">
                  <c:v>15.17</c:v>
                </c:pt>
                <c:pt idx="2327">
                  <c:v>15.172500000000021</c:v>
                </c:pt>
                <c:pt idx="2328">
                  <c:v>15.175000000000001</c:v>
                </c:pt>
                <c:pt idx="2329">
                  <c:v>15.180833333333331</c:v>
                </c:pt>
                <c:pt idx="2330">
                  <c:v>15.186666666666721</c:v>
                </c:pt>
                <c:pt idx="2331">
                  <c:v>15.18916666666667</c:v>
                </c:pt>
                <c:pt idx="2332">
                  <c:v>15.205833333333331</c:v>
                </c:pt>
                <c:pt idx="2333">
                  <c:v>15.21083333333333</c:v>
                </c:pt>
                <c:pt idx="2334">
                  <c:v>15.21666666666667</c:v>
                </c:pt>
                <c:pt idx="2335">
                  <c:v>15.221666666666669</c:v>
                </c:pt>
                <c:pt idx="2336">
                  <c:v>15.225</c:v>
                </c:pt>
                <c:pt idx="2337">
                  <c:v>15.23</c:v>
                </c:pt>
                <c:pt idx="2338">
                  <c:v>15.2325</c:v>
                </c:pt>
                <c:pt idx="2339">
                  <c:v>15.27416666666667</c:v>
                </c:pt>
                <c:pt idx="2340">
                  <c:v>15.285</c:v>
                </c:pt>
                <c:pt idx="2341">
                  <c:v>15.2875</c:v>
                </c:pt>
                <c:pt idx="2342">
                  <c:v>15.293333333333329</c:v>
                </c:pt>
                <c:pt idx="2343">
                  <c:v>15.29833333333332</c:v>
                </c:pt>
                <c:pt idx="2344">
                  <c:v>15.30666666666683</c:v>
                </c:pt>
                <c:pt idx="2345">
                  <c:v>15.317500000000001</c:v>
                </c:pt>
                <c:pt idx="2346">
                  <c:v>15.320833333333351</c:v>
                </c:pt>
                <c:pt idx="2347">
                  <c:v>15.325833333333369</c:v>
                </c:pt>
                <c:pt idx="2348">
                  <c:v>15.359166666666839</c:v>
                </c:pt>
                <c:pt idx="2349">
                  <c:v>15.370000000000021</c:v>
                </c:pt>
                <c:pt idx="2350">
                  <c:v>15.383333333333351</c:v>
                </c:pt>
                <c:pt idx="2351">
                  <c:v>15.394166666666671</c:v>
                </c:pt>
                <c:pt idx="2352">
                  <c:v>15.4275</c:v>
                </c:pt>
                <c:pt idx="2353">
                  <c:v>15.43833333333332</c:v>
                </c:pt>
                <c:pt idx="2354">
                  <c:v>15.446666666666671</c:v>
                </c:pt>
                <c:pt idx="2355">
                  <c:v>15.457500000000019</c:v>
                </c:pt>
                <c:pt idx="2356">
                  <c:v>15.46583333333348</c:v>
                </c:pt>
                <c:pt idx="2357">
                  <c:v>15.470833333333371</c:v>
                </c:pt>
                <c:pt idx="2358">
                  <c:v>15.474166666666671</c:v>
                </c:pt>
                <c:pt idx="2359">
                  <c:v>15.49</c:v>
                </c:pt>
                <c:pt idx="2360">
                  <c:v>15.50166666666667</c:v>
                </c:pt>
                <c:pt idx="2361">
                  <c:v>15.54</c:v>
                </c:pt>
                <c:pt idx="2362">
                  <c:v>15.5425</c:v>
                </c:pt>
                <c:pt idx="2363">
                  <c:v>15.55583333333343</c:v>
                </c:pt>
                <c:pt idx="2364">
                  <c:v>15.55916666666678</c:v>
                </c:pt>
                <c:pt idx="2365">
                  <c:v>15.56416666666667</c:v>
                </c:pt>
                <c:pt idx="2366">
                  <c:v>15.567500000000001</c:v>
                </c:pt>
                <c:pt idx="2367">
                  <c:v>15.575000000000021</c:v>
                </c:pt>
                <c:pt idx="2368">
                  <c:v>15.6</c:v>
                </c:pt>
                <c:pt idx="2369">
                  <c:v>15.63</c:v>
                </c:pt>
                <c:pt idx="2370">
                  <c:v>15.6325</c:v>
                </c:pt>
                <c:pt idx="2371">
                  <c:v>15.635833333333331</c:v>
                </c:pt>
                <c:pt idx="2372">
                  <c:v>15.64083333333333</c:v>
                </c:pt>
                <c:pt idx="2373">
                  <c:v>15.651666666666671</c:v>
                </c:pt>
                <c:pt idx="2374">
                  <c:v>15.668333333333329</c:v>
                </c:pt>
                <c:pt idx="2375">
                  <c:v>15.695833333333351</c:v>
                </c:pt>
                <c:pt idx="2376">
                  <c:v>15.70166666666667</c:v>
                </c:pt>
                <c:pt idx="2377">
                  <c:v>15.717499999999999</c:v>
                </c:pt>
                <c:pt idx="2378">
                  <c:v>15.72583333333333</c:v>
                </c:pt>
                <c:pt idx="2379">
                  <c:v>15.7425</c:v>
                </c:pt>
                <c:pt idx="2380">
                  <c:v>15.750833333333331</c:v>
                </c:pt>
                <c:pt idx="2381">
                  <c:v>15.75333333333333</c:v>
                </c:pt>
                <c:pt idx="2382">
                  <c:v>15.76416666666667</c:v>
                </c:pt>
                <c:pt idx="2383">
                  <c:v>15.77</c:v>
                </c:pt>
                <c:pt idx="2384">
                  <c:v>15.77833333333332</c:v>
                </c:pt>
                <c:pt idx="2385">
                  <c:v>15.78333333333333</c:v>
                </c:pt>
                <c:pt idx="2386">
                  <c:v>15.786666666666671</c:v>
                </c:pt>
                <c:pt idx="2387">
                  <c:v>15.8</c:v>
                </c:pt>
                <c:pt idx="2388">
                  <c:v>15.80250000000013</c:v>
                </c:pt>
                <c:pt idx="2389">
                  <c:v>15.81916666666673</c:v>
                </c:pt>
                <c:pt idx="2390">
                  <c:v>15.83</c:v>
                </c:pt>
                <c:pt idx="2391">
                  <c:v>15.832500000000019</c:v>
                </c:pt>
                <c:pt idx="2392">
                  <c:v>15.838333333333329</c:v>
                </c:pt>
                <c:pt idx="2393">
                  <c:v>15.846666666666721</c:v>
                </c:pt>
                <c:pt idx="2394">
                  <c:v>15.870833333333371</c:v>
                </c:pt>
                <c:pt idx="2395">
                  <c:v>15.879166666666819</c:v>
                </c:pt>
                <c:pt idx="2396">
                  <c:v>15.89</c:v>
                </c:pt>
                <c:pt idx="2397">
                  <c:v>15.89583333333343</c:v>
                </c:pt>
                <c:pt idx="2398">
                  <c:v>15.90416666666667</c:v>
                </c:pt>
                <c:pt idx="2399">
                  <c:v>15.90666666666678</c:v>
                </c:pt>
                <c:pt idx="2400">
                  <c:v>15.91250000000006</c:v>
                </c:pt>
                <c:pt idx="2401">
                  <c:v>15.9175</c:v>
                </c:pt>
                <c:pt idx="2402">
                  <c:v>15.93416666666667</c:v>
                </c:pt>
                <c:pt idx="2403">
                  <c:v>15.936666666666721</c:v>
                </c:pt>
                <c:pt idx="2404">
                  <c:v>15.94</c:v>
                </c:pt>
                <c:pt idx="2405">
                  <c:v>15.96166666666673</c:v>
                </c:pt>
                <c:pt idx="2406">
                  <c:v>15.967500000000021</c:v>
                </c:pt>
                <c:pt idx="2407">
                  <c:v>15.97</c:v>
                </c:pt>
                <c:pt idx="2408">
                  <c:v>15.97833333333333</c:v>
                </c:pt>
                <c:pt idx="2409">
                  <c:v>15.983333333333331</c:v>
                </c:pt>
                <c:pt idx="2410">
                  <c:v>15.989166666666719</c:v>
                </c:pt>
                <c:pt idx="2411">
                  <c:v>16</c:v>
                </c:pt>
                <c:pt idx="2412">
                  <c:v>16.008333333332651</c:v>
                </c:pt>
                <c:pt idx="2413">
                  <c:v>16.021666666666661</c:v>
                </c:pt>
                <c:pt idx="2414">
                  <c:v>16.032499999999889</c:v>
                </c:pt>
                <c:pt idx="2415">
                  <c:v>16.049166666666689</c:v>
                </c:pt>
                <c:pt idx="2416">
                  <c:v>16.059999999999999</c:v>
                </c:pt>
                <c:pt idx="2417">
                  <c:v>16.074166666666731</c:v>
                </c:pt>
                <c:pt idx="2418">
                  <c:v>16.087499999999789</c:v>
                </c:pt>
                <c:pt idx="2419">
                  <c:v>16.110000000000031</c:v>
                </c:pt>
                <c:pt idx="2420">
                  <c:v>16.11500000000003</c:v>
                </c:pt>
                <c:pt idx="2421">
                  <c:v>16.123333333332781</c:v>
                </c:pt>
                <c:pt idx="2422">
                  <c:v>16.14833333333268</c:v>
                </c:pt>
                <c:pt idx="2423">
                  <c:v>16.150833333333189</c:v>
                </c:pt>
                <c:pt idx="2424">
                  <c:v>16.153333333332899</c:v>
                </c:pt>
                <c:pt idx="2425">
                  <c:v>16.161666666666701</c:v>
                </c:pt>
                <c:pt idx="2426">
                  <c:v>16.17000000000003</c:v>
                </c:pt>
                <c:pt idx="2427">
                  <c:v>16.180833333332899</c:v>
                </c:pt>
                <c:pt idx="2428">
                  <c:v>16.183333333332691</c:v>
                </c:pt>
                <c:pt idx="2429">
                  <c:v>16.18916666666669</c:v>
                </c:pt>
                <c:pt idx="2430">
                  <c:v>16.19166666666673</c:v>
                </c:pt>
                <c:pt idx="2431">
                  <c:v>16.216666666666661</c:v>
                </c:pt>
                <c:pt idx="2432">
                  <c:v>16.221666666666671</c:v>
                </c:pt>
                <c:pt idx="2433">
                  <c:v>16.235833333332899</c:v>
                </c:pt>
                <c:pt idx="2434">
                  <c:v>16.23833333333268</c:v>
                </c:pt>
                <c:pt idx="2435">
                  <c:v>16.249166666666671</c:v>
                </c:pt>
                <c:pt idx="2436">
                  <c:v>16.25166666666669</c:v>
                </c:pt>
                <c:pt idx="2437">
                  <c:v>16.26583333333269</c:v>
                </c:pt>
                <c:pt idx="2438">
                  <c:v>16.27416666666673</c:v>
                </c:pt>
                <c:pt idx="2439">
                  <c:v>16.276666666666671</c:v>
                </c:pt>
                <c:pt idx="2440">
                  <c:v>16.279166666666661</c:v>
                </c:pt>
                <c:pt idx="2441">
                  <c:v>16.284999999999989</c:v>
                </c:pt>
                <c:pt idx="2442">
                  <c:v>16.28749999999971</c:v>
                </c:pt>
                <c:pt idx="2443">
                  <c:v>16.29</c:v>
                </c:pt>
                <c:pt idx="2444">
                  <c:v>16.293333333332669</c:v>
                </c:pt>
                <c:pt idx="2445">
                  <c:v>16.301666666666701</c:v>
                </c:pt>
                <c:pt idx="2446">
                  <c:v>16.304166666666731</c:v>
                </c:pt>
                <c:pt idx="2447">
                  <c:v>16.320833333332999</c:v>
                </c:pt>
                <c:pt idx="2448">
                  <c:v>16.32333333333272</c:v>
                </c:pt>
                <c:pt idx="2449">
                  <c:v>16.331666666666731</c:v>
                </c:pt>
                <c:pt idx="2450">
                  <c:v>16.34</c:v>
                </c:pt>
                <c:pt idx="2451">
                  <c:v>16.344999999999999</c:v>
                </c:pt>
                <c:pt idx="2452">
                  <c:v>16.34833333333264</c:v>
                </c:pt>
                <c:pt idx="2453">
                  <c:v>16.35583333333301</c:v>
                </c:pt>
                <c:pt idx="2454">
                  <c:v>16.359166666666731</c:v>
                </c:pt>
                <c:pt idx="2455">
                  <c:v>16.375</c:v>
                </c:pt>
                <c:pt idx="2456">
                  <c:v>16.378333333332709</c:v>
                </c:pt>
                <c:pt idx="2457">
                  <c:v>16.38666666666667</c:v>
                </c:pt>
                <c:pt idx="2458">
                  <c:v>16.389166666666661</c:v>
                </c:pt>
                <c:pt idx="2459">
                  <c:v>16.416666666666671</c:v>
                </c:pt>
                <c:pt idx="2460">
                  <c:v>16.43249999999966</c:v>
                </c:pt>
                <c:pt idx="2461">
                  <c:v>16.438333333332629</c:v>
                </c:pt>
                <c:pt idx="2462">
                  <c:v>16.440833333332709</c:v>
                </c:pt>
                <c:pt idx="2463">
                  <c:v>16.44916666666667</c:v>
                </c:pt>
                <c:pt idx="2464">
                  <c:v>16.454999999999991</c:v>
                </c:pt>
                <c:pt idx="2465">
                  <c:v>16.465833333332611</c:v>
                </c:pt>
                <c:pt idx="2466">
                  <c:v>16.474166666666701</c:v>
                </c:pt>
                <c:pt idx="2467">
                  <c:v>16.479166666666671</c:v>
                </c:pt>
                <c:pt idx="2468">
                  <c:v>16.484999999999889</c:v>
                </c:pt>
                <c:pt idx="2469">
                  <c:v>16.493333333332611</c:v>
                </c:pt>
                <c:pt idx="2470">
                  <c:v>16.49833333333256</c:v>
                </c:pt>
                <c:pt idx="2471">
                  <c:v>16.501666666666701</c:v>
                </c:pt>
                <c:pt idx="2472">
                  <c:v>16.50416666666673</c:v>
                </c:pt>
                <c:pt idx="2473">
                  <c:v>16.506666666666671</c:v>
                </c:pt>
                <c:pt idx="2474">
                  <c:v>16.51000000000003</c:v>
                </c:pt>
                <c:pt idx="2475">
                  <c:v>16.515000000000001</c:v>
                </c:pt>
                <c:pt idx="2476">
                  <c:v>16.520833333332899</c:v>
                </c:pt>
                <c:pt idx="2477">
                  <c:v>16.52916666666669</c:v>
                </c:pt>
                <c:pt idx="2478">
                  <c:v>16.534166666666799</c:v>
                </c:pt>
                <c:pt idx="2479">
                  <c:v>16.544999999999991</c:v>
                </c:pt>
                <c:pt idx="2480">
                  <c:v>16.564166666666701</c:v>
                </c:pt>
                <c:pt idx="2481">
                  <c:v>16.58666666666667</c:v>
                </c:pt>
                <c:pt idx="2482">
                  <c:v>16.591666666666661</c:v>
                </c:pt>
                <c:pt idx="2483">
                  <c:v>16.59416666666673</c:v>
                </c:pt>
                <c:pt idx="2484">
                  <c:v>16.5975</c:v>
                </c:pt>
                <c:pt idx="2485">
                  <c:v>16.625</c:v>
                </c:pt>
                <c:pt idx="2486">
                  <c:v>16.630000000000031</c:v>
                </c:pt>
                <c:pt idx="2487">
                  <c:v>16.6325</c:v>
                </c:pt>
                <c:pt idx="2488">
                  <c:v>16.644166666666731</c:v>
                </c:pt>
                <c:pt idx="2489">
                  <c:v>16.651666666666731</c:v>
                </c:pt>
                <c:pt idx="2490">
                  <c:v>16.657500000000031</c:v>
                </c:pt>
                <c:pt idx="2491">
                  <c:v>16.6875</c:v>
                </c:pt>
                <c:pt idx="2492">
                  <c:v>16.693333333332809</c:v>
                </c:pt>
                <c:pt idx="2493">
                  <c:v>16.706666666666671</c:v>
                </c:pt>
                <c:pt idx="2494">
                  <c:v>16.71</c:v>
                </c:pt>
                <c:pt idx="2495">
                  <c:v>16.712499999999789</c:v>
                </c:pt>
                <c:pt idx="2496">
                  <c:v>16.715</c:v>
                </c:pt>
                <c:pt idx="2497">
                  <c:v>16.759166666666701</c:v>
                </c:pt>
                <c:pt idx="2498">
                  <c:v>16.76166666666667</c:v>
                </c:pt>
                <c:pt idx="2499">
                  <c:v>16.767499999999789</c:v>
                </c:pt>
                <c:pt idx="2500">
                  <c:v>16.77</c:v>
                </c:pt>
                <c:pt idx="2501">
                  <c:v>16.783333333332571</c:v>
                </c:pt>
                <c:pt idx="2502">
                  <c:v>16.786666666666669</c:v>
                </c:pt>
                <c:pt idx="2503">
                  <c:v>16.8</c:v>
                </c:pt>
                <c:pt idx="2504">
                  <c:v>16.819166666666831</c:v>
                </c:pt>
                <c:pt idx="2505">
                  <c:v>16.851666666666731</c:v>
                </c:pt>
                <c:pt idx="2506">
                  <c:v>16.855</c:v>
                </c:pt>
                <c:pt idx="2507">
                  <c:v>16.86</c:v>
                </c:pt>
                <c:pt idx="2508">
                  <c:v>16.868333333332611</c:v>
                </c:pt>
                <c:pt idx="2509">
                  <c:v>16.893333333332759</c:v>
                </c:pt>
                <c:pt idx="2510">
                  <c:v>16.89833333333268</c:v>
                </c:pt>
                <c:pt idx="2511">
                  <c:v>16.904166666666661</c:v>
                </c:pt>
                <c:pt idx="2512">
                  <c:v>16.92083333333273</c:v>
                </c:pt>
                <c:pt idx="2513">
                  <c:v>16.9233333333326</c:v>
                </c:pt>
                <c:pt idx="2514">
                  <c:v>16.92583333333268</c:v>
                </c:pt>
                <c:pt idx="2515">
                  <c:v>16.939999999999991</c:v>
                </c:pt>
                <c:pt idx="2516">
                  <c:v>16.955833333332759</c:v>
                </c:pt>
                <c:pt idx="2517">
                  <c:v>16.974999999999991</c:v>
                </c:pt>
                <c:pt idx="2518">
                  <c:v>16.978333333332589</c:v>
                </c:pt>
                <c:pt idx="2519">
                  <c:v>16.991666666666671</c:v>
                </c:pt>
                <c:pt idx="2520">
                  <c:v>16.99416666666669</c:v>
                </c:pt>
                <c:pt idx="2521">
                  <c:v>17</c:v>
                </c:pt>
                <c:pt idx="2522">
                  <c:v>17.002499999999699</c:v>
                </c:pt>
                <c:pt idx="2523">
                  <c:v>17.005833333332809</c:v>
                </c:pt>
                <c:pt idx="2524">
                  <c:v>17.0275</c:v>
                </c:pt>
                <c:pt idx="2525">
                  <c:v>17.03</c:v>
                </c:pt>
                <c:pt idx="2526">
                  <c:v>17.038333333332719</c:v>
                </c:pt>
                <c:pt idx="2527">
                  <c:v>17.04083333333282</c:v>
                </c:pt>
                <c:pt idx="2528">
                  <c:v>17.044166666666701</c:v>
                </c:pt>
                <c:pt idx="2529">
                  <c:v>17.063333333332629</c:v>
                </c:pt>
                <c:pt idx="2530">
                  <c:v>17.065833333332709</c:v>
                </c:pt>
                <c:pt idx="2531">
                  <c:v>17.068333333332578</c:v>
                </c:pt>
                <c:pt idx="2532">
                  <c:v>17.074166666666731</c:v>
                </c:pt>
                <c:pt idx="2533">
                  <c:v>17.09833333333264</c:v>
                </c:pt>
                <c:pt idx="2534">
                  <c:v>17.112500000000001</c:v>
                </c:pt>
                <c:pt idx="2535">
                  <c:v>17.117500000000131</c:v>
                </c:pt>
                <c:pt idx="2536">
                  <c:v>17.12916666666673</c:v>
                </c:pt>
                <c:pt idx="2537">
                  <c:v>17.136666666666731</c:v>
                </c:pt>
                <c:pt idx="2538">
                  <c:v>17.14833333333268</c:v>
                </c:pt>
                <c:pt idx="2539">
                  <c:v>17.155833333333089</c:v>
                </c:pt>
                <c:pt idx="2540">
                  <c:v>17.159166666666799</c:v>
                </c:pt>
                <c:pt idx="2541">
                  <c:v>17.183333333332691</c:v>
                </c:pt>
                <c:pt idx="2542">
                  <c:v>17.194166666666831</c:v>
                </c:pt>
                <c:pt idx="2543">
                  <c:v>17.208333333332611</c:v>
                </c:pt>
                <c:pt idx="2544">
                  <c:v>17.210833333333021</c:v>
                </c:pt>
                <c:pt idx="2545">
                  <c:v>17.224999999999991</c:v>
                </c:pt>
                <c:pt idx="2546">
                  <c:v>17.25166666666669</c:v>
                </c:pt>
                <c:pt idx="2547">
                  <c:v>17.254999999999999</c:v>
                </c:pt>
                <c:pt idx="2548">
                  <c:v>17.259999999999991</c:v>
                </c:pt>
                <c:pt idx="2549">
                  <c:v>17.26583333333269</c:v>
                </c:pt>
                <c:pt idx="2550">
                  <c:v>17.27416666666673</c:v>
                </c:pt>
                <c:pt idx="2551">
                  <c:v>17.301666666666701</c:v>
                </c:pt>
                <c:pt idx="2552">
                  <c:v>17.30666666666669</c:v>
                </c:pt>
                <c:pt idx="2553">
                  <c:v>17.317500000000031</c:v>
                </c:pt>
                <c:pt idx="2554">
                  <c:v>17.329166666666701</c:v>
                </c:pt>
                <c:pt idx="2555">
                  <c:v>17.34833333333264</c:v>
                </c:pt>
                <c:pt idx="2556">
                  <c:v>17.359166666666731</c:v>
                </c:pt>
                <c:pt idx="2557">
                  <c:v>17.361666666666689</c:v>
                </c:pt>
                <c:pt idx="2558">
                  <c:v>17.3675</c:v>
                </c:pt>
                <c:pt idx="2559">
                  <c:v>17.405833333332708</c:v>
                </c:pt>
                <c:pt idx="2560">
                  <c:v>17.410833333332921</c:v>
                </c:pt>
                <c:pt idx="2561">
                  <c:v>17.42499999999999</c:v>
                </c:pt>
                <c:pt idx="2562">
                  <c:v>17.427499999999789</c:v>
                </c:pt>
                <c:pt idx="2563">
                  <c:v>17.43</c:v>
                </c:pt>
                <c:pt idx="2564">
                  <c:v>17.435833333332781</c:v>
                </c:pt>
                <c:pt idx="2565">
                  <c:v>17.438333333332629</c:v>
                </c:pt>
                <c:pt idx="2566">
                  <c:v>17.451666666666661</c:v>
                </c:pt>
                <c:pt idx="2567">
                  <c:v>17.468333333332499</c:v>
                </c:pt>
                <c:pt idx="2568">
                  <c:v>17.484999999999889</c:v>
                </c:pt>
                <c:pt idx="2569">
                  <c:v>17.48749999999966</c:v>
                </c:pt>
                <c:pt idx="2570">
                  <c:v>17.495833333332691</c:v>
                </c:pt>
                <c:pt idx="2571">
                  <c:v>17.506666666666671</c:v>
                </c:pt>
                <c:pt idx="2572">
                  <c:v>17.517499999999991</c:v>
                </c:pt>
                <c:pt idx="2573">
                  <c:v>17.520833333332899</c:v>
                </c:pt>
                <c:pt idx="2574">
                  <c:v>17.52583333333277</c:v>
                </c:pt>
                <c:pt idx="2575">
                  <c:v>17.536666666666701</c:v>
                </c:pt>
                <c:pt idx="2576">
                  <c:v>17.544999999999991</c:v>
                </c:pt>
                <c:pt idx="2577">
                  <c:v>17.55916666666673</c:v>
                </c:pt>
                <c:pt idx="2578">
                  <c:v>17.57</c:v>
                </c:pt>
                <c:pt idx="2579">
                  <c:v>17.580833333332759</c:v>
                </c:pt>
                <c:pt idx="2580">
                  <c:v>17.600000000000001</c:v>
                </c:pt>
                <c:pt idx="2581">
                  <c:v>17.627500000000001</c:v>
                </c:pt>
                <c:pt idx="2582">
                  <c:v>17.635833333333089</c:v>
                </c:pt>
                <c:pt idx="2583">
                  <c:v>17.64083333333301</c:v>
                </c:pt>
                <c:pt idx="2584">
                  <c:v>17.649166666666702</c:v>
                </c:pt>
                <c:pt idx="2585">
                  <c:v>17.657500000000031</c:v>
                </c:pt>
                <c:pt idx="2586">
                  <c:v>17.66</c:v>
                </c:pt>
                <c:pt idx="2587">
                  <c:v>17.66583333333282</c:v>
                </c:pt>
                <c:pt idx="2588">
                  <c:v>17.668333333332669</c:v>
                </c:pt>
                <c:pt idx="2589">
                  <c:v>17.674166666666839</c:v>
                </c:pt>
                <c:pt idx="2590">
                  <c:v>17.68249999999966</c:v>
                </c:pt>
                <c:pt idx="2591">
                  <c:v>17.690000000000001</c:v>
                </c:pt>
                <c:pt idx="2592">
                  <c:v>17.69833333333272</c:v>
                </c:pt>
                <c:pt idx="2593">
                  <c:v>17.717500000000001</c:v>
                </c:pt>
                <c:pt idx="2594">
                  <c:v>17.725833333332719</c:v>
                </c:pt>
                <c:pt idx="2595">
                  <c:v>17.729166666666671</c:v>
                </c:pt>
                <c:pt idx="2596">
                  <c:v>17.736666666666689</c:v>
                </c:pt>
                <c:pt idx="2597">
                  <c:v>17.74499999999999</c:v>
                </c:pt>
                <c:pt idx="2598">
                  <c:v>17.75083333333292</c:v>
                </c:pt>
                <c:pt idx="2599">
                  <c:v>17.755833333332809</c:v>
                </c:pt>
                <c:pt idx="2600">
                  <c:v>17.76166666666667</c:v>
                </c:pt>
                <c:pt idx="2601">
                  <c:v>17.774999999999999</c:v>
                </c:pt>
                <c:pt idx="2602">
                  <c:v>17.783333333332571</c:v>
                </c:pt>
                <c:pt idx="2603">
                  <c:v>17.819166666666831</c:v>
                </c:pt>
                <c:pt idx="2604">
                  <c:v>17.824999999999999</c:v>
                </c:pt>
                <c:pt idx="2605">
                  <c:v>17.827500000000001</c:v>
                </c:pt>
                <c:pt idx="2606">
                  <c:v>17.8325</c:v>
                </c:pt>
                <c:pt idx="2607">
                  <c:v>17.840833333332899</c:v>
                </c:pt>
                <c:pt idx="2608">
                  <c:v>17.84416666666673</c:v>
                </c:pt>
                <c:pt idx="2609">
                  <c:v>17.851666666666731</c:v>
                </c:pt>
                <c:pt idx="2610">
                  <c:v>17.85750000000003</c:v>
                </c:pt>
                <c:pt idx="2611">
                  <c:v>17.86</c:v>
                </c:pt>
                <c:pt idx="2612">
                  <c:v>17.86333333333268</c:v>
                </c:pt>
                <c:pt idx="2613">
                  <c:v>17.865833333332759</c:v>
                </c:pt>
                <c:pt idx="2614">
                  <c:v>17.874166666666731</c:v>
                </c:pt>
                <c:pt idx="2615">
                  <c:v>17.882499999999609</c:v>
                </c:pt>
                <c:pt idx="2616">
                  <c:v>17.904166666666661</c:v>
                </c:pt>
                <c:pt idx="2617">
                  <c:v>17.9175</c:v>
                </c:pt>
                <c:pt idx="2618">
                  <c:v>17.929166666666671</c:v>
                </c:pt>
                <c:pt idx="2619">
                  <c:v>17.955833333332759</c:v>
                </c:pt>
                <c:pt idx="2620">
                  <c:v>17.959166666666661</c:v>
                </c:pt>
                <c:pt idx="2621">
                  <c:v>17.96166666666667</c:v>
                </c:pt>
                <c:pt idx="2622">
                  <c:v>17.97</c:v>
                </c:pt>
                <c:pt idx="2623">
                  <c:v>17.974999999999991</c:v>
                </c:pt>
                <c:pt idx="2624">
                  <c:v>17.978333333332589</c:v>
                </c:pt>
                <c:pt idx="2625">
                  <c:v>17.980833333332669</c:v>
                </c:pt>
                <c:pt idx="2626">
                  <c:v>17.983333333332549</c:v>
                </c:pt>
                <c:pt idx="2627">
                  <c:v>17.989166666666669</c:v>
                </c:pt>
                <c:pt idx="2628">
                  <c:v>17.991666666666671</c:v>
                </c:pt>
                <c:pt idx="2629">
                  <c:v>17.99416666666669</c:v>
                </c:pt>
                <c:pt idx="2630">
                  <c:v>18</c:v>
                </c:pt>
                <c:pt idx="2631">
                  <c:v>18.010833333333089</c:v>
                </c:pt>
                <c:pt idx="2632">
                  <c:v>18.038333333332719</c:v>
                </c:pt>
                <c:pt idx="2633">
                  <c:v>18.065833333332709</c:v>
                </c:pt>
                <c:pt idx="2634">
                  <c:v>18.070833333332999</c:v>
                </c:pt>
                <c:pt idx="2635">
                  <c:v>18.082499999999559</c:v>
                </c:pt>
                <c:pt idx="2636">
                  <c:v>18.104166666666831</c:v>
                </c:pt>
                <c:pt idx="2637">
                  <c:v>18.112500000000001</c:v>
                </c:pt>
                <c:pt idx="2638">
                  <c:v>18.117500000000131</c:v>
                </c:pt>
                <c:pt idx="2639">
                  <c:v>18.123333333332781</c:v>
                </c:pt>
                <c:pt idx="2640">
                  <c:v>18.12583333333292</c:v>
                </c:pt>
                <c:pt idx="2641">
                  <c:v>18.134166666666939</c:v>
                </c:pt>
                <c:pt idx="2642">
                  <c:v>18.155833333333089</c:v>
                </c:pt>
                <c:pt idx="2643">
                  <c:v>18.164166666666731</c:v>
                </c:pt>
                <c:pt idx="2644">
                  <c:v>18.1675</c:v>
                </c:pt>
                <c:pt idx="2645">
                  <c:v>18.17000000000003</c:v>
                </c:pt>
                <c:pt idx="2646">
                  <c:v>18.186666666666671</c:v>
                </c:pt>
                <c:pt idx="2647">
                  <c:v>18.19166666666673</c:v>
                </c:pt>
                <c:pt idx="2648">
                  <c:v>18.194166666666831</c:v>
                </c:pt>
                <c:pt idx="2649">
                  <c:v>18.19750000000003</c:v>
                </c:pt>
                <c:pt idx="2650">
                  <c:v>18.227499999999889</c:v>
                </c:pt>
                <c:pt idx="2651">
                  <c:v>18.235833333332899</c:v>
                </c:pt>
                <c:pt idx="2652">
                  <c:v>18.24416666666669</c:v>
                </c:pt>
                <c:pt idx="2653">
                  <c:v>18.254999999999999</c:v>
                </c:pt>
                <c:pt idx="2654">
                  <c:v>18.263333333332579</c:v>
                </c:pt>
                <c:pt idx="2655">
                  <c:v>18.270833333332899</c:v>
                </c:pt>
                <c:pt idx="2656">
                  <c:v>18.276666666666671</c:v>
                </c:pt>
                <c:pt idx="2657">
                  <c:v>18.279166666666661</c:v>
                </c:pt>
                <c:pt idx="2658">
                  <c:v>18.28749999999971</c:v>
                </c:pt>
                <c:pt idx="2659">
                  <c:v>18.315000000000001</c:v>
                </c:pt>
                <c:pt idx="2660">
                  <c:v>18.317500000000031</c:v>
                </c:pt>
                <c:pt idx="2661">
                  <c:v>18.320833333332999</c:v>
                </c:pt>
                <c:pt idx="2662">
                  <c:v>18.32333333333272</c:v>
                </c:pt>
                <c:pt idx="2663">
                  <c:v>18.33666666666673</c:v>
                </c:pt>
                <c:pt idx="2664">
                  <c:v>18.34833333333264</c:v>
                </c:pt>
                <c:pt idx="2665">
                  <c:v>18.389166666666661</c:v>
                </c:pt>
                <c:pt idx="2666">
                  <c:v>18.391666666666701</c:v>
                </c:pt>
                <c:pt idx="2667">
                  <c:v>18.394166666666731</c:v>
                </c:pt>
                <c:pt idx="2668">
                  <c:v>18.399999999999999</c:v>
                </c:pt>
                <c:pt idx="2669">
                  <c:v>18.410833333332921</c:v>
                </c:pt>
                <c:pt idx="2670">
                  <c:v>18.413333333332719</c:v>
                </c:pt>
                <c:pt idx="2671">
                  <c:v>18.416666666666671</c:v>
                </c:pt>
                <c:pt idx="2672">
                  <c:v>18.42499999999999</c:v>
                </c:pt>
                <c:pt idx="2673">
                  <c:v>18.43249999999966</c:v>
                </c:pt>
                <c:pt idx="2674">
                  <c:v>18.45999999999999</c:v>
                </c:pt>
                <c:pt idx="2675">
                  <c:v>18.46333333333256</c:v>
                </c:pt>
                <c:pt idx="2676">
                  <c:v>18.474166666666701</c:v>
                </c:pt>
                <c:pt idx="2677">
                  <c:v>18.482499999999359</c:v>
                </c:pt>
                <c:pt idx="2678">
                  <c:v>18.506666666666671</c:v>
                </c:pt>
                <c:pt idx="2679">
                  <c:v>18.51000000000003</c:v>
                </c:pt>
                <c:pt idx="2680">
                  <c:v>18.515000000000001</c:v>
                </c:pt>
                <c:pt idx="2681">
                  <c:v>18.561666666666671</c:v>
                </c:pt>
                <c:pt idx="2682">
                  <c:v>18.567499999999889</c:v>
                </c:pt>
                <c:pt idx="2683">
                  <c:v>18.57</c:v>
                </c:pt>
                <c:pt idx="2684">
                  <c:v>18.574999999999999</c:v>
                </c:pt>
                <c:pt idx="2685">
                  <c:v>18.580833333332759</c:v>
                </c:pt>
                <c:pt idx="2686">
                  <c:v>18.58666666666667</c:v>
                </c:pt>
                <c:pt idx="2687">
                  <c:v>18.589166666666671</c:v>
                </c:pt>
                <c:pt idx="2688">
                  <c:v>18.5975</c:v>
                </c:pt>
                <c:pt idx="2689">
                  <c:v>18.630000000000031</c:v>
                </c:pt>
                <c:pt idx="2690">
                  <c:v>18.6325</c:v>
                </c:pt>
                <c:pt idx="2691">
                  <c:v>18.676666666666701</c:v>
                </c:pt>
                <c:pt idx="2692">
                  <c:v>18.69833333333272</c:v>
                </c:pt>
                <c:pt idx="2693">
                  <c:v>18.704166666666701</c:v>
                </c:pt>
                <c:pt idx="2694">
                  <c:v>18.717500000000001</c:v>
                </c:pt>
                <c:pt idx="2695">
                  <c:v>18.725833333332719</c:v>
                </c:pt>
                <c:pt idx="2696">
                  <c:v>18.74249999999957</c:v>
                </c:pt>
                <c:pt idx="2697">
                  <c:v>18.753333333332709</c:v>
                </c:pt>
                <c:pt idx="2698">
                  <c:v>18.759166666666701</c:v>
                </c:pt>
                <c:pt idx="2699">
                  <c:v>18.780833333332708</c:v>
                </c:pt>
                <c:pt idx="2700">
                  <c:v>18.786666666666669</c:v>
                </c:pt>
                <c:pt idx="2701">
                  <c:v>18.8</c:v>
                </c:pt>
                <c:pt idx="2702">
                  <c:v>18.802499999999789</c:v>
                </c:pt>
                <c:pt idx="2703">
                  <c:v>18.846666666666671</c:v>
                </c:pt>
                <c:pt idx="2704">
                  <c:v>18.874166666666731</c:v>
                </c:pt>
                <c:pt idx="2705">
                  <c:v>18.87666666666669</c:v>
                </c:pt>
                <c:pt idx="2706">
                  <c:v>18.887499999999889</c:v>
                </c:pt>
                <c:pt idx="2707">
                  <c:v>18.89833333333268</c:v>
                </c:pt>
                <c:pt idx="2708">
                  <c:v>18.901666666666671</c:v>
                </c:pt>
                <c:pt idx="2709">
                  <c:v>18.91</c:v>
                </c:pt>
                <c:pt idx="2710">
                  <c:v>18.91249999999971</c:v>
                </c:pt>
                <c:pt idx="2711">
                  <c:v>18.9233333333326</c:v>
                </c:pt>
                <c:pt idx="2712">
                  <c:v>18.92583333333268</c:v>
                </c:pt>
                <c:pt idx="2713">
                  <c:v>18.929166666666671</c:v>
                </c:pt>
                <c:pt idx="2714">
                  <c:v>18.948333333332521</c:v>
                </c:pt>
                <c:pt idx="2715">
                  <c:v>18.95333333333269</c:v>
                </c:pt>
                <c:pt idx="2716">
                  <c:v>18.955833333332759</c:v>
                </c:pt>
                <c:pt idx="2717">
                  <c:v>18.959166666666661</c:v>
                </c:pt>
                <c:pt idx="2718">
                  <c:v>18.97</c:v>
                </c:pt>
                <c:pt idx="2719">
                  <c:v>18.974999999999991</c:v>
                </c:pt>
                <c:pt idx="2720">
                  <c:v>18.978333333332589</c:v>
                </c:pt>
                <c:pt idx="2721">
                  <c:v>18.991666666666671</c:v>
                </c:pt>
                <c:pt idx="2722">
                  <c:v>19.002499999999699</c:v>
                </c:pt>
                <c:pt idx="2723">
                  <c:v>19.010833333333089</c:v>
                </c:pt>
                <c:pt idx="2724">
                  <c:v>19.021666666666661</c:v>
                </c:pt>
                <c:pt idx="2725">
                  <c:v>19.04666666666667</c:v>
                </c:pt>
                <c:pt idx="2726">
                  <c:v>19.049166666666689</c:v>
                </c:pt>
                <c:pt idx="2727">
                  <c:v>19.057500000000001</c:v>
                </c:pt>
                <c:pt idx="2728">
                  <c:v>19.059999999999999</c:v>
                </c:pt>
                <c:pt idx="2729">
                  <c:v>19.070833333332999</c:v>
                </c:pt>
                <c:pt idx="2730">
                  <c:v>19.074166666666731</c:v>
                </c:pt>
                <c:pt idx="2731">
                  <c:v>19.079166666666701</c:v>
                </c:pt>
                <c:pt idx="2732">
                  <c:v>19.082499999999559</c:v>
                </c:pt>
                <c:pt idx="2733">
                  <c:v>19.08499999999999</c:v>
                </c:pt>
                <c:pt idx="2734">
                  <c:v>19.09</c:v>
                </c:pt>
                <c:pt idx="2735">
                  <c:v>19.095833333332799</c:v>
                </c:pt>
                <c:pt idx="2736">
                  <c:v>19.101666666666731</c:v>
                </c:pt>
                <c:pt idx="2737">
                  <c:v>19.110000000000031</c:v>
                </c:pt>
                <c:pt idx="2738">
                  <c:v>19.208333333332611</c:v>
                </c:pt>
                <c:pt idx="2739">
                  <c:v>19.210833333333021</c:v>
                </c:pt>
                <c:pt idx="2740">
                  <c:v>19.221666666666671</c:v>
                </c:pt>
                <c:pt idx="2741">
                  <c:v>19.224999999999991</c:v>
                </c:pt>
                <c:pt idx="2742">
                  <c:v>19.232499999999789</c:v>
                </c:pt>
                <c:pt idx="2743">
                  <c:v>19.254999999999999</c:v>
                </c:pt>
                <c:pt idx="2744">
                  <c:v>19.276666666666671</c:v>
                </c:pt>
                <c:pt idx="2745">
                  <c:v>19.29</c:v>
                </c:pt>
                <c:pt idx="2746">
                  <c:v>19.310000000000031</c:v>
                </c:pt>
                <c:pt idx="2747">
                  <c:v>19.3125</c:v>
                </c:pt>
                <c:pt idx="2748">
                  <c:v>19.32333333333272</c:v>
                </c:pt>
                <c:pt idx="2749">
                  <c:v>19.331666666666731</c:v>
                </c:pt>
                <c:pt idx="2750">
                  <c:v>19.344999999999999</c:v>
                </c:pt>
                <c:pt idx="2751">
                  <c:v>19.350833333333089</c:v>
                </c:pt>
                <c:pt idx="2752">
                  <c:v>19.35333333333282</c:v>
                </c:pt>
                <c:pt idx="2753">
                  <c:v>19.35583333333301</c:v>
                </c:pt>
                <c:pt idx="2754">
                  <c:v>19.359166666666731</c:v>
                </c:pt>
                <c:pt idx="2755">
                  <c:v>19.375</c:v>
                </c:pt>
                <c:pt idx="2756">
                  <c:v>19.383333333332651</c:v>
                </c:pt>
                <c:pt idx="2757">
                  <c:v>19.38666666666667</c:v>
                </c:pt>
                <c:pt idx="2758">
                  <c:v>19.389166666666661</c:v>
                </c:pt>
                <c:pt idx="2759">
                  <c:v>19.405833333332708</c:v>
                </c:pt>
                <c:pt idx="2760">
                  <c:v>19.427499999999789</c:v>
                </c:pt>
                <c:pt idx="2761">
                  <c:v>19.438333333332629</c:v>
                </c:pt>
                <c:pt idx="2762">
                  <c:v>19.46333333333256</c:v>
                </c:pt>
                <c:pt idx="2763">
                  <c:v>19.468333333332499</c:v>
                </c:pt>
                <c:pt idx="2764">
                  <c:v>19.470833333332799</c:v>
                </c:pt>
                <c:pt idx="2765">
                  <c:v>19.489999999999789</c:v>
                </c:pt>
                <c:pt idx="2766">
                  <c:v>19.52583333333277</c:v>
                </c:pt>
                <c:pt idx="2767">
                  <c:v>19.534166666666799</c:v>
                </c:pt>
                <c:pt idx="2768">
                  <c:v>19.54</c:v>
                </c:pt>
                <c:pt idx="2769">
                  <c:v>19.5483333333326</c:v>
                </c:pt>
                <c:pt idx="2770">
                  <c:v>19.58666666666667</c:v>
                </c:pt>
                <c:pt idx="2771">
                  <c:v>19.616666666666731</c:v>
                </c:pt>
                <c:pt idx="2772">
                  <c:v>19.625</c:v>
                </c:pt>
                <c:pt idx="2773">
                  <c:v>19.635833333333089</c:v>
                </c:pt>
                <c:pt idx="2774">
                  <c:v>19.638333333332842</c:v>
                </c:pt>
                <c:pt idx="2775">
                  <c:v>19.651666666666731</c:v>
                </c:pt>
                <c:pt idx="2776">
                  <c:v>19.690000000000001</c:v>
                </c:pt>
                <c:pt idx="2777">
                  <c:v>19.701666666666661</c:v>
                </c:pt>
                <c:pt idx="2778">
                  <c:v>19.706666666666671</c:v>
                </c:pt>
                <c:pt idx="2779">
                  <c:v>19.71</c:v>
                </c:pt>
                <c:pt idx="2780">
                  <c:v>19.720833333332799</c:v>
                </c:pt>
                <c:pt idx="2781">
                  <c:v>19.734166666666731</c:v>
                </c:pt>
                <c:pt idx="2782">
                  <c:v>19.739999999999991</c:v>
                </c:pt>
                <c:pt idx="2783">
                  <c:v>19.74833333333256</c:v>
                </c:pt>
                <c:pt idx="2784">
                  <c:v>19.75083333333292</c:v>
                </c:pt>
                <c:pt idx="2785">
                  <c:v>19.76166666666667</c:v>
                </c:pt>
                <c:pt idx="2786">
                  <c:v>19.77</c:v>
                </c:pt>
                <c:pt idx="2787">
                  <c:v>19.778333333332611</c:v>
                </c:pt>
                <c:pt idx="2788">
                  <c:v>19.786666666666669</c:v>
                </c:pt>
                <c:pt idx="2789">
                  <c:v>19.78916666666667</c:v>
                </c:pt>
                <c:pt idx="2790">
                  <c:v>19.81333333333292</c:v>
                </c:pt>
                <c:pt idx="2791">
                  <c:v>19.835833333333021</c:v>
                </c:pt>
                <c:pt idx="2792">
                  <c:v>19.83833333333277</c:v>
                </c:pt>
                <c:pt idx="2793">
                  <c:v>19.865833333332759</c:v>
                </c:pt>
                <c:pt idx="2794">
                  <c:v>19.884999999999991</c:v>
                </c:pt>
                <c:pt idx="2795">
                  <c:v>19.893333333332759</c:v>
                </c:pt>
                <c:pt idx="2796">
                  <c:v>19.895833333332899</c:v>
                </c:pt>
                <c:pt idx="2797">
                  <c:v>19.901666666666671</c:v>
                </c:pt>
                <c:pt idx="2798">
                  <c:v>19.91249999999971</c:v>
                </c:pt>
                <c:pt idx="2799">
                  <c:v>19.914999999999999</c:v>
                </c:pt>
                <c:pt idx="2800">
                  <c:v>19.9233333333326</c:v>
                </c:pt>
                <c:pt idx="2801">
                  <c:v>19.93166666666669</c:v>
                </c:pt>
                <c:pt idx="2802">
                  <c:v>19.939999999999991</c:v>
                </c:pt>
                <c:pt idx="2803">
                  <c:v>19.94499999999999</c:v>
                </c:pt>
                <c:pt idx="2804">
                  <c:v>19.96166666666667</c:v>
                </c:pt>
                <c:pt idx="2805">
                  <c:v>19.967499999999671</c:v>
                </c:pt>
                <c:pt idx="2806">
                  <c:v>19.97</c:v>
                </c:pt>
                <c:pt idx="2807">
                  <c:v>19.983333333332549</c:v>
                </c:pt>
                <c:pt idx="2808">
                  <c:v>19.986666666666629</c:v>
                </c:pt>
                <c:pt idx="2809">
                  <c:v>20.010833333333089</c:v>
                </c:pt>
                <c:pt idx="2810">
                  <c:v>20.016666666666701</c:v>
                </c:pt>
                <c:pt idx="2811">
                  <c:v>20.019166666666731</c:v>
                </c:pt>
                <c:pt idx="2812">
                  <c:v>20.021666666666661</c:v>
                </c:pt>
                <c:pt idx="2813">
                  <c:v>20.024999999999999</c:v>
                </c:pt>
                <c:pt idx="2814">
                  <c:v>20.044166666666701</c:v>
                </c:pt>
                <c:pt idx="2815">
                  <c:v>20.04666666666667</c:v>
                </c:pt>
                <c:pt idx="2816">
                  <c:v>20.055</c:v>
                </c:pt>
                <c:pt idx="2817">
                  <c:v>20.065833333332709</c:v>
                </c:pt>
                <c:pt idx="2818">
                  <c:v>20.087499999999789</c:v>
                </c:pt>
                <c:pt idx="2819">
                  <c:v>20.09</c:v>
                </c:pt>
                <c:pt idx="2820">
                  <c:v>20.093333333332708</c:v>
                </c:pt>
                <c:pt idx="2821">
                  <c:v>20.095833333332799</c:v>
                </c:pt>
                <c:pt idx="2822">
                  <c:v>20.09833333333264</c:v>
                </c:pt>
                <c:pt idx="2823">
                  <c:v>20.110000000000031</c:v>
                </c:pt>
                <c:pt idx="2824">
                  <c:v>20.117500000000131</c:v>
                </c:pt>
                <c:pt idx="2825">
                  <c:v>20.123333333332781</c:v>
                </c:pt>
                <c:pt idx="2826">
                  <c:v>20.12916666666673</c:v>
                </c:pt>
                <c:pt idx="2827">
                  <c:v>20.134166666666939</c:v>
                </c:pt>
                <c:pt idx="2828">
                  <c:v>20.136666666666731</c:v>
                </c:pt>
                <c:pt idx="2829">
                  <c:v>20.14833333333268</c:v>
                </c:pt>
                <c:pt idx="2830">
                  <c:v>20.175000000000001</c:v>
                </c:pt>
                <c:pt idx="2831">
                  <c:v>20.183333333332691</c:v>
                </c:pt>
                <c:pt idx="2832">
                  <c:v>20.21333333333277</c:v>
                </c:pt>
                <c:pt idx="2833">
                  <c:v>20.221666666666671</c:v>
                </c:pt>
                <c:pt idx="2834">
                  <c:v>20.224999999999991</c:v>
                </c:pt>
                <c:pt idx="2835">
                  <c:v>20.23</c:v>
                </c:pt>
                <c:pt idx="2836">
                  <c:v>20.249166666666671</c:v>
                </c:pt>
                <c:pt idx="2837">
                  <c:v>20.254999999999999</c:v>
                </c:pt>
                <c:pt idx="2838">
                  <c:v>20.26583333333269</c:v>
                </c:pt>
                <c:pt idx="2839">
                  <c:v>20.270833333332899</c:v>
                </c:pt>
                <c:pt idx="2840">
                  <c:v>20.276666666666671</c:v>
                </c:pt>
                <c:pt idx="2841">
                  <c:v>20.293333333332669</c:v>
                </c:pt>
                <c:pt idx="2842">
                  <c:v>20.2983333333326</c:v>
                </c:pt>
                <c:pt idx="2843">
                  <c:v>20.30666666666669</c:v>
                </c:pt>
                <c:pt idx="2844">
                  <c:v>20.320833333332999</c:v>
                </c:pt>
                <c:pt idx="2845">
                  <c:v>20.331666666666731</c:v>
                </c:pt>
                <c:pt idx="2846">
                  <c:v>20.334166666666839</c:v>
                </c:pt>
                <c:pt idx="2847">
                  <c:v>20.364166666666701</c:v>
                </c:pt>
                <c:pt idx="2848">
                  <c:v>20.375</c:v>
                </c:pt>
                <c:pt idx="2849">
                  <c:v>20.397500000000001</c:v>
                </c:pt>
                <c:pt idx="2850">
                  <c:v>20.399999999999999</c:v>
                </c:pt>
                <c:pt idx="2851">
                  <c:v>20.405833333332708</c:v>
                </c:pt>
                <c:pt idx="2852">
                  <c:v>20.42499999999999</c:v>
                </c:pt>
                <c:pt idx="2853">
                  <c:v>20.44916666666667</c:v>
                </c:pt>
                <c:pt idx="2854">
                  <c:v>20.451666666666661</c:v>
                </c:pt>
                <c:pt idx="2855">
                  <c:v>20.4575</c:v>
                </c:pt>
                <c:pt idx="2856">
                  <c:v>20.46333333333256</c:v>
                </c:pt>
                <c:pt idx="2857">
                  <c:v>20.470833333332799</c:v>
                </c:pt>
                <c:pt idx="2858">
                  <c:v>20.474166666666701</c:v>
                </c:pt>
                <c:pt idx="2859">
                  <c:v>20.50416666666673</c:v>
                </c:pt>
                <c:pt idx="2860">
                  <c:v>20.51</c:v>
                </c:pt>
                <c:pt idx="2861">
                  <c:v>20.515000000000001</c:v>
                </c:pt>
                <c:pt idx="2862">
                  <c:v>20.517499999999991</c:v>
                </c:pt>
                <c:pt idx="2863">
                  <c:v>20.544999999999991</c:v>
                </c:pt>
                <c:pt idx="2864">
                  <c:v>20.555833333332899</c:v>
                </c:pt>
                <c:pt idx="2865">
                  <c:v>20.561666666666671</c:v>
                </c:pt>
                <c:pt idx="2866">
                  <c:v>20.57</c:v>
                </c:pt>
                <c:pt idx="2867">
                  <c:v>20.57833333333269</c:v>
                </c:pt>
                <c:pt idx="2868">
                  <c:v>20.59416666666673</c:v>
                </c:pt>
                <c:pt idx="2869">
                  <c:v>20.6325</c:v>
                </c:pt>
                <c:pt idx="2870">
                  <c:v>20.655000000000001</c:v>
                </c:pt>
                <c:pt idx="2871">
                  <c:v>20.663333333332719</c:v>
                </c:pt>
                <c:pt idx="2872">
                  <c:v>20.66583333333282</c:v>
                </c:pt>
                <c:pt idx="2873">
                  <c:v>20.668333333332669</c:v>
                </c:pt>
                <c:pt idx="2874">
                  <c:v>20.695833333332931</c:v>
                </c:pt>
                <c:pt idx="2875">
                  <c:v>20.69833333333272</c:v>
                </c:pt>
                <c:pt idx="2876">
                  <c:v>20.701666666666661</c:v>
                </c:pt>
                <c:pt idx="2877">
                  <c:v>20.731666666666701</c:v>
                </c:pt>
                <c:pt idx="2878">
                  <c:v>20.75083333333292</c:v>
                </c:pt>
                <c:pt idx="2879">
                  <c:v>20.76166666666667</c:v>
                </c:pt>
                <c:pt idx="2880">
                  <c:v>20.767499999999789</c:v>
                </c:pt>
                <c:pt idx="2881">
                  <c:v>20.77249999999966</c:v>
                </c:pt>
                <c:pt idx="2882">
                  <c:v>20.780833333332708</c:v>
                </c:pt>
                <c:pt idx="2883">
                  <c:v>20.783333333332571</c:v>
                </c:pt>
                <c:pt idx="2884">
                  <c:v>20.791666666666671</c:v>
                </c:pt>
                <c:pt idx="2885">
                  <c:v>20.797499999999889</c:v>
                </c:pt>
                <c:pt idx="2886">
                  <c:v>20.81666666666673</c:v>
                </c:pt>
                <c:pt idx="2887">
                  <c:v>20.824999999999999</c:v>
                </c:pt>
                <c:pt idx="2888">
                  <c:v>20.835833333333021</c:v>
                </c:pt>
                <c:pt idx="2889">
                  <c:v>20.849166666666701</c:v>
                </c:pt>
                <c:pt idx="2890">
                  <c:v>20.851666666666731</c:v>
                </c:pt>
                <c:pt idx="2891">
                  <c:v>20.86333333333268</c:v>
                </c:pt>
                <c:pt idx="2892">
                  <c:v>20.870833333333032</c:v>
                </c:pt>
                <c:pt idx="2893">
                  <c:v>20.874166666666731</c:v>
                </c:pt>
                <c:pt idx="2894">
                  <c:v>20.87666666666669</c:v>
                </c:pt>
                <c:pt idx="2895">
                  <c:v>20.882499999999609</c:v>
                </c:pt>
                <c:pt idx="2896">
                  <c:v>20.901666666666671</c:v>
                </c:pt>
                <c:pt idx="2897">
                  <c:v>20.94499999999999</c:v>
                </c:pt>
                <c:pt idx="2898">
                  <c:v>20.95333333333269</c:v>
                </c:pt>
                <c:pt idx="2899">
                  <c:v>20.997499999999889</c:v>
                </c:pt>
                <c:pt idx="2900">
                  <c:v>21.002499999999699</c:v>
                </c:pt>
                <c:pt idx="2901">
                  <c:v>21.024999999999999</c:v>
                </c:pt>
                <c:pt idx="2902">
                  <c:v>21.032499999999889</c:v>
                </c:pt>
                <c:pt idx="2903">
                  <c:v>21.044166666666701</c:v>
                </c:pt>
                <c:pt idx="2904">
                  <c:v>21.04666666666667</c:v>
                </c:pt>
                <c:pt idx="2905">
                  <c:v>21.049166666666689</c:v>
                </c:pt>
                <c:pt idx="2906">
                  <c:v>21.079166666666701</c:v>
                </c:pt>
                <c:pt idx="2907">
                  <c:v>21.09</c:v>
                </c:pt>
                <c:pt idx="2908">
                  <c:v>21.093333333332708</c:v>
                </c:pt>
                <c:pt idx="2909">
                  <c:v>21.101666666666731</c:v>
                </c:pt>
                <c:pt idx="2910">
                  <c:v>21.120833333333032</c:v>
                </c:pt>
                <c:pt idx="2911">
                  <c:v>21.12916666666673</c:v>
                </c:pt>
                <c:pt idx="2912">
                  <c:v>21.14</c:v>
                </c:pt>
                <c:pt idx="2913">
                  <c:v>21.159166666666799</c:v>
                </c:pt>
                <c:pt idx="2914">
                  <c:v>21.1675</c:v>
                </c:pt>
                <c:pt idx="2915">
                  <c:v>21.194166666666831</c:v>
                </c:pt>
                <c:pt idx="2916">
                  <c:v>21.19750000000003</c:v>
                </c:pt>
                <c:pt idx="2917">
                  <c:v>21.2</c:v>
                </c:pt>
                <c:pt idx="2918">
                  <c:v>21.202499999999649</c:v>
                </c:pt>
                <c:pt idx="2919">
                  <c:v>21.208333333332611</c:v>
                </c:pt>
                <c:pt idx="2920">
                  <c:v>21.21916666666673</c:v>
                </c:pt>
                <c:pt idx="2921">
                  <c:v>21.23833333333268</c:v>
                </c:pt>
                <c:pt idx="2922">
                  <c:v>21.25166666666669</c:v>
                </c:pt>
                <c:pt idx="2923">
                  <c:v>21.26583333333269</c:v>
                </c:pt>
                <c:pt idx="2924">
                  <c:v>21.27416666666673</c:v>
                </c:pt>
                <c:pt idx="2925">
                  <c:v>21.304166666666731</c:v>
                </c:pt>
                <c:pt idx="2926">
                  <c:v>21.315000000000001</c:v>
                </c:pt>
                <c:pt idx="2927">
                  <c:v>21.317500000000031</c:v>
                </c:pt>
                <c:pt idx="2928">
                  <c:v>21.325833333332842</c:v>
                </c:pt>
                <c:pt idx="2929">
                  <c:v>21.37</c:v>
                </c:pt>
                <c:pt idx="2930">
                  <c:v>21.375</c:v>
                </c:pt>
                <c:pt idx="2931">
                  <c:v>21.38666666666667</c:v>
                </c:pt>
                <c:pt idx="2932">
                  <c:v>21.4</c:v>
                </c:pt>
                <c:pt idx="2933">
                  <c:v>21.402499999999591</c:v>
                </c:pt>
                <c:pt idx="2934">
                  <c:v>21.405833333332708</c:v>
                </c:pt>
                <c:pt idx="2935">
                  <c:v>21.413333333332719</c:v>
                </c:pt>
                <c:pt idx="2936">
                  <c:v>21.440833333332709</c:v>
                </c:pt>
                <c:pt idx="2937">
                  <c:v>21.4575</c:v>
                </c:pt>
                <c:pt idx="2938">
                  <c:v>21.470833333332799</c:v>
                </c:pt>
                <c:pt idx="2939">
                  <c:v>21.479166666666671</c:v>
                </c:pt>
                <c:pt idx="2940">
                  <c:v>21.484999999999889</c:v>
                </c:pt>
                <c:pt idx="2941">
                  <c:v>21.52333333333268</c:v>
                </c:pt>
                <c:pt idx="2942">
                  <c:v>21.544999999999991</c:v>
                </c:pt>
                <c:pt idx="2943">
                  <c:v>21.589166666666671</c:v>
                </c:pt>
                <c:pt idx="2944">
                  <c:v>21.59166666666669</c:v>
                </c:pt>
                <c:pt idx="2945">
                  <c:v>21.625</c:v>
                </c:pt>
                <c:pt idx="2946">
                  <c:v>21.6325</c:v>
                </c:pt>
                <c:pt idx="2947">
                  <c:v>21.635833333333089</c:v>
                </c:pt>
                <c:pt idx="2948">
                  <c:v>21.71</c:v>
                </c:pt>
                <c:pt idx="2949">
                  <c:v>21.720833333332799</c:v>
                </c:pt>
                <c:pt idx="2950">
                  <c:v>21.731666666666701</c:v>
                </c:pt>
                <c:pt idx="2951">
                  <c:v>21.734166666666731</c:v>
                </c:pt>
                <c:pt idx="2952">
                  <c:v>21.74833333333256</c:v>
                </c:pt>
                <c:pt idx="2953">
                  <c:v>21.77249999999966</c:v>
                </c:pt>
                <c:pt idx="2954">
                  <c:v>21.786666666666669</c:v>
                </c:pt>
                <c:pt idx="2955">
                  <c:v>21.797499999999889</c:v>
                </c:pt>
                <c:pt idx="2956">
                  <c:v>21.808333333332691</c:v>
                </c:pt>
                <c:pt idx="2957">
                  <c:v>21.846666666666671</c:v>
                </c:pt>
                <c:pt idx="2958">
                  <c:v>21.849166666666701</c:v>
                </c:pt>
                <c:pt idx="2959">
                  <c:v>21.85750000000003</c:v>
                </c:pt>
                <c:pt idx="2960">
                  <c:v>21.868333333332622</c:v>
                </c:pt>
                <c:pt idx="2961">
                  <c:v>21.87666666666669</c:v>
                </c:pt>
                <c:pt idx="2962">
                  <c:v>21.901666666666671</c:v>
                </c:pt>
                <c:pt idx="2963">
                  <c:v>21.90666666666667</c:v>
                </c:pt>
                <c:pt idx="2964">
                  <c:v>21.950833333332842</c:v>
                </c:pt>
                <c:pt idx="2965">
                  <c:v>21.964166666666671</c:v>
                </c:pt>
                <c:pt idx="2966">
                  <c:v>21.978333333332589</c:v>
                </c:pt>
                <c:pt idx="2967">
                  <c:v>22.013333333332881</c:v>
                </c:pt>
                <c:pt idx="2968">
                  <c:v>22.024999999999999</c:v>
                </c:pt>
                <c:pt idx="2969">
                  <c:v>22.03</c:v>
                </c:pt>
                <c:pt idx="2970">
                  <c:v>22.035833333332921</c:v>
                </c:pt>
                <c:pt idx="2971">
                  <c:v>22.051666666666701</c:v>
                </c:pt>
                <c:pt idx="2972">
                  <c:v>22.057500000000001</c:v>
                </c:pt>
                <c:pt idx="2973">
                  <c:v>22.068333333332578</c:v>
                </c:pt>
                <c:pt idx="2974">
                  <c:v>22.070833333332999</c:v>
                </c:pt>
                <c:pt idx="2975">
                  <c:v>22.136666666666731</c:v>
                </c:pt>
                <c:pt idx="2976">
                  <c:v>22.14833333333268</c:v>
                </c:pt>
                <c:pt idx="2977">
                  <c:v>22.183333333332691</c:v>
                </c:pt>
                <c:pt idx="2978">
                  <c:v>22.194166666666831</c:v>
                </c:pt>
                <c:pt idx="2979">
                  <c:v>22.2</c:v>
                </c:pt>
                <c:pt idx="2980">
                  <c:v>22.210833333333021</c:v>
                </c:pt>
                <c:pt idx="2981">
                  <c:v>22.227499999999889</c:v>
                </c:pt>
                <c:pt idx="2982">
                  <c:v>22.232499999999789</c:v>
                </c:pt>
                <c:pt idx="2983">
                  <c:v>22.25166666666669</c:v>
                </c:pt>
                <c:pt idx="2984">
                  <c:v>22.2575</c:v>
                </c:pt>
                <c:pt idx="2985">
                  <c:v>22.29583333333273</c:v>
                </c:pt>
                <c:pt idx="2986">
                  <c:v>22.30666666666669</c:v>
                </c:pt>
                <c:pt idx="2987">
                  <c:v>22.34</c:v>
                </c:pt>
                <c:pt idx="2988">
                  <c:v>22.344999999999999</c:v>
                </c:pt>
                <c:pt idx="2989">
                  <c:v>22.3675</c:v>
                </c:pt>
                <c:pt idx="2990">
                  <c:v>22.383333333332669</c:v>
                </c:pt>
                <c:pt idx="2991">
                  <c:v>22.402499999999591</c:v>
                </c:pt>
                <c:pt idx="2992">
                  <c:v>22.419166666666701</c:v>
                </c:pt>
                <c:pt idx="2993">
                  <c:v>22.427499999999789</c:v>
                </c:pt>
                <c:pt idx="2994">
                  <c:v>22.43</c:v>
                </c:pt>
                <c:pt idx="2995">
                  <c:v>22.43249999999966</c:v>
                </c:pt>
                <c:pt idx="2996">
                  <c:v>22.454999999999991</c:v>
                </c:pt>
                <c:pt idx="2997">
                  <c:v>22.470833333332799</c:v>
                </c:pt>
                <c:pt idx="2998">
                  <c:v>22.479166666666671</c:v>
                </c:pt>
                <c:pt idx="2999">
                  <c:v>22.49833333333256</c:v>
                </c:pt>
                <c:pt idx="3000">
                  <c:v>22.517499999999991</c:v>
                </c:pt>
                <c:pt idx="3001">
                  <c:v>22.52333333333268</c:v>
                </c:pt>
                <c:pt idx="3002">
                  <c:v>22.542499999999642</c:v>
                </c:pt>
                <c:pt idx="3003">
                  <c:v>22.548333333332589</c:v>
                </c:pt>
                <c:pt idx="3004">
                  <c:v>22.567499999999889</c:v>
                </c:pt>
                <c:pt idx="3005">
                  <c:v>22.57</c:v>
                </c:pt>
                <c:pt idx="3006">
                  <c:v>22.57833333333269</c:v>
                </c:pt>
                <c:pt idx="3007">
                  <c:v>22.589166666666671</c:v>
                </c:pt>
                <c:pt idx="3008">
                  <c:v>22.6</c:v>
                </c:pt>
                <c:pt idx="3009">
                  <c:v>22.627500000000001</c:v>
                </c:pt>
                <c:pt idx="3010">
                  <c:v>22.644166666666731</c:v>
                </c:pt>
                <c:pt idx="3011">
                  <c:v>22.655000000000001</c:v>
                </c:pt>
                <c:pt idx="3012">
                  <c:v>22.674166666666839</c:v>
                </c:pt>
                <c:pt idx="3013">
                  <c:v>22.68249999999966</c:v>
                </c:pt>
                <c:pt idx="3014">
                  <c:v>22.69833333333272</c:v>
                </c:pt>
                <c:pt idx="3015">
                  <c:v>22.712499999999789</c:v>
                </c:pt>
                <c:pt idx="3016">
                  <c:v>22.753333333332709</c:v>
                </c:pt>
                <c:pt idx="3017">
                  <c:v>22.774999999999999</c:v>
                </c:pt>
                <c:pt idx="3018">
                  <c:v>22.783333333332571</c:v>
                </c:pt>
                <c:pt idx="3019">
                  <c:v>22.802499999999789</c:v>
                </c:pt>
                <c:pt idx="3020">
                  <c:v>22.810833333333282</c:v>
                </c:pt>
                <c:pt idx="3021">
                  <c:v>22.821666666666701</c:v>
                </c:pt>
                <c:pt idx="3022">
                  <c:v>22.840833333332899</c:v>
                </c:pt>
                <c:pt idx="3023">
                  <c:v>22.849166666666701</c:v>
                </c:pt>
                <c:pt idx="3024">
                  <c:v>22.87666666666669</c:v>
                </c:pt>
                <c:pt idx="3025">
                  <c:v>22.882499999999609</c:v>
                </c:pt>
                <c:pt idx="3026">
                  <c:v>22.895833333332899</c:v>
                </c:pt>
                <c:pt idx="3027">
                  <c:v>22.89833333333268</c:v>
                </c:pt>
                <c:pt idx="3028">
                  <c:v>22.92916666666666</c:v>
                </c:pt>
                <c:pt idx="3029">
                  <c:v>22.948333333332521</c:v>
                </c:pt>
                <c:pt idx="3030">
                  <c:v>22.955833333332759</c:v>
                </c:pt>
                <c:pt idx="3031">
                  <c:v>22.964166666666671</c:v>
                </c:pt>
                <c:pt idx="3032">
                  <c:v>22.967499999999671</c:v>
                </c:pt>
                <c:pt idx="3033">
                  <c:v>22.980833333332669</c:v>
                </c:pt>
                <c:pt idx="3034">
                  <c:v>23.019166666666731</c:v>
                </c:pt>
                <c:pt idx="3035">
                  <c:v>23.051666666666701</c:v>
                </c:pt>
                <c:pt idx="3036">
                  <c:v>23.063333333332629</c:v>
                </c:pt>
                <c:pt idx="3037">
                  <c:v>23.074166666666731</c:v>
                </c:pt>
                <c:pt idx="3038">
                  <c:v>23.08499999999999</c:v>
                </c:pt>
                <c:pt idx="3039">
                  <c:v>23.093333333332708</c:v>
                </c:pt>
                <c:pt idx="3040">
                  <c:v>23.112500000000001</c:v>
                </c:pt>
                <c:pt idx="3041">
                  <c:v>23.11500000000003</c:v>
                </c:pt>
                <c:pt idx="3042">
                  <c:v>23.123333333332781</c:v>
                </c:pt>
                <c:pt idx="3043">
                  <c:v>23.12583333333292</c:v>
                </c:pt>
                <c:pt idx="3044">
                  <c:v>23.136666666666731</c:v>
                </c:pt>
                <c:pt idx="3045">
                  <c:v>23.161666666666701</c:v>
                </c:pt>
                <c:pt idx="3046">
                  <c:v>23.178333333332759</c:v>
                </c:pt>
                <c:pt idx="3047">
                  <c:v>23.19166666666673</c:v>
                </c:pt>
                <c:pt idx="3048">
                  <c:v>23.21333333333277</c:v>
                </c:pt>
                <c:pt idx="3049">
                  <c:v>23.224999999999991</c:v>
                </c:pt>
                <c:pt idx="3050">
                  <c:v>23.232499999999789</c:v>
                </c:pt>
                <c:pt idx="3051">
                  <c:v>23.240833333332759</c:v>
                </c:pt>
                <c:pt idx="3052">
                  <c:v>23.249166666666671</c:v>
                </c:pt>
                <c:pt idx="3053">
                  <c:v>23.263333333332589</c:v>
                </c:pt>
                <c:pt idx="3054">
                  <c:v>23.284999999999989</c:v>
                </c:pt>
                <c:pt idx="3055">
                  <c:v>23.301666666666701</c:v>
                </c:pt>
                <c:pt idx="3056">
                  <c:v>23.30666666666669</c:v>
                </c:pt>
                <c:pt idx="3057">
                  <c:v>23.320833333332999</c:v>
                </c:pt>
                <c:pt idx="3058">
                  <c:v>23.325833333332842</c:v>
                </c:pt>
                <c:pt idx="3059">
                  <c:v>23.329166666666701</c:v>
                </c:pt>
                <c:pt idx="3060">
                  <c:v>23.334166666666839</c:v>
                </c:pt>
                <c:pt idx="3061">
                  <c:v>23.34833333333264</c:v>
                </c:pt>
                <c:pt idx="3062">
                  <c:v>23.350833333333089</c:v>
                </c:pt>
                <c:pt idx="3063">
                  <c:v>23.375</c:v>
                </c:pt>
                <c:pt idx="3064">
                  <c:v>23.435833333332781</c:v>
                </c:pt>
                <c:pt idx="3065">
                  <c:v>23.438333333332629</c:v>
                </c:pt>
                <c:pt idx="3066">
                  <c:v>23.482499999999359</c:v>
                </c:pt>
                <c:pt idx="3067">
                  <c:v>23.495833333332691</c:v>
                </c:pt>
                <c:pt idx="3068">
                  <c:v>23.517499999999991</c:v>
                </c:pt>
                <c:pt idx="3069">
                  <c:v>23.574999999999999</c:v>
                </c:pt>
                <c:pt idx="3070">
                  <c:v>23.58666666666667</c:v>
                </c:pt>
                <c:pt idx="3071">
                  <c:v>23.60833333333273</c:v>
                </c:pt>
                <c:pt idx="3072">
                  <c:v>23.627500000000001</c:v>
                </c:pt>
                <c:pt idx="3073">
                  <c:v>23.717500000000001</c:v>
                </c:pt>
                <c:pt idx="3074">
                  <c:v>23.72333333333264</c:v>
                </c:pt>
                <c:pt idx="3075">
                  <c:v>23.74833333333256</c:v>
                </c:pt>
                <c:pt idx="3076">
                  <c:v>23.778333333332611</c:v>
                </c:pt>
                <c:pt idx="3077">
                  <c:v>23.783333333332571</c:v>
                </c:pt>
                <c:pt idx="3078">
                  <c:v>23.8</c:v>
                </c:pt>
                <c:pt idx="3079">
                  <c:v>23.81666666666673</c:v>
                </c:pt>
                <c:pt idx="3080">
                  <c:v>23.83833333333277</c:v>
                </c:pt>
                <c:pt idx="3081">
                  <c:v>23.84416666666673</c:v>
                </c:pt>
                <c:pt idx="3082">
                  <c:v>23.86</c:v>
                </c:pt>
                <c:pt idx="3083">
                  <c:v>23.870833333333032</c:v>
                </c:pt>
                <c:pt idx="3084">
                  <c:v>23.91249999999971</c:v>
                </c:pt>
                <c:pt idx="3085">
                  <c:v>23.914999999999999</c:v>
                </c:pt>
                <c:pt idx="3086">
                  <c:v>23.978333333332589</c:v>
                </c:pt>
                <c:pt idx="3087">
                  <c:v>23.986666666666629</c:v>
                </c:pt>
                <c:pt idx="3088">
                  <c:v>23.99166666666666</c:v>
                </c:pt>
                <c:pt idx="3089">
                  <c:v>24.049166666666661</c:v>
                </c:pt>
                <c:pt idx="3090">
                  <c:v>24.051666666666701</c:v>
                </c:pt>
                <c:pt idx="3091">
                  <c:v>24.06</c:v>
                </c:pt>
                <c:pt idx="3092">
                  <c:v>24.079166666666701</c:v>
                </c:pt>
                <c:pt idx="3093">
                  <c:v>24.082499999999559</c:v>
                </c:pt>
                <c:pt idx="3094">
                  <c:v>24.095833333332799</c:v>
                </c:pt>
                <c:pt idx="3095">
                  <c:v>24.101666666666731</c:v>
                </c:pt>
                <c:pt idx="3096">
                  <c:v>24.11500000000003</c:v>
                </c:pt>
                <c:pt idx="3097">
                  <c:v>24.12583333333292</c:v>
                </c:pt>
                <c:pt idx="3098">
                  <c:v>24.142499999999789</c:v>
                </c:pt>
                <c:pt idx="3099">
                  <c:v>24.145</c:v>
                </c:pt>
                <c:pt idx="3100">
                  <c:v>24.153333333332899</c:v>
                </c:pt>
                <c:pt idx="3101">
                  <c:v>24.18916666666669</c:v>
                </c:pt>
                <c:pt idx="3102">
                  <c:v>24.19750000000003</c:v>
                </c:pt>
                <c:pt idx="3103">
                  <c:v>24.210833333333021</c:v>
                </c:pt>
                <c:pt idx="3104">
                  <c:v>24.21333333333277</c:v>
                </c:pt>
                <c:pt idx="3105">
                  <c:v>24.227499999999889</c:v>
                </c:pt>
                <c:pt idx="3106">
                  <c:v>24.25166666666669</c:v>
                </c:pt>
                <c:pt idx="3107">
                  <c:v>24.276666666666671</c:v>
                </c:pt>
                <c:pt idx="3108">
                  <c:v>24.27916666666669</c:v>
                </c:pt>
                <c:pt idx="3109">
                  <c:v>24.304166666666731</c:v>
                </c:pt>
                <c:pt idx="3110">
                  <c:v>24.3125</c:v>
                </c:pt>
                <c:pt idx="3111">
                  <c:v>24.315000000000001</c:v>
                </c:pt>
                <c:pt idx="3112">
                  <c:v>24.331666666666731</c:v>
                </c:pt>
                <c:pt idx="3113">
                  <c:v>24.342499999999671</c:v>
                </c:pt>
                <c:pt idx="3114">
                  <c:v>24.375</c:v>
                </c:pt>
                <c:pt idx="3115">
                  <c:v>24.43</c:v>
                </c:pt>
                <c:pt idx="3116">
                  <c:v>24.44916666666667</c:v>
                </c:pt>
                <c:pt idx="3117">
                  <c:v>24.468333333332499</c:v>
                </c:pt>
                <c:pt idx="3118">
                  <c:v>24.474166666666701</c:v>
                </c:pt>
                <c:pt idx="3119">
                  <c:v>24.484999999999889</c:v>
                </c:pt>
                <c:pt idx="3120">
                  <c:v>24.49</c:v>
                </c:pt>
                <c:pt idx="3121">
                  <c:v>24.49833333333256</c:v>
                </c:pt>
                <c:pt idx="3122">
                  <c:v>24.515000000000001</c:v>
                </c:pt>
                <c:pt idx="3123">
                  <c:v>24.54</c:v>
                </c:pt>
                <c:pt idx="3124">
                  <c:v>24.55083333333301</c:v>
                </c:pt>
                <c:pt idx="3125">
                  <c:v>24.555833333332899</c:v>
                </c:pt>
                <c:pt idx="3126">
                  <c:v>24.55916666666673</c:v>
                </c:pt>
                <c:pt idx="3127">
                  <c:v>24.564166666666701</c:v>
                </c:pt>
                <c:pt idx="3128">
                  <c:v>24.567499999999889</c:v>
                </c:pt>
                <c:pt idx="3129">
                  <c:v>24.572499999999739</c:v>
                </c:pt>
                <c:pt idx="3130">
                  <c:v>24.574999999999999</c:v>
                </c:pt>
                <c:pt idx="3131">
                  <c:v>24.589166666666671</c:v>
                </c:pt>
                <c:pt idx="3132">
                  <c:v>24.66</c:v>
                </c:pt>
                <c:pt idx="3133">
                  <c:v>24.695833333332931</c:v>
                </c:pt>
                <c:pt idx="3134">
                  <c:v>24.720833333332799</c:v>
                </c:pt>
                <c:pt idx="3135">
                  <c:v>24.731666666666701</c:v>
                </c:pt>
                <c:pt idx="3136">
                  <c:v>24.77</c:v>
                </c:pt>
                <c:pt idx="3137">
                  <c:v>24.774999999999999</c:v>
                </c:pt>
                <c:pt idx="3138">
                  <c:v>24.819166666666831</c:v>
                </c:pt>
                <c:pt idx="3139">
                  <c:v>24.84416666666673</c:v>
                </c:pt>
                <c:pt idx="3140">
                  <c:v>24.865833333332759</c:v>
                </c:pt>
                <c:pt idx="3141">
                  <c:v>24.87666666666669</c:v>
                </c:pt>
                <c:pt idx="3142">
                  <c:v>24.887499999999889</c:v>
                </c:pt>
                <c:pt idx="3143">
                  <c:v>24.997499999999889</c:v>
                </c:pt>
                <c:pt idx="3144">
                  <c:v>25.005833333332809</c:v>
                </c:pt>
                <c:pt idx="3145">
                  <c:v>25.04666666666667</c:v>
                </c:pt>
                <c:pt idx="3146">
                  <c:v>25.068333333332578</c:v>
                </c:pt>
                <c:pt idx="3147">
                  <c:v>25.082499999999559</c:v>
                </c:pt>
                <c:pt idx="3148">
                  <c:v>25.087499999999789</c:v>
                </c:pt>
                <c:pt idx="3149">
                  <c:v>25.112500000000001</c:v>
                </c:pt>
                <c:pt idx="3150">
                  <c:v>25.12916666666673</c:v>
                </c:pt>
                <c:pt idx="3151">
                  <c:v>25.14</c:v>
                </c:pt>
                <c:pt idx="3152">
                  <c:v>25.18916666666669</c:v>
                </c:pt>
                <c:pt idx="3153">
                  <c:v>25.19166666666673</c:v>
                </c:pt>
                <c:pt idx="3154">
                  <c:v>25.240833333332759</c:v>
                </c:pt>
                <c:pt idx="3155">
                  <c:v>25.24666666666667</c:v>
                </c:pt>
                <c:pt idx="3156">
                  <c:v>25.30666666666669</c:v>
                </c:pt>
                <c:pt idx="3157">
                  <c:v>25.317500000000031</c:v>
                </c:pt>
                <c:pt idx="3158">
                  <c:v>25.342499999999671</c:v>
                </c:pt>
                <c:pt idx="3159">
                  <c:v>25.43249999999966</c:v>
                </c:pt>
                <c:pt idx="3160">
                  <c:v>25.493333333332622</c:v>
                </c:pt>
                <c:pt idx="3161">
                  <c:v>25.6325</c:v>
                </c:pt>
                <c:pt idx="3162">
                  <c:v>25.64083333333301</c:v>
                </c:pt>
                <c:pt idx="3163">
                  <c:v>25.663333333332719</c:v>
                </c:pt>
                <c:pt idx="3164">
                  <c:v>25.731666666666701</c:v>
                </c:pt>
                <c:pt idx="3165">
                  <c:v>25.74499999999999</c:v>
                </c:pt>
                <c:pt idx="3166">
                  <c:v>25.821666666666701</c:v>
                </c:pt>
                <c:pt idx="3167">
                  <c:v>25.91</c:v>
                </c:pt>
                <c:pt idx="3168">
                  <c:v>25.99166666666666</c:v>
                </c:pt>
                <c:pt idx="3169">
                  <c:v>25.997499999999889</c:v>
                </c:pt>
                <c:pt idx="3170">
                  <c:v>26.002499999999699</c:v>
                </c:pt>
                <c:pt idx="3171">
                  <c:v>26.076666666666689</c:v>
                </c:pt>
                <c:pt idx="3172">
                  <c:v>26.110000000000031</c:v>
                </c:pt>
                <c:pt idx="3173">
                  <c:v>26.18916666666669</c:v>
                </c:pt>
                <c:pt idx="3174">
                  <c:v>26.240833333332759</c:v>
                </c:pt>
                <c:pt idx="3175">
                  <c:v>26.29</c:v>
                </c:pt>
                <c:pt idx="3176">
                  <c:v>26.310000000000031</c:v>
                </c:pt>
                <c:pt idx="3177">
                  <c:v>26.3125</c:v>
                </c:pt>
                <c:pt idx="3178">
                  <c:v>26.364166666666701</c:v>
                </c:pt>
                <c:pt idx="3179">
                  <c:v>26.515000000000001</c:v>
                </c:pt>
                <c:pt idx="3180">
                  <c:v>26.544999999999991</c:v>
                </c:pt>
                <c:pt idx="3181">
                  <c:v>26.68249999999966</c:v>
                </c:pt>
                <c:pt idx="3182">
                  <c:v>26.706666666666671</c:v>
                </c:pt>
                <c:pt idx="3183">
                  <c:v>26.755833333332809</c:v>
                </c:pt>
                <c:pt idx="3184">
                  <c:v>26.8325</c:v>
                </c:pt>
                <c:pt idx="3185">
                  <c:v>26.865833333332759</c:v>
                </c:pt>
                <c:pt idx="3186">
                  <c:v>26.887499999999889</c:v>
                </c:pt>
                <c:pt idx="3187">
                  <c:v>26.967499999999671</c:v>
                </c:pt>
                <c:pt idx="3188">
                  <c:v>26.99416666666669</c:v>
                </c:pt>
                <c:pt idx="3189">
                  <c:v>27.06</c:v>
                </c:pt>
                <c:pt idx="3190">
                  <c:v>27.14833333333268</c:v>
                </c:pt>
                <c:pt idx="3191">
                  <c:v>27.29</c:v>
                </c:pt>
                <c:pt idx="3192">
                  <c:v>27.402499999999591</c:v>
                </c:pt>
                <c:pt idx="3193">
                  <c:v>27.408333333332571</c:v>
                </c:pt>
                <c:pt idx="3194">
                  <c:v>27.955833333332759</c:v>
                </c:pt>
                <c:pt idx="3195">
                  <c:v>27.980833333332669</c:v>
                </c:pt>
              </c:numCache>
            </c:numRef>
          </c:xVal>
          <c:yVal>
            <c:numRef>
              <c:f>'Overall Pt Surv Adult v Peds'!$B$2:$B$3197</c:f>
              <c:numCache>
                <c:formatCode>General</c:formatCode>
                <c:ptCount val="3196"/>
                <c:pt idx="0">
                  <c:v>100</c:v>
                </c:pt>
                <c:pt idx="1">
                  <c:v>99.544360000000026</c:v>
                </c:pt>
                <c:pt idx="2">
                  <c:v>99.303139999999999</c:v>
                </c:pt>
                <c:pt idx="3">
                  <c:v>99.115520000000004</c:v>
                </c:pt>
                <c:pt idx="4">
                  <c:v>98.981510000000213</c:v>
                </c:pt>
                <c:pt idx="5">
                  <c:v>98.740290000000513</c:v>
                </c:pt>
                <c:pt idx="6">
                  <c:v>98.579469999999986</c:v>
                </c:pt>
                <c:pt idx="7">
                  <c:v>98.257840000000002</c:v>
                </c:pt>
                <c:pt idx="8">
                  <c:v>98.097020000000313</c:v>
                </c:pt>
                <c:pt idx="9">
                  <c:v>97.802199999999999</c:v>
                </c:pt>
                <c:pt idx="10">
                  <c:v>97.694980000000001</c:v>
                </c:pt>
                <c:pt idx="11">
                  <c:v>97.587779999999981</c:v>
                </c:pt>
                <c:pt idx="12">
                  <c:v>97.453770000000006</c:v>
                </c:pt>
                <c:pt idx="13">
                  <c:v>97.212540000000004</c:v>
                </c:pt>
                <c:pt idx="14">
                  <c:v>97.105339999999558</c:v>
                </c:pt>
                <c:pt idx="15">
                  <c:v>96.944520000001475</c:v>
                </c:pt>
                <c:pt idx="16">
                  <c:v>96.837310000000002</c:v>
                </c:pt>
                <c:pt idx="17">
                  <c:v>96.730099999999993</c:v>
                </c:pt>
                <c:pt idx="18">
                  <c:v>96.542370000000005</c:v>
                </c:pt>
                <c:pt idx="19">
                  <c:v>96.354610000000022</c:v>
                </c:pt>
                <c:pt idx="20">
                  <c:v>96.247310000000013</c:v>
                </c:pt>
                <c:pt idx="21">
                  <c:v>95.978979999999979</c:v>
                </c:pt>
                <c:pt idx="22">
                  <c:v>95.764200000000713</c:v>
                </c:pt>
                <c:pt idx="23">
                  <c:v>95.683660000000003</c:v>
                </c:pt>
                <c:pt idx="24">
                  <c:v>95.495729999999995</c:v>
                </c:pt>
                <c:pt idx="25">
                  <c:v>95.334600000000023</c:v>
                </c:pt>
                <c:pt idx="26">
                  <c:v>95.254040000000003</c:v>
                </c:pt>
                <c:pt idx="27">
                  <c:v>95.012280000000004</c:v>
                </c:pt>
                <c:pt idx="28">
                  <c:v>94.931670000000025</c:v>
                </c:pt>
                <c:pt idx="29">
                  <c:v>94.797240000000613</c:v>
                </c:pt>
                <c:pt idx="30">
                  <c:v>94.635889999999748</c:v>
                </c:pt>
                <c:pt idx="31">
                  <c:v>94.555179999999979</c:v>
                </c:pt>
                <c:pt idx="32">
                  <c:v>94.339979999999983</c:v>
                </c:pt>
                <c:pt idx="33">
                  <c:v>94.205399999999983</c:v>
                </c:pt>
                <c:pt idx="34">
                  <c:v>94.043910000000025</c:v>
                </c:pt>
                <c:pt idx="35">
                  <c:v>93.963130000000007</c:v>
                </c:pt>
                <c:pt idx="36">
                  <c:v>93.882359999999949</c:v>
                </c:pt>
                <c:pt idx="37">
                  <c:v>93.801570000000012</c:v>
                </c:pt>
                <c:pt idx="38">
                  <c:v>93.747700000000023</c:v>
                </c:pt>
                <c:pt idx="39">
                  <c:v>93.612960000000001</c:v>
                </c:pt>
                <c:pt idx="40">
                  <c:v>93.5321</c:v>
                </c:pt>
                <c:pt idx="41">
                  <c:v>93.424240000000026</c:v>
                </c:pt>
                <c:pt idx="42">
                  <c:v>93.289439999999999</c:v>
                </c:pt>
                <c:pt idx="43">
                  <c:v>93.18159</c:v>
                </c:pt>
                <c:pt idx="44">
                  <c:v>93.154620000000023</c:v>
                </c:pt>
                <c:pt idx="45">
                  <c:v>92.992800000000003</c:v>
                </c:pt>
                <c:pt idx="46">
                  <c:v>92.965829999999997</c:v>
                </c:pt>
                <c:pt idx="47">
                  <c:v>92.884920000000022</c:v>
                </c:pt>
                <c:pt idx="48">
                  <c:v>92.723100000000002</c:v>
                </c:pt>
                <c:pt idx="49">
                  <c:v>92.669139999999999</c:v>
                </c:pt>
                <c:pt idx="50">
                  <c:v>92.534260000000927</c:v>
                </c:pt>
                <c:pt idx="51">
                  <c:v>92.507270000000005</c:v>
                </c:pt>
                <c:pt idx="52">
                  <c:v>92.372339999998758</c:v>
                </c:pt>
                <c:pt idx="53">
                  <c:v>92.264400000000023</c:v>
                </c:pt>
                <c:pt idx="54">
                  <c:v>92.129469999999984</c:v>
                </c:pt>
                <c:pt idx="55">
                  <c:v>92.048520000000025</c:v>
                </c:pt>
                <c:pt idx="56">
                  <c:v>91.994540000000313</c:v>
                </c:pt>
                <c:pt idx="57">
                  <c:v>91.859570000000005</c:v>
                </c:pt>
                <c:pt idx="58">
                  <c:v>91.751600000000025</c:v>
                </c:pt>
                <c:pt idx="59">
                  <c:v>91.616630000000001</c:v>
                </c:pt>
                <c:pt idx="60">
                  <c:v>91.589640000000003</c:v>
                </c:pt>
                <c:pt idx="61">
                  <c:v>91.508660000000006</c:v>
                </c:pt>
                <c:pt idx="62">
                  <c:v>91.454669999999993</c:v>
                </c:pt>
                <c:pt idx="64">
                  <c:v>91.400680000000023</c:v>
                </c:pt>
                <c:pt idx="65">
                  <c:v>91.319630000000004</c:v>
                </c:pt>
                <c:pt idx="66">
                  <c:v>91.319630000000004</c:v>
                </c:pt>
                <c:pt idx="67">
                  <c:v>91.184489999999983</c:v>
                </c:pt>
                <c:pt idx="68">
                  <c:v>91.10342</c:v>
                </c:pt>
                <c:pt idx="69">
                  <c:v>91.049369999999996</c:v>
                </c:pt>
                <c:pt idx="70">
                  <c:v>90.968290000000025</c:v>
                </c:pt>
                <c:pt idx="71">
                  <c:v>90.887190000000004</c:v>
                </c:pt>
                <c:pt idx="72">
                  <c:v>90.833129999999997</c:v>
                </c:pt>
                <c:pt idx="73">
                  <c:v>90.779060000000001</c:v>
                </c:pt>
                <c:pt idx="74">
                  <c:v>90.670929999999984</c:v>
                </c:pt>
                <c:pt idx="75">
                  <c:v>90.616860000000003</c:v>
                </c:pt>
                <c:pt idx="76">
                  <c:v>90.481640000000013</c:v>
                </c:pt>
                <c:pt idx="77">
                  <c:v>90.454610000000713</c:v>
                </c:pt>
                <c:pt idx="78">
                  <c:v>90.427570000000003</c:v>
                </c:pt>
                <c:pt idx="79">
                  <c:v>90.427570000000003</c:v>
                </c:pt>
                <c:pt idx="80">
                  <c:v>90.346369999999993</c:v>
                </c:pt>
                <c:pt idx="81">
                  <c:v>90.292240000000007</c:v>
                </c:pt>
                <c:pt idx="82">
                  <c:v>90.265170000000012</c:v>
                </c:pt>
                <c:pt idx="83">
                  <c:v>90.211040000000025</c:v>
                </c:pt>
                <c:pt idx="84">
                  <c:v>90.183969999999974</c:v>
                </c:pt>
                <c:pt idx="85">
                  <c:v>90.129839999999618</c:v>
                </c:pt>
                <c:pt idx="86">
                  <c:v>90.075709999999589</c:v>
                </c:pt>
                <c:pt idx="87">
                  <c:v>90.048640000000006</c:v>
                </c:pt>
                <c:pt idx="88">
                  <c:v>89.967440000000025</c:v>
                </c:pt>
                <c:pt idx="89">
                  <c:v>89.85915</c:v>
                </c:pt>
                <c:pt idx="90">
                  <c:v>89.832069999999973</c:v>
                </c:pt>
                <c:pt idx="91">
                  <c:v>89.804990000000004</c:v>
                </c:pt>
                <c:pt idx="92">
                  <c:v>89.777910000000006</c:v>
                </c:pt>
                <c:pt idx="93">
                  <c:v>89.669569999999993</c:v>
                </c:pt>
                <c:pt idx="94">
                  <c:v>89.642489999999981</c:v>
                </c:pt>
                <c:pt idx="95">
                  <c:v>89.615389999999948</c:v>
                </c:pt>
                <c:pt idx="96">
                  <c:v>89.561170000000004</c:v>
                </c:pt>
                <c:pt idx="97">
                  <c:v>89.479849999999999</c:v>
                </c:pt>
                <c:pt idx="98">
                  <c:v>89.452739999999949</c:v>
                </c:pt>
                <c:pt idx="99">
                  <c:v>89.398539999999983</c:v>
                </c:pt>
                <c:pt idx="100">
                  <c:v>89.317210000000813</c:v>
                </c:pt>
                <c:pt idx="101">
                  <c:v>89.290110000000027</c:v>
                </c:pt>
                <c:pt idx="102">
                  <c:v>89.263000000000005</c:v>
                </c:pt>
                <c:pt idx="103">
                  <c:v>89.208779999999948</c:v>
                </c:pt>
                <c:pt idx="104">
                  <c:v>89.18168</c:v>
                </c:pt>
                <c:pt idx="105">
                  <c:v>89.18168</c:v>
                </c:pt>
                <c:pt idx="106">
                  <c:v>89.154560000000004</c:v>
                </c:pt>
                <c:pt idx="107">
                  <c:v>89.073160000000001</c:v>
                </c:pt>
                <c:pt idx="108">
                  <c:v>89.046030000000002</c:v>
                </c:pt>
                <c:pt idx="109">
                  <c:v>88.964630000000227</c:v>
                </c:pt>
                <c:pt idx="110">
                  <c:v>88.964630000000227</c:v>
                </c:pt>
                <c:pt idx="111">
                  <c:v>88.883210000000005</c:v>
                </c:pt>
                <c:pt idx="112">
                  <c:v>88.828929999999986</c:v>
                </c:pt>
                <c:pt idx="113">
                  <c:v>88.774650000000022</c:v>
                </c:pt>
                <c:pt idx="114">
                  <c:v>88.747510000001199</c:v>
                </c:pt>
                <c:pt idx="115">
                  <c:v>88.69323</c:v>
                </c:pt>
                <c:pt idx="116">
                  <c:v>88.63894999999998</c:v>
                </c:pt>
                <c:pt idx="117">
                  <c:v>88.584670000000003</c:v>
                </c:pt>
                <c:pt idx="118">
                  <c:v>88.55753</c:v>
                </c:pt>
                <c:pt idx="119">
                  <c:v>88.530370000000005</c:v>
                </c:pt>
                <c:pt idx="120">
                  <c:v>88.448910000000026</c:v>
                </c:pt>
                <c:pt idx="121">
                  <c:v>88.367440000000002</c:v>
                </c:pt>
                <c:pt idx="122">
                  <c:v>88.285960000000003</c:v>
                </c:pt>
                <c:pt idx="123">
                  <c:v>88.231650000000613</c:v>
                </c:pt>
                <c:pt idx="124">
                  <c:v>88.177309999999949</c:v>
                </c:pt>
                <c:pt idx="125">
                  <c:v>88.150130000000004</c:v>
                </c:pt>
                <c:pt idx="126">
                  <c:v>88.122959999999978</c:v>
                </c:pt>
                <c:pt idx="127">
                  <c:v>88.041440000000023</c:v>
                </c:pt>
                <c:pt idx="128">
                  <c:v>88.041440000000023</c:v>
                </c:pt>
                <c:pt idx="129">
                  <c:v>88.041440000000023</c:v>
                </c:pt>
                <c:pt idx="130">
                  <c:v>87.959879999999998</c:v>
                </c:pt>
                <c:pt idx="131">
                  <c:v>87.90549</c:v>
                </c:pt>
                <c:pt idx="132">
                  <c:v>87.851110000000006</c:v>
                </c:pt>
                <c:pt idx="133">
                  <c:v>87.823920000000001</c:v>
                </c:pt>
                <c:pt idx="134">
                  <c:v>87.742320000000007</c:v>
                </c:pt>
                <c:pt idx="135">
                  <c:v>87.742320000000007</c:v>
                </c:pt>
                <c:pt idx="136">
                  <c:v>87.715110000000024</c:v>
                </c:pt>
                <c:pt idx="137">
                  <c:v>87.660669999999996</c:v>
                </c:pt>
                <c:pt idx="138">
                  <c:v>87.606220000000022</c:v>
                </c:pt>
                <c:pt idx="139">
                  <c:v>87.551770000000005</c:v>
                </c:pt>
                <c:pt idx="140">
                  <c:v>87.497310000000013</c:v>
                </c:pt>
                <c:pt idx="141">
                  <c:v>87.442870000000013</c:v>
                </c:pt>
                <c:pt idx="142">
                  <c:v>87.415650000000113</c:v>
                </c:pt>
                <c:pt idx="143">
                  <c:v>87.415650000000113</c:v>
                </c:pt>
                <c:pt idx="144">
                  <c:v>87.361180000000004</c:v>
                </c:pt>
                <c:pt idx="145">
                  <c:v>87.333950000000002</c:v>
                </c:pt>
                <c:pt idx="146">
                  <c:v>87.279489999999981</c:v>
                </c:pt>
                <c:pt idx="147">
                  <c:v>87.088859999999983</c:v>
                </c:pt>
                <c:pt idx="148">
                  <c:v>87.061610000000627</c:v>
                </c:pt>
                <c:pt idx="149">
                  <c:v>87.061610000000627</c:v>
                </c:pt>
                <c:pt idx="150">
                  <c:v>87.007070000000013</c:v>
                </c:pt>
                <c:pt idx="151">
                  <c:v>86.979810000000001</c:v>
                </c:pt>
                <c:pt idx="152">
                  <c:v>86.952550000000002</c:v>
                </c:pt>
                <c:pt idx="153">
                  <c:v>86.925280000000001</c:v>
                </c:pt>
                <c:pt idx="154">
                  <c:v>86.84348</c:v>
                </c:pt>
                <c:pt idx="155">
                  <c:v>86.78895</c:v>
                </c:pt>
                <c:pt idx="156">
                  <c:v>86.679879999999358</c:v>
                </c:pt>
                <c:pt idx="157">
                  <c:v>86.652599999999978</c:v>
                </c:pt>
                <c:pt idx="158">
                  <c:v>86.625329999999948</c:v>
                </c:pt>
                <c:pt idx="159">
                  <c:v>86.625329999999948</c:v>
                </c:pt>
                <c:pt idx="160">
                  <c:v>86.570759999999979</c:v>
                </c:pt>
                <c:pt idx="161">
                  <c:v>86.570759999999979</c:v>
                </c:pt>
                <c:pt idx="162">
                  <c:v>86.570759999999979</c:v>
                </c:pt>
                <c:pt idx="163">
                  <c:v>86.543450000000007</c:v>
                </c:pt>
                <c:pt idx="164">
                  <c:v>86.461520000001215</c:v>
                </c:pt>
                <c:pt idx="165">
                  <c:v>86.434210000001215</c:v>
                </c:pt>
                <c:pt idx="166">
                  <c:v>86.379549999999981</c:v>
                </c:pt>
                <c:pt idx="167">
                  <c:v>86.352230000000006</c:v>
                </c:pt>
                <c:pt idx="168">
                  <c:v>86.297580000000025</c:v>
                </c:pt>
                <c:pt idx="169">
                  <c:v>86.297580000000025</c:v>
                </c:pt>
                <c:pt idx="170">
                  <c:v>86.270240000000001</c:v>
                </c:pt>
                <c:pt idx="171">
                  <c:v>86.21557</c:v>
                </c:pt>
                <c:pt idx="172">
                  <c:v>86.188220000000001</c:v>
                </c:pt>
                <c:pt idx="173">
                  <c:v>86.106189999999998</c:v>
                </c:pt>
                <c:pt idx="174">
                  <c:v>86.051509999999993</c:v>
                </c:pt>
                <c:pt idx="175">
                  <c:v>86.024160000000023</c:v>
                </c:pt>
                <c:pt idx="176">
                  <c:v>85.887439999999998</c:v>
                </c:pt>
                <c:pt idx="177">
                  <c:v>85.860100000000003</c:v>
                </c:pt>
                <c:pt idx="178">
                  <c:v>85.832749999999848</c:v>
                </c:pt>
                <c:pt idx="179">
                  <c:v>85.805389999999718</c:v>
                </c:pt>
                <c:pt idx="180">
                  <c:v>85.778029999999987</c:v>
                </c:pt>
                <c:pt idx="181">
                  <c:v>85.695949999999982</c:v>
                </c:pt>
                <c:pt idx="182">
                  <c:v>85.641220000001013</c:v>
                </c:pt>
                <c:pt idx="183">
                  <c:v>85.641220000001013</c:v>
                </c:pt>
                <c:pt idx="184">
                  <c:v>85.641220000001013</c:v>
                </c:pt>
                <c:pt idx="185">
                  <c:v>85.559089999999998</c:v>
                </c:pt>
                <c:pt idx="186">
                  <c:v>85.531710000000004</c:v>
                </c:pt>
                <c:pt idx="187">
                  <c:v>85.476950000000002</c:v>
                </c:pt>
                <c:pt idx="188">
                  <c:v>85.449560000001156</c:v>
                </c:pt>
                <c:pt idx="189">
                  <c:v>85.422169999999994</c:v>
                </c:pt>
                <c:pt idx="190">
                  <c:v>85.367379999999983</c:v>
                </c:pt>
                <c:pt idx="191">
                  <c:v>85.312579999999983</c:v>
                </c:pt>
                <c:pt idx="192">
                  <c:v>85.28519</c:v>
                </c:pt>
                <c:pt idx="193">
                  <c:v>85.203000000000003</c:v>
                </c:pt>
                <c:pt idx="194">
                  <c:v>85.175609999999978</c:v>
                </c:pt>
                <c:pt idx="195">
                  <c:v>85.148210000000006</c:v>
                </c:pt>
                <c:pt idx="196">
                  <c:v>85.148210000000006</c:v>
                </c:pt>
                <c:pt idx="197">
                  <c:v>85.148210000000006</c:v>
                </c:pt>
                <c:pt idx="198">
                  <c:v>85.120799999999718</c:v>
                </c:pt>
                <c:pt idx="199">
                  <c:v>85.093379999999982</c:v>
                </c:pt>
                <c:pt idx="200">
                  <c:v>85.011120000001156</c:v>
                </c:pt>
                <c:pt idx="201">
                  <c:v>84.983690000000024</c:v>
                </c:pt>
                <c:pt idx="202">
                  <c:v>84.956270000000004</c:v>
                </c:pt>
                <c:pt idx="203">
                  <c:v>84.901410000000027</c:v>
                </c:pt>
                <c:pt idx="204">
                  <c:v>84.846530000000001</c:v>
                </c:pt>
                <c:pt idx="205">
                  <c:v>84.791660000001215</c:v>
                </c:pt>
                <c:pt idx="206">
                  <c:v>84.764220000001345</c:v>
                </c:pt>
                <c:pt idx="207">
                  <c:v>84.736770000000007</c:v>
                </c:pt>
                <c:pt idx="208">
                  <c:v>84.654420000000002</c:v>
                </c:pt>
                <c:pt idx="209">
                  <c:v>84.654420000000002</c:v>
                </c:pt>
                <c:pt idx="210">
                  <c:v>84.626949999999979</c:v>
                </c:pt>
                <c:pt idx="211">
                  <c:v>84.59948</c:v>
                </c:pt>
                <c:pt idx="212">
                  <c:v>84.571999999999974</c:v>
                </c:pt>
                <c:pt idx="213">
                  <c:v>84.571999999999974</c:v>
                </c:pt>
                <c:pt idx="214">
                  <c:v>84.544500000000113</c:v>
                </c:pt>
                <c:pt idx="215">
                  <c:v>84.517000000000024</c:v>
                </c:pt>
                <c:pt idx="216">
                  <c:v>84.489490000000004</c:v>
                </c:pt>
                <c:pt idx="217">
                  <c:v>84.461980000000025</c:v>
                </c:pt>
                <c:pt idx="218">
                  <c:v>84.406950000000023</c:v>
                </c:pt>
                <c:pt idx="219">
                  <c:v>84.379439999999718</c:v>
                </c:pt>
                <c:pt idx="220">
                  <c:v>84.379439999999718</c:v>
                </c:pt>
                <c:pt idx="221">
                  <c:v>84.296880000000002</c:v>
                </c:pt>
                <c:pt idx="222">
                  <c:v>84.241840000000025</c:v>
                </c:pt>
                <c:pt idx="223">
                  <c:v>84.214320000000427</c:v>
                </c:pt>
                <c:pt idx="224">
                  <c:v>84.186799999999948</c:v>
                </c:pt>
                <c:pt idx="225">
                  <c:v>84.159260000000003</c:v>
                </c:pt>
                <c:pt idx="226">
                  <c:v>84.049100000000024</c:v>
                </c:pt>
                <c:pt idx="227">
                  <c:v>83.994030000000024</c:v>
                </c:pt>
                <c:pt idx="228">
                  <c:v>83.966480000000004</c:v>
                </c:pt>
                <c:pt idx="229">
                  <c:v>83.938940000000002</c:v>
                </c:pt>
                <c:pt idx="230">
                  <c:v>83.911380000000023</c:v>
                </c:pt>
                <c:pt idx="231">
                  <c:v>83.856250000000003</c:v>
                </c:pt>
                <c:pt idx="232">
                  <c:v>83.773539999999983</c:v>
                </c:pt>
                <c:pt idx="233">
                  <c:v>83.690849999999998</c:v>
                </c:pt>
                <c:pt idx="234">
                  <c:v>83.66328</c:v>
                </c:pt>
                <c:pt idx="235">
                  <c:v>83.66328</c:v>
                </c:pt>
                <c:pt idx="236">
                  <c:v>83.635699999999986</c:v>
                </c:pt>
                <c:pt idx="237">
                  <c:v>83.580560000000006</c:v>
                </c:pt>
                <c:pt idx="238">
                  <c:v>83.552979999999948</c:v>
                </c:pt>
                <c:pt idx="239">
                  <c:v>83.52540999999998</c:v>
                </c:pt>
                <c:pt idx="240">
                  <c:v>83.497830000000022</c:v>
                </c:pt>
                <c:pt idx="241">
                  <c:v>83.415080000000003</c:v>
                </c:pt>
                <c:pt idx="242">
                  <c:v>83.38749</c:v>
                </c:pt>
                <c:pt idx="243">
                  <c:v>83.359889999999979</c:v>
                </c:pt>
                <c:pt idx="244">
                  <c:v>83.304620000000213</c:v>
                </c:pt>
                <c:pt idx="245">
                  <c:v>83.276989999999998</c:v>
                </c:pt>
                <c:pt idx="246">
                  <c:v>83.249350000000007</c:v>
                </c:pt>
                <c:pt idx="247">
                  <c:v>83.249350000000007</c:v>
                </c:pt>
                <c:pt idx="248">
                  <c:v>83.249350000000007</c:v>
                </c:pt>
                <c:pt idx="249">
                  <c:v>83.221690000000024</c:v>
                </c:pt>
                <c:pt idx="250">
                  <c:v>83.221690000000024</c:v>
                </c:pt>
                <c:pt idx="251">
                  <c:v>83.166359999999983</c:v>
                </c:pt>
                <c:pt idx="252">
                  <c:v>83.138689999999983</c:v>
                </c:pt>
                <c:pt idx="253">
                  <c:v>83.083329999999975</c:v>
                </c:pt>
                <c:pt idx="254">
                  <c:v>83.055660000000003</c:v>
                </c:pt>
                <c:pt idx="255">
                  <c:v>83.027969999999996</c:v>
                </c:pt>
                <c:pt idx="256">
                  <c:v>83.000290000000007</c:v>
                </c:pt>
                <c:pt idx="257">
                  <c:v>82.889539999999982</c:v>
                </c:pt>
                <c:pt idx="258">
                  <c:v>82.889539999999982</c:v>
                </c:pt>
                <c:pt idx="259">
                  <c:v>82.861850000000004</c:v>
                </c:pt>
                <c:pt idx="260">
                  <c:v>82.834160000000026</c:v>
                </c:pt>
                <c:pt idx="261">
                  <c:v>82.806460000000001</c:v>
                </c:pt>
                <c:pt idx="262">
                  <c:v>82.778739999999559</c:v>
                </c:pt>
                <c:pt idx="264">
                  <c:v>82.723309999999998</c:v>
                </c:pt>
                <c:pt idx="265">
                  <c:v>82.667879999999982</c:v>
                </c:pt>
                <c:pt idx="266">
                  <c:v>82.640170000000012</c:v>
                </c:pt>
                <c:pt idx="267">
                  <c:v>82.640170000000012</c:v>
                </c:pt>
                <c:pt idx="268">
                  <c:v>82.612429999999975</c:v>
                </c:pt>
                <c:pt idx="269">
                  <c:v>82.584700000000012</c:v>
                </c:pt>
                <c:pt idx="270">
                  <c:v>82.556960000000004</c:v>
                </c:pt>
                <c:pt idx="271">
                  <c:v>82.501480000000001</c:v>
                </c:pt>
                <c:pt idx="272">
                  <c:v>82.501480000000001</c:v>
                </c:pt>
                <c:pt idx="273">
                  <c:v>82.445980000000006</c:v>
                </c:pt>
                <c:pt idx="274">
                  <c:v>82.445980000000006</c:v>
                </c:pt>
                <c:pt idx="275">
                  <c:v>82.445980000000006</c:v>
                </c:pt>
                <c:pt idx="276">
                  <c:v>82.445980000000006</c:v>
                </c:pt>
                <c:pt idx="277">
                  <c:v>82.418210000000613</c:v>
                </c:pt>
                <c:pt idx="278">
                  <c:v>82.390420000000006</c:v>
                </c:pt>
                <c:pt idx="279">
                  <c:v>82.390420000000006</c:v>
                </c:pt>
                <c:pt idx="280">
                  <c:v>82.362629999999996</c:v>
                </c:pt>
                <c:pt idx="281">
                  <c:v>82.279269999999997</c:v>
                </c:pt>
                <c:pt idx="282">
                  <c:v>82.279269999999997</c:v>
                </c:pt>
                <c:pt idx="283">
                  <c:v>82.251460000000023</c:v>
                </c:pt>
                <c:pt idx="284">
                  <c:v>82.223660000000024</c:v>
                </c:pt>
                <c:pt idx="285">
                  <c:v>82.195849999999979</c:v>
                </c:pt>
                <c:pt idx="286">
                  <c:v>82.16804999999998</c:v>
                </c:pt>
                <c:pt idx="287">
                  <c:v>82.140240000000006</c:v>
                </c:pt>
                <c:pt idx="288">
                  <c:v>82.112409999999983</c:v>
                </c:pt>
                <c:pt idx="289">
                  <c:v>82.028879999999589</c:v>
                </c:pt>
                <c:pt idx="290">
                  <c:v>82.001040000000003</c:v>
                </c:pt>
                <c:pt idx="291">
                  <c:v>81.973200000000006</c:v>
                </c:pt>
                <c:pt idx="292">
                  <c:v>81.973200000000006</c:v>
                </c:pt>
                <c:pt idx="293">
                  <c:v>81.917470000000023</c:v>
                </c:pt>
                <c:pt idx="294">
                  <c:v>81.917470000000023</c:v>
                </c:pt>
                <c:pt idx="295">
                  <c:v>81.889600000000002</c:v>
                </c:pt>
                <c:pt idx="296">
                  <c:v>81.861720000000005</c:v>
                </c:pt>
                <c:pt idx="297">
                  <c:v>81.833849999999998</c:v>
                </c:pt>
                <c:pt idx="298">
                  <c:v>81.805979999999948</c:v>
                </c:pt>
                <c:pt idx="299">
                  <c:v>81.750210000000024</c:v>
                </c:pt>
                <c:pt idx="300">
                  <c:v>81.722329999999985</c:v>
                </c:pt>
                <c:pt idx="301">
                  <c:v>81.638689999999983</c:v>
                </c:pt>
                <c:pt idx="302">
                  <c:v>81.610799999999998</c:v>
                </c:pt>
                <c:pt idx="303">
                  <c:v>81.582920000000001</c:v>
                </c:pt>
                <c:pt idx="305">
                  <c:v>81.582920000000001</c:v>
                </c:pt>
                <c:pt idx="306">
                  <c:v>81.555029999999974</c:v>
                </c:pt>
                <c:pt idx="307">
                  <c:v>81.499250000000913</c:v>
                </c:pt>
                <c:pt idx="308">
                  <c:v>81.443470000000005</c:v>
                </c:pt>
                <c:pt idx="309">
                  <c:v>81.443470000000005</c:v>
                </c:pt>
                <c:pt idx="310">
                  <c:v>81.443470000000005</c:v>
                </c:pt>
                <c:pt idx="311">
                  <c:v>81.415539999999993</c:v>
                </c:pt>
                <c:pt idx="312">
                  <c:v>81.359699999999975</c:v>
                </c:pt>
                <c:pt idx="313">
                  <c:v>81.359699999999975</c:v>
                </c:pt>
                <c:pt idx="314">
                  <c:v>81.331729999999993</c:v>
                </c:pt>
                <c:pt idx="315">
                  <c:v>81.303769999999986</c:v>
                </c:pt>
                <c:pt idx="316">
                  <c:v>81.247810000000527</c:v>
                </c:pt>
                <c:pt idx="318">
                  <c:v>81.247810000000527</c:v>
                </c:pt>
                <c:pt idx="319">
                  <c:v>81.219820000000027</c:v>
                </c:pt>
                <c:pt idx="321">
                  <c:v>81.163799999999981</c:v>
                </c:pt>
                <c:pt idx="322">
                  <c:v>81.163799999999981</c:v>
                </c:pt>
                <c:pt idx="323">
                  <c:v>81.13576999999998</c:v>
                </c:pt>
                <c:pt idx="324">
                  <c:v>81.107749999999982</c:v>
                </c:pt>
                <c:pt idx="325">
                  <c:v>81.07971999999998</c:v>
                </c:pt>
                <c:pt idx="326">
                  <c:v>81.051699999999997</c:v>
                </c:pt>
                <c:pt idx="327">
                  <c:v>81.023660000000007</c:v>
                </c:pt>
                <c:pt idx="328">
                  <c:v>80.939550000000025</c:v>
                </c:pt>
                <c:pt idx="329">
                  <c:v>80.883479999999949</c:v>
                </c:pt>
                <c:pt idx="330">
                  <c:v>80.855439999999618</c:v>
                </c:pt>
                <c:pt idx="331">
                  <c:v>80.82738999999998</c:v>
                </c:pt>
                <c:pt idx="332">
                  <c:v>80.82738999999998</c:v>
                </c:pt>
                <c:pt idx="333">
                  <c:v>80.82738999999998</c:v>
                </c:pt>
                <c:pt idx="334">
                  <c:v>80.82738999999998</c:v>
                </c:pt>
                <c:pt idx="335">
                  <c:v>80.799310000000006</c:v>
                </c:pt>
                <c:pt idx="336">
                  <c:v>80.799310000000006</c:v>
                </c:pt>
                <c:pt idx="337">
                  <c:v>80.799310000000006</c:v>
                </c:pt>
                <c:pt idx="338">
                  <c:v>80.771199999999993</c:v>
                </c:pt>
                <c:pt idx="339">
                  <c:v>80.771199999999993</c:v>
                </c:pt>
                <c:pt idx="340">
                  <c:v>80.743090000000024</c:v>
                </c:pt>
                <c:pt idx="341">
                  <c:v>80.743090000000024</c:v>
                </c:pt>
                <c:pt idx="342">
                  <c:v>80.714970000000022</c:v>
                </c:pt>
                <c:pt idx="343">
                  <c:v>80.686819999999983</c:v>
                </c:pt>
                <c:pt idx="344">
                  <c:v>80.63048999999998</c:v>
                </c:pt>
                <c:pt idx="345">
                  <c:v>80.602329999999981</c:v>
                </c:pt>
                <c:pt idx="346">
                  <c:v>80.602329999999981</c:v>
                </c:pt>
                <c:pt idx="347">
                  <c:v>80.602329999999981</c:v>
                </c:pt>
                <c:pt idx="348">
                  <c:v>80.574150000000003</c:v>
                </c:pt>
                <c:pt idx="349">
                  <c:v>80.545969999999997</c:v>
                </c:pt>
                <c:pt idx="350">
                  <c:v>80.545969999999997</c:v>
                </c:pt>
                <c:pt idx="351">
                  <c:v>80.545969999999997</c:v>
                </c:pt>
                <c:pt idx="352">
                  <c:v>80.517750000000007</c:v>
                </c:pt>
                <c:pt idx="353">
                  <c:v>80.461330000000004</c:v>
                </c:pt>
                <c:pt idx="354">
                  <c:v>80.404900000000026</c:v>
                </c:pt>
                <c:pt idx="355">
                  <c:v>80.376689999999982</c:v>
                </c:pt>
                <c:pt idx="356">
                  <c:v>80.348460000000003</c:v>
                </c:pt>
                <c:pt idx="357">
                  <c:v>80.348460000000003</c:v>
                </c:pt>
                <c:pt idx="358">
                  <c:v>80.348460000000003</c:v>
                </c:pt>
                <c:pt idx="359">
                  <c:v>80.3202</c:v>
                </c:pt>
                <c:pt idx="360">
                  <c:v>80.291940000000025</c:v>
                </c:pt>
                <c:pt idx="361">
                  <c:v>80.235410000000002</c:v>
                </c:pt>
                <c:pt idx="362">
                  <c:v>80.207150000000027</c:v>
                </c:pt>
                <c:pt idx="363">
                  <c:v>80.06583999999998</c:v>
                </c:pt>
                <c:pt idx="364">
                  <c:v>80.037580000000005</c:v>
                </c:pt>
                <c:pt idx="365">
                  <c:v>79.981060000000113</c:v>
                </c:pt>
                <c:pt idx="366">
                  <c:v>79.952799999999982</c:v>
                </c:pt>
                <c:pt idx="367">
                  <c:v>79.924530000000004</c:v>
                </c:pt>
                <c:pt idx="368">
                  <c:v>79.896270000000001</c:v>
                </c:pt>
                <c:pt idx="369">
                  <c:v>79.896270000000001</c:v>
                </c:pt>
                <c:pt idx="370">
                  <c:v>79.867999999999995</c:v>
                </c:pt>
                <c:pt idx="371">
                  <c:v>79.839709999999982</c:v>
                </c:pt>
                <c:pt idx="372">
                  <c:v>79.811410000000024</c:v>
                </c:pt>
                <c:pt idx="373">
                  <c:v>79.698160000000001</c:v>
                </c:pt>
                <c:pt idx="374">
                  <c:v>79.698160000000001</c:v>
                </c:pt>
                <c:pt idx="375">
                  <c:v>79.698160000000001</c:v>
                </c:pt>
                <c:pt idx="376">
                  <c:v>79.669820000000001</c:v>
                </c:pt>
                <c:pt idx="377">
                  <c:v>79.641460000000023</c:v>
                </c:pt>
                <c:pt idx="378">
                  <c:v>79.613110000000006</c:v>
                </c:pt>
                <c:pt idx="379">
                  <c:v>79.584760000000003</c:v>
                </c:pt>
                <c:pt idx="380">
                  <c:v>79.528049999999979</c:v>
                </c:pt>
                <c:pt idx="381">
                  <c:v>79.528049999999979</c:v>
                </c:pt>
                <c:pt idx="382">
                  <c:v>79.471310000000003</c:v>
                </c:pt>
                <c:pt idx="383">
                  <c:v>79.442939999999993</c:v>
                </c:pt>
                <c:pt idx="384">
                  <c:v>79.414570000000026</c:v>
                </c:pt>
                <c:pt idx="385">
                  <c:v>79.386189999999999</c:v>
                </c:pt>
                <c:pt idx="386">
                  <c:v>79.357799999999983</c:v>
                </c:pt>
                <c:pt idx="387">
                  <c:v>79.357799999999983</c:v>
                </c:pt>
                <c:pt idx="388">
                  <c:v>79.357799999999983</c:v>
                </c:pt>
                <c:pt idx="389">
                  <c:v>79.329379999999588</c:v>
                </c:pt>
                <c:pt idx="390">
                  <c:v>79.300970000000007</c:v>
                </c:pt>
                <c:pt idx="391">
                  <c:v>79.272549999999981</c:v>
                </c:pt>
                <c:pt idx="392">
                  <c:v>79.215680000000006</c:v>
                </c:pt>
                <c:pt idx="393">
                  <c:v>79.187250000000006</c:v>
                </c:pt>
                <c:pt idx="394">
                  <c:v>79.187250000000006</c:v>
                </c:pt>
                <c:pt idx="395">
                  <c:v>79.158809999999718</c:v>
                </c:pt>
                <c:pt idx="396">
                  <c:v>79.130359999999982</c:v>
                </c:pt>
                <c:pt idx="398">
                  <c:v>79.101910000000004</c:v>
                </c:pt>
                <c:pt idx="399">
                  <c:v>79.101910000000004</c:v>
                </c:pt>
                <c:pt idx="400">
                  <c:v>79.073459999999983</c:v>
                </c:pt>
                <c:pt idx="401">
                  <c:v>79.073459999999983</c:v>
                </c:pt>
                <c:pt idx="402">
                  <c:v>79.073459999999983</c:v>
                </c:pt>
                <c:pt idx="403">
                  <c:v>79.044970000000006</c:v>
                </c:pt>
                <c:pt idx="404">
                  <c:v>79.016470000000012</c:v>
                </c:pt>
                <c:pt idx="405">
                  <c:v>79.016470000000012</c:v>
                </c:pt>
                <c:pt idx="406">
                  <c:v>78.987970000000004</c:v>
                </c:pt>
                <c:pt idx="407">
                  <c:v>78.959450000000004</c:v>
                </c:pt>
                <c:pt idx="408">
                  <c:v>78.930920000000313</c:v>
                </c:pt>
                <c:pt idx="409">
                  <c:v>78.930920000000313</c:v>
                </c:pt>
                <c:pt idx="410">
                  <c:v>78.930920000000313</c:v>
                </c:pt>
                <c:pt idx="411">
                  <c:v>78.930920000000313</c:v>
                </c:pt>
                <c:pt idx="412">
                  <c:v>78.902370000000005</c:v>
                </c:pt>
                <c:pt idx="413">
                  <c:v>78.902370000000005</c:v>
                </c:pt>
                <c:pt idx="414">
                  <c:v>78.902370000000005</c:v>
                </c:pt>
                <c:pt idx="415">
                  <c:v>78.902370000000005</c:v>
                </c:pt>
                <c:pt idx="416">
                  <c:v>78.873759999999848</c:v>
                </c:pt>
                <c:pt idx="417">
                  <c:v>78.873759999999848</c:v>
                </c:pt>
                <c:pt idx="418">
                  <c:v>78.845150000000004</c:v>
                </c:pt>
                <c:pt idx="419">
                  <c:v>78.845150000000004</c:v>
                </c:pt>
                <c:pt idx="420">
                  <c:v>78.816510000000022</c:v>
                </c:pt>
                <c:pt idx="421">
                  <c:v>78.759230000000002</c:v>
                </c:pt>
                <c:pt idx="422">
                  <c:v>78.730580000000003</c:v>
                </c:pt>
                <c:pt idx="423">
                  <c:v>78.701930000000004</c:v>
                </c:pt>
                <c:pt idx="424">
                  <c:v>78.615979999999979</c:v>
                </c:pt>
                <c:pt idx="425">
                  <c:v>78.615979999999979</c:v>
                </c:pt>
                <c:pt idx="426">
                  <c:v>78.615979999999979</c:v>
                </c:pt>
                <c:pt idx="427">
                  <c:v>78.587310000000002</c:v>
                </c:pt>
                <c:pt idx="428">
                  <c:v>78.558639999999983</c:v>
                </c:pt>
                <c:pt idx="430">
                  <c:v>78.529970000000006</c:v>
                </c:pt>
                <c:pt idx="431">
                  <c:v>78.415250000000313</c:v>
                </c:pt>
                <c:pt idx="432">
                  <c:v>78.35787999999998</c:v>
                </c:pt>
                <c:pt idx="433">
                  <c:v>78.3292</c:v>
                </c:pt>
                <c:pt idx="434">
                  <c:v>78.300489999999982</c:v>
                </c:pt>
                <c:pt idx="435">
                  <c:v>78.300489999999982</c:v>
                </c:pt>
                <c:pt idx="436">
                  <c:v>78.271779999999978</c:v>
                </c:pt>
                <c:pt idx="437">
                  <c:v>78.243070000000003</c:v>
                </c:pt>
                <c:pt idx="438">
                  <c:v>78.243070000000003</c:v>
                </c:pt>
                <c:pt idx="439">
                  <c:v>78.243070000000003</c:v>
                </c:pt>
                <c:pt idx="440">
                  <c:v>78.214320000000427</c:v>
                </c:pt>
                <c:pt idx="441">
                  <c:v>78.185589999999948</c:v>
                </c:pt>
                <c:pt idx="442">
                  <c:v>78.156839999999718</c:v>
                </c:pt>
                <c:pt idx="443">
                  <c:v>78.156839999999718</c:v>
                </c:pt>
                <c:pt idx="444">
                  <c:v>78.128079999999358</c:v>
                </c:pt>
                <c:pt idx="445">
                  <c:v>78.099320000000006</c:v>
                </c:pt>
                <c:pt idx="447">
                  <c:v>78.099320000000006</c:v>
                </c:pt>
                <c:pt idx="448">
                  <c:v>78.099320000000006</c:v>
                </c:pt>
                <c:pt idx="449">
                  <c:v>78.099320000000006</c:v>
                </c:pt>
                <c:pt idx="450">
                  <c:v>78.070509999999999</c:v>
                </c:pt>
                <c:pt idx="451">
                  <c:v>78.041690000000713</c:v>
                </c:pt>
                <c:pt idx="452">
                  <c:v>78.012889999999999</c:v>
                </c:pt>
                <c:pt idx="453">
                  <c:v>77.984090000000023</c:v>
                </c:pt>
                <c:pt idx="454">
                  <c:v>77.984090000000023</c:v>
                </c:pt>
                <c:pt idx="455">
                  <c:v>77.955260000000024</c:v>
                </c:pt>
                <c:pt idx="456">
                  <c:v>77.926450000000003</c:v>
                </c:pt>
                <c:pt idx="457">
                  <c:v>77.897610000000327</c:v>
                </c:pt>
                <c:pt idx="458">
                  <c:v>77.811089999999993</c:v>
                </c:pt>
                <c:pt idx="460">
                  <c:v>77.753410000000002</c:v>
                </c:pt>
                <c:pt idx="461">
                  <c:v>77.753410000000002</c:v>
                </c:pt>
                <c:pt idx="462">
                  <c:v>77.753410000000002</c:v>
                </c:pt>
                <c:pt idx="463">
                  <c:v>77.724540000000005</c:v>
                </c:pt>
                <c:pt idx="464">
                  <c:v>77.695670000000007</c:v>
                </c:pt>
                <c:pt idx="465">
                  <c:v>77.666789999999978</c:v>
                </c:pt>
                <c:pt idx="466">
                  <c:v>77.666789999999978</c:v>
                </c:pt>
                <c:pt idx="467">
                  <c:v>77.666789999999978</c:v>
                </c:pt>
                <c:pt idx="468">
                  <c:v>77.637900000000002</c:v>
                </c:pt>
                <c:pt idx="469">
                  <c:v>77.637900000000002</c:v>
                </c:pt>
                <c:pt idx="470">
                  <c:v>77.637900000000002</c:v>
                </c:pt>
                <c:pt idx="471">
                  <c:v>77.580070000000006</c:v>
                </c:pt>
                <c:pt idx="472">
                  <c:v>77.580070000000006</c:v>
                </c:pt>
                <c:pt idx="473">
                  <c:v>77.580070000000006</c:v>
                </c:pt>
                <c:pt idx="474">
                  <c:v>77.551130000000001</c:v>
                </c:pt>
                <c:pt idx="475">
                  <c:v>77.522189999999981</c:v>
                </c:pt>
                <c:pt idx="476">
                  <c:v>77.493260000001243</c:v>
                </c:pt>
                <c:pt idx="478">
                  <c:v>77.493260000001243</c:v>
                </c:pt>
                <c:pt idx="479">
                  <c:v>77.464310000000026</c:v>
                </c:pt>
                <c:pt idx="480">
                  <c:v>77.435339999999982</c:v>
                </c:pt>
                <c:pt idx="481">
                  <c:v>77.435339999999982</c:v>
                </c:pt>
                <c:pt idx="482">
                  <c:v>77.377389999999949</c:v>
                </c:pt>
                <c:pt idx="483">
                  <c:v>77.377389999999949</c:v>
                </c:pt>
                <c:pt idx="484">
                  <c:v>77.290410000000023</c:v>
                </c:pt>
                <c:pt idx="485">
                  <c:v>77.232399999999998</c:v>
                </c:pt>
                <c:pt idx="486">
                  <c:v>77.203410000000005</c:v>
                </c:pt>
                <c:pt idx="487">
                  <c:v>77.174389999999718</c:v>
                </c:pt>
                <c:pt idx="488">
                  <c:v>77.174389999999718</c:v>
                </c:pt>
                <c:pt idx="489">
                  <c:v>77.174389999999718</c:v>
                </c:pt>
                <c:pt idx="490">
                  <c:v>77.174389999999718</c:v>
                </c:pt>
                <c:pt idx="491">
                  <c:v>77.087220000000613</c:v>
                </c:pt>
                <c:pt idx="493">
                  <c:v>77.058169999999976</c:v>
                </c:pt>
                <c:pt idx="495">
                  <c:v>77.058169999999976</c:v>
                </c:pt>
                <c:pt idx="496">
                  <c:v>77.0291</c:v>
                </c:pt>
                <c:pt idx="498">
                  <c:v>77.000010000000003</c:v>
                </c:pt>
                <c:pt idx="499">
                  <c:v>76.970920000000007</c:v>
                </c:pt>
                <c:pt idx="500">
                  <c:v>76.941830000000024</c:v>
                </c:pt>
                <c:pt idx="501">
                  <c:v>76.912729999999996</c:v>
                </c:pt>
                <c:pt idx="502">
                  <c:v>76.912729999999996</c:v>
                </c:pt>
                <c:pt idx="503">
                  <c:v>76.912729999999996</c:v>
                </c:pt>
                <c:pt idx="505">
                  <c:v>76.883629999999997</c:v>
                </c:pt>
                <c:pt idx="506">
                  <c:v>76.854500000000002</c:v>
                </c:pt>
                <c:pt idx="507">
                  <c:v>76.825379999999058</c:v>
                </c:pt>
                <c:pt idx="508">
                  <c:v>76.796230000000023</c:v>
                </c:pt>
                <c:pt idx="510">
                  <c:v>76.767080000000007</c:v>
                </c:pt>
                <c:pt idx="511">
                  <c:v>76.708769999999987</c:v>
                </c:pt>
                <c:pt idx="512">
                  <c:v>76.708769999999987</c:v>
                </c:pt>
                <c:pt idx="513">
                  <c:v>76.65040999999998</c:v>
                </c:pt>
                <c:pt idx="514">
                  <c:v>76.621229999999997</c:v>
                </c:pt>
                <c:pt idx="515">
                  <c:v>76.592029999999994</c:v>
                </c:pt>
                <c:pt idx="516">
                  <c:v>76.56283999999998</c:v>
                </c:pt>
                <c:pt idx="517">
                  <c:v>76.533630000000002</c:v>
                </c:pt>
                <c:pt idx="518">
                  <c:v>76.504430000000013</c:v>
                </c:pt>
                <c:pt idx="519">
                  <c:v>76.475219999999993</c:v>
                </c:pt>
                <c:pt idx="520">
                  <c:v>76.446010000000413</c:v>
                </c:pt>
                <c:pt idx="521">
                  <c:v>76.446010000000413</c:v>
                </c:pt>
                <c:pt idx="522">
                  <c:v>76.446010000000413</c:v>
                </c:pt>
                <c:pt idx="523">
                  <c:v>76.416780000000003</c:v>
                </c:pt>
                <c:pt idx="524">
                  <c:v>76.387530000000012</c:v>
                </c:pt>
                <c:pt idx="525">
                  <c:v>76.358249999999998</c:v>
                </c:pt>
                <c:pt idx="526">
                  <c:v>76.328989999999948</c:v>
                </c:pt>
                <c:pt idx="527">
                  <c:v>76.328989999999948</c:v>
                </c:pt>
                <c:pt idx="528">
                  <c:v>76.299710000000005</c:v>
                </c:pt>
                <c:pt idx="529">
                  <c:v>76.299710000000005</c:v>
                </c:pt>
                <c:pt idx="530">
                  <c:v>76.270389999999978</c:v>
                </c:pt>
                <c:pt idx="531">
                  <c:v>76.241080000000025</c:v>
                </c:pt>
                <c:pt idx="532">
                  <c:v>76.211780000000005</c:v>
                </c:pt>
                <c:pt idx="533">
                  <c:v>76.153120000000001</c:v>
                </c:pt>
                <c:pt idx="534">
                  <c:v>76.153120000000001</c:v>
                </c:pt>
                <c:pt idx="535">
                  <c:v>76.123789999999588</c:v>
                </c:pt>
                <c:pt idx="536">
                  <c:v>76.094450000000023</c:v>
                </c:pt>
                <c:pt idx="537">
                  <c:v>76.065119999999993</c:v>
                </c:pt>
                <c:pt idx="539">
                  <c:v>76.065119999999993</c:v>
                </c:pt>
                <c:pt idx="540">
                  <c:v>76.035769999999985</c:v>
                </c:pt>
                <c:pt idx="542">
                  <c:v>76.035769999999985</c:v>
                </c:pt>
                <c:pt idx="543">
                  <c:v>76.006420000000006</c:v>
                </c:pt>
                <c:pt idx="544">
                  <c:v>75.977060000000023</c:v>
                </c:pt>
                <c:pt idx="546">
                  <c:v>75.977060000000023</c:v>
                </c:pt>
                <c:pt idx="547">
                  <c:v>75.947680000001199</c:v>
                </c:pt>
                <c:pt idx="548">
                  <c:v>75.918290000000013</c:v>
                </c:pt>
                <c:pt idx="549">
                  <c:v>75.918290000000013</c:v>
                </c:pt>
                <c:pt idx="550">
                  <c:v>75.918290000000013</c:v>
                </c:pt>
                <c:pt idx="551">
                  <c:v>75.918290000000013</c:v>
                </c:pt>
                <c:pt idx="552">
                  <c:v>75.88885999999998</c:v>
                </c:pt>
                <c:pt idx="553">
                  <c:v>75.859439999999978</c:v>
                </c:pt>
                <c:pt idx="554">
                  <c:v>75.830010000000001</c:v>
                </c:pt>
                <c:pt idx="555">
                  <c:v>75.800560000000004</c:v>
                </c:pt>
                <c:pt idx="556">
                  <c:v>75.771100000000004</c:v>
                </c:pt>
                <c:pt idx="557">
                  <c:v>75.771100000000004</c:v>
                </c:pt>
                <c:pt idx="558">
                  <c:v>75.771100000000004</c:v>
                </c:pt>
                <c:pt idx="560">
                  <c:v>75.741610000001344</c:v>
                </c:pt>
                <c:pt idx="561">
                  <c:v>75.712110000000024</c:v>
                </c:pt>
                <c:pt idx="562">
                  <c:v>75.68262</c:v>
                </c:pt>
                <c:pt idx="563">
                  <c:v>75.623630000000006</c:v>
                </c:pt>
                <c:pt idx="564">
                  <c:v>75.623630000000006</c:v>
                </c:pt>
                <c:pt idx="565">
                  <c:v>75.623630000000006</c:v>
                </c:pt>
                <c:pt idx="566">
                  <c:v>75.594120000000913</c:v>
                </c:pt>
                <c:pt idx="567">
                  <c:v>75.594120000000913</c:v>
                </c:pt>
                <c:pt idx="568">
                  <c:v>75.564580000000007</c:v>
                </c:pt>
                <c:pt idx="569">
                  <c:v>75.50548999999998</c:v>
                </c:pt>
                <c:pt idx="570">
                  <c:v>75.47593999999998</c:v>
                </c:pt>
                <c:pt idx="571">
                  <c:v>75.446390000000022</c:v>
                </c:pt>
                <c:pt idx="572">
                  <c:v>75.416830000000004</c:v>
                </c:pt>
                <c:pt idx="573">
                  <c:v>75.387280000000004</c:v>
                </c:pt>
                <c:pt idx="574">
                  <c:v>75.387280000000004</c:v>
                </c:pt>
                <c:pt idx="575">
                  <c:v>75.387280000000004</c:v>
                </c:pt>
                <c:pt idx="576">
                  <c:v>75.387280000000004</c:v>
                </c:pt>
                <c:pt idx="577">
                  <c:v>75.387280000000004</c:v>
                </c:pt>
                <c:pt idx="578">
                  <c:v>75.357670000000013</c:v>
                </c:pt>
                <c:pt idx="579">
                  <c:v>75.357670000000013</c:v>
                </c:pt>
                <c:pt idx="580">
                  <c:v>75.328039999999618</c:v>
                </c:pt>
                <c:pt idx="581">
                  <c:v>75.328039999999618</c:v>
                </c:pt>
                <c:pt idx="582">
                  <c:v>75.328039999999618</c:v>
                </c:pt>
                <c:pt idx="583">
                  <c:v>75.328039999999618</c:v>
                </c:pt>
                <c:pt idx="584">
                  <c:v>75.328039999999618</c:v>
                </c:pt>
                <c:pt idx="585">
                  <c:v>75.298349999999999</c:v>
                </c:pt>
                <c:pt idx="586">
                  <c:v>75.268650000000022</c:v>
                </c:pt>
                <c:pt idx="588">
                  <c:v>75.238969999999995</c:v>
                </c:pt>
                <c:pt idx="589">
                  <c:v>75.179579999999618</c:v>
                </c:pt>
                <c:pt idx="590">
                  <c:v>75.149860000000004</c:v>
                </c:pt>
                <c:pt idx="591">
                  <c:v>75.120149999999981</c:v>
                </c:pt>
                <c:pt idx="592">
                  <c:v>75.120149999999981</c:v>
                </c:pt>
                <c:pt idx="593">
                  <c:v>75.090420000000023</c:v>
                </c:pt>
                <c:pt idx="594">
                  <c:v>75.060680000000005</c:v>
                </c:pt>
                <c:pt idx="596">
                  <c:v>75.060680000000005</c:v>
                </c:pt>
                <c:pt idx="597">
                  <c:v>75.030940000000001</c:v>
                </c:pt>
                <c:pt idx="598">
                  <c:v>75.001180000000005</c:v>
                </c:pt>
                <c:pt idx="599">
                  <c:v>75.001180000000005</c:v>
                </c:pt>
                <c:pt idx="600">
                  <c:v>74.971420000000023</c:v>
                </c:pt>
                <c:pt idx="601">
                  <c:v>74.971420000000023</c:v>
                </c:pt>
                <c:pt idx="602">
                  <c:v>74.971420000000023</c:v>
                </c:pt>
                <c:pt idx="603">
                  <c:v>74.911850000000413</c:v>
                </c:pt>
                <c:pt idx="604">
                  <c:v>74.882059999999981</c:v>
                </c:pt>
                <c:pt idx="605">
                  <c:v>74.882059999999981</c:v>
                </c:pt>
                <c:pt idx="606">
                  <c:v>74.852249999999998</c:v>
                </c:pt>
                <c:pt idx="608">
                  <c:v>74.852249999999998</c:v>
                </c:pt>
                <c:pt idx="609">
                  <c:v>74.792560000000023</c:v>
                </c:pt>
                <c:pt idx="610">
                  <c:v>74.762720000000002</c:v>
                </c:pt>
                <c:pt idx="612">
                  <c:v>74.762720000000002</c:v>
                </c:pt>
                <c:pt idx="613">
                  <c:v>74.762720000000002</c:v>
                </c:pt>
                <c:pt idx="614">
                  <c:v>74.732849999999999</c:v>
                </c:pt>
                <c:pt idx="615">
                  <c:v>74.702979999999982</c:v>
                </c:pt>
                <c:pt idx="617">
                  <c:v>74.67310999999998</c:v>
                </c:pt>
                <c:pt idx="620">
                  <c:v>74.67310999999998</c:v>
                </c:pt>
                <c:pt idx="621">
                  <c:v>74.643230000000003</c:v>
                </c:pt>
                <c:pt idx="622">
                  <c:v>74.61333999999998</c:v>
                </c:pt>
                <c:pt idx="623">
                  <c:v>74.61333999999998</c:v>
                </c:pt>
                <c:pt idx="624">
                  <c:v>74.583439999999982</c:v>
                </c:pt>
                <c:pt idx="625">
                  <c:v>74.583439999999982</c:v>
                </c:pt>
                <c:pt idx="626">
                  <c:v>74.553510000000003</c:v>
                </c:pt>
                <c:pt idx="627">
                  <c:v>74.523579999999981</c:v>
                </c:pt>
                <c:pt idx="628">
                  <c:v>74.523579999999981</c:v>
                </c:pt>
                <c:pt idx="629">
                  <c:v>74.433720000000022</c:v>
                </c:pt>
                <c:pt idx="630">
                  <c:v>74.403750000000002</c:v>
                </c:pt>
                <c:pt idx="631">
                  <c:v>74.373769999999979</c:v>
                </c:pt>
                <c:pt idx="632">
                  <c:v>74.373769999999979</c:v>
                </c:pt>
                <c:pt idx="633">
                  <c:v>74.373769999999979</c:v>
                </c:pt>
                <c:pt idx="634">
                  <c:v>74.373769999999979</c:v>
                </c:pt>
                <c:pt idx="635">
                  <c:v>74.34375</c:v>
                </c:pt>
                <c:pt idx="636">
                  <c:v>74.31371</c:v>
                </c:pt>
                <c:pt idx="637">
                  <c:v>74.283670000000001</c:v>
                </c:pt>
                <c:pt idx="638">
                  <c:v>74.253630000000001</c:v>
                </c:pt>
                <c:pt idx="639">
                  <c:v>74.253630000000001</c:v>
                </c:pt>
                <c:pt idx="640">
                  <c:v>74.223579999999998</c:v>
                </c:pt>
                <c:pt idx="641">
                  <c:v>74.193529999999996</c:v>
                </c:pt>
                <c:pt idx="642">
                  <c:v>74.163469999999975</c:v>
                </c:pt>
                <c:pt idx="643">
                  <c:v>74.133389999999949</c:v>
                </c:pt>
                <c:pt idx="645">
                  <c:v>74.103309999999979</c:v>
                </c:pt>
                <c:pt idx="646">
                  <c:v>74.073220000000006</c:v>
                </c:pt>
                <c:pt idx="647">
                  <c:v>74.043120000000627</c:v>
                </c:pt>
                <c:pt idx="648">
                  <c:v>74.043120000000627</c:v>
                </c:pt>
                <c:pt idx="649">
                  <c:v>74.013000000000005</c:v>
                </c:pt>
                <c:pt idx="650">
                  <c:v>73.95274999999998</c:v>
                </c:pt>
                <c:pt idx="651">
                  <c:v>73.95274999999998</c:v>
                </c:pt>
                <c:pt idx="652">
                  <c:v>73.922620000000023</c:v>
                </c:pt>
                <c:pt idx="653">
                  <c:v>73.892469999999975</c:v>
                </c:pt>
                <c:pt idx="655">
                  <c:v>73.892469999999975</c:v>
                </c:pt>
                <c:pt idx="656">
                  <c:v>73.862300000000005</c:v>
                </c:pt>
                <c:pt idx="657">
                  <c:v>73.862300000000005</c:v>
                </c:pt>
                <c:pt idx="658">
                  <c:v>73.832139999999981</c:v>
                </c:pt>
                <c:pt idx="659">
                  <c:v>73.832139999999981</c:v>
                </c:pt>
                <c:pt idx="660">
                  <c:v>73.801930000000013</c:v>
                </c:pt>
                <c:pt idx="661">
                  <c:v>73.771709999999999</c:v>
                </c:pt>
                <c:pt idx="662">
                  <c:v>73.771709999999999</c:v>
                </c:pt>
                <c:pt idx="663">
                  <c:v>73.741470000000007</c:v>
                </c:pt>
                <c:pt idx="664">
                  <c:v>73.711220000001475</c:v>
                </c:pt>
                <c:pt idx="665">
                  <c:v>73.680979999999948</c:v>
                </c:pt>
                <c:pt idx="666">
                  <c:v>73.680979999999948</c:v>
                </c:pt>
                <c:pt idx="667">
                  <c:v>73.650719999999978</c:v>
                </c:pt>
                <c:pt idx="668">
                  <c:v>73.650719999999978</c:v>
                </c:pt>
                <c:pt idx="670">
                  <c:v>73.620449999999948</c:v>
                </c:pt>
                <c:pt idx="671">
                  <c:v>73.620449999999948</c:v>
                </c:pt>
                <c:pt idx="672">
                  <c:v>73.620449999999948</c:v>
                </c:pt>
                <c:pt idx="673">
                  <c:v>73.620449999999948</c:v>
                </c:pt>
                <c:pt idx="674">
                  <c:v>73.620449999999948</c:v>
                </c:pt>
                <c:pt idx="675">
                  <c:v>73.590130000000002</c:v>
                </c:pt>
                <c:pt idx="676">
                  <c:v>73.590130000000002</c:v>
                </c:pt>
                <c:pt idx="677">
                  <c:v>73.52946</c:v>
                </c:pt>
                <c:pt idx="679">
                  <c:v>73.52946</c:v>
                </c:pt>
                <c:pt idx="680">
                  <c:v>73.52946</c:v>
                </c:pt>
                <c:pt idx="681">
                  <c:v>73.52946</c:v>
                </c:pt>
                <c:pt idx="682">
                  <c:v>73.52946</c:v>
                </c:pt>
                <c:pt idx="683">
                  <c:v>73.52946</c:v>
                </c:pt>
                <c:pt idx="684">
                  <c:v>73.52946</c:v>
                </c:pt>
                <c:pt idx="685">
                  <c:v>73.499020000000513</c:v>
                </c:pt>
                <c:pt idx="687">
                  <c:v>73.499020000000513</c:v>
                </c:pt>
                <c:pt idx="688">
                  <c:v>73.46857</c:v>
                </c:pt>
                <c:pt idx="689">
                  <c:v>73.438130000000001</c:v>
                </c:pt>
                <c:pt idx="690">
                  <c:v>73.407680000000127</c:v>
                </c:pt>
                <c:pt idx="692">
                  <c:v>73.407680000000127</c:v>
                </c:pt>
                <c:pt idx="693">
                  <c:v>73.377220000000023</c:v>
                </c:pt>
                <c:pt idx="694">
                  <c:v>73.377220000000023</c:v>
                </c:pt>
                <c:pt idx="695">
                  <c:v>73.346729999999994</c:v>
                </c:pt>
                <c:pt idx="696">
                  <c:v>73.346729999999994</c:v>
                </c:pt>
                <c:pt idx="698">
                  <c:v>73.346729999999994</c:v>
                </c:pt>
                <c:pt idx="699">
                  <c:v>73.316230000000004</c:v>
                </c:pt>
                <c:pt idx="701">
                  <c:v>73.285690000000002</c:v>
                </c:pt>
                <c:pt idx="702">
                  <c:v>73.285690000000002</c:v>
                </c:pt>
                <c:pt idx="703">
                  <c:v>73.255139999999983</c:v>
                </c:pt>
                <c:pt idx="705">
                  <c:v>73.224580000000003</c:v>
                </c:pt>
                <c:pt idx="706">
                  <c:v>73.224580000000003</c:v>
                </c:pt>
                <c:pt idx="707">
                  <c:v>73.194010000000006</c:v>
                </c:pt>
                <c:pt idx="708">
                  <c:v>73.132829999999984</c:v>
                </c:pt>
                <c:pt idx="709">
                  <c:v>73.102249999999998</c:v>
                </c:pt>
                <c:pt idx="710">
                  <c:v>73.102249999999998</c:v>
                </c:pt>
                <c:pt idx="711">
                  <c:v>73.102249999999998</c:v>
                </c:pt>
                <c:pt idx="712">
                  <c:v>73.102249999999998</c:v>
                </c:pt>
                <c:pt idx="713">
                  <c:v>73.07159</c:v>
                </c:pt>
                <c:pt idx="714">
                  <c:v>73.07159</c:v>
                </c:pt>
                <c:pt idx="715">
                  <c:v>73.040920000000213</c:v>
                </c:pt>
                <c:pt idx="716">
                  <c:v>72.948890000000006</c:v>
                </c:pt>
                <c:pt idx="717">
                  <c:v>72.918200000000013</c:v>
                </c:pt>
                <c:pt idx="718">
                  <c:v>72.918200000000013</c:v>
                </c:pt>
                <c:pt idx="719">
                  <c:v>72.918200000000013</c:v>
                </c:pt>
                <c:pt idx="720">
                  <c:v>72.887469999999993</c:v>
                </c:pt>
                <c:pt idx="721">
                  <c:v>72.887469999999993</c:v>
                </c:pt>
                <c:pt idx="722">
                  <c:v>72.856729999999985</c:v>
                </c:pt>
                <c:pt idx="723">
                  <c:v>72.825989999999948</c:v>
                </c:pt>
                <c:pt idx="724">
                  <c:v>72.795250000000024</c:v>
                </c:pt>
                <c:pt idx="725">
                  <c:v>72.795250000000024</c:v>
                </c:pt>
                <c:pt idx="726">
                  <c:v>72.795250000000024</c:v>
                </c:pt>
                <c:pt idx="727">
                  <c:v>72.733690000000024</c:v>
                </c:pt>
                <c:pt idx="728">
                  <c:v>72.702910000000003</c:v>
                </c:pt>
                <c:pt idx="729">
                  <c:v>72.702910000000003</c:v>
                </c:pt>
                <c:pt idx="730">
                  <c:v>72.672119999999978</c:v>
                </c:pt>
                <c:pt idx="731">
                  <c:v>72.641319999999993</c:v>
                </c:pt>
                <c:pt idx="732">
                  <c:v>72.641319999999993</c:v>
                </c:pt>
                <c:pt idx="734">
                  <c:v>72.641319999999993</c:v>
                </c:pt>
                <c:pt idx="735">
                  <c:v>72.610500000000002</c:v>
                </c:pt>
                <c:pt idx="736">
                  <c:v>72.579669999999993</c:v>
                </c:pt>
                <c:pt idx="737">
                  <c:v>72.548839999999998</c:v>
                </c:pt>
                <c:pt idx="738">
                  <c:v>72.548839999999998</c:v>
                </c:pt>
                <c:pt idx="739">
                  <c:v>72.517980000000023</c:v>
                </c:pt>
                <c:pt idx="740">
                  <c:v>72.517980000000023</c:v>
                </c:pt>
                <c:pt idx="741">
                  <c:v>72.517980000000023</c:v>
                </c:pt>
                <c:pt idx="742">
                  <c:v>72.517980000000023</c:v>
                </c:pt>
                <c:pt idx="743">
                  <c:v>72.517980000000023</c:v>
                </c:pt>
                <c:pt idx="744">
                  <c:v>72.517980000000023</c:v>
                </c:pt>
                <c:pt idx="745">
                  <c:v>72.517980000000023</c:v>
                </c:pt>
                <c:pt idx="746">
                  <c:v>72.517980000000023</c:v>
                </c:pt>
                <c:pt idx="747">
                  <c:v>72.487030000000004</c:v>
                </c:pt>
                <c:pt idx="748">
                  <c:v>72.456060000000022</c:v>
                </c:pt>
                <c:pt idx="750">
                  <c:v>72.425089999999983</c:v>
                </c:pt>
                <c:pt idx="751">
                  <c:v>72.394130000000004</c:v>
                </c:pt>
                <c:pt idx="752">
                  <c:v>72.394130000000004</c:v>
                </c:pt>
                <c:pt idx="753">
                  <c:v>72.394130000000004</c:v>
                </c:pt>
                <c:pt idx="754">
                  <c:v>72.394130000000004</c:v>
                </c:pt>
                <c:pt idx="755">
                  <c:v>72.394130000000004</c:v>
                </c:pt>
                <c:pt idx="756">
                  <c:v>72.394130000000004</c:v>
                </c:pt>
                <c:pt idx="757">
                  <c:v>72.394130000000004</c:v>
                </c:pt>
                <c:pt idx="758">
                  <c:v>72.36309</c:v>
                </c:pt>
                <c:pt idx="759">
                  <c:v>72.36309</c:v>
                </c:pt>
                <c:pt idx="760">
                  <c:v>72.269880000000001</c:v>
                </c:pt>
                <c:pt idx="761">
                  <c:v>72.269880000000001</c:v>
                </c:pt>
                <c:pt idx="762">
                  <c:v>72.269880000000001</c:v>
                </c:pt>
                <c:pt idx="763">
                  <c:v>72.269880000000001</c:v>
                </c:pt>
                <c:pt idx="765">
                  <c:v>72.238749999999982</c:v>
                </c:pt>
                <c:pt idx="766">
                  <c:v>72.238749999999982</c:v>
                </c:pt>
                <c:pt idx="767">
                  <c:v>72.207570000000004</c:v>
                </c:pt>
                <c:pt idx="769">
                  <c:v>72.176379999998858</c:v>
                </c:pt>
                <c:pt idx="770">
                  <c:v>72.176379999998858</c:v>
                </c:pt>
                <c:pt idx="771">
                  <c:v>72.176379999998858</c:v>
                </c:pt>
                <c:pt idx="772">
                  <c:v>72.145129999999995</c:v>
                </c:pt>
                <c:pt idx="773">
                  <c:v>72.145129999999995</c:v>
                </c:pt>
                <c:pt idx="774">
                  <c:v>72.113849999999999</c:v>
                </c:pt>
                <c:pt idx="775">
                  <c:v>72.113849999999999</c:v>
                </c:pt>
                <c:pt idx="777">
                  <c:v>72.082569999999976</c:v>
                </c:pt>
                <c:pt idx="778">
                  <c:v>72.082569999999976</c:v>
                </c:pt>
                <c:pt idx="779">
                  <c:v>72.051250000000024</c:v>
                </c:pt>
                <c:pt idx="780">
                  <c:v>72.019920000000013</c:v>
                </c:pt>
                <c:pt idx="781">
                  <c:v>71.988590000000002</c:v>
                </c:pt>
                <c:pt idx="782">
                  <c:v>71.957260000001185</c:v>
                </c:pt>
                <c:pt idx="783">
                  <c:v>71.925920000000005</c:v>
                </c:pt>
                <c:pt idx="784">
                  <c:v>71.925920000000005</c:v>
                </c:pt>
                <c:pt idx="785">
                  <c:v>71.925920000000005</c:v>
                </c:pt>
                <c:pt idx="786">
                  <c:v>71.894550000000024</c:v>
                </c:pt>
                <c:pt idx="787">
                  <c:v>71.863190000000003</c:v>
                </c:pt>
                <c:pt idx="788">
                  <c:v>71.831829999999997</c:v>
                </c:pt>
                <c:pt idx="789">
                  <c:v>71.800449999999998</c:v>
                </c:pt>
                <c:pt idx="790">
                  <c:v>71.800449999999998</c:v>
                </c:pt>
                <c:pt idx="792">
                  <c:v>71.769060000000025</c:v>
                </c:pt>
                <c:pt idx="793">
                  <c:v>71.769060000000025</c:v>
                </c:pt>
                <c:pt idx="794">
                  <c:v>71.769060000000025</c:v>
                </c:pt>
                <c:pt idx="795">
                  <c:v>71.737630000000024</c:v>
                </c:pt>
                <c:pt idx="796">
                  <c:v>71.737630000000024</c:v>
                </c:pt>
                <c:pt idx="797">
                  <c:v>71.737630000000024</c:v>
                </c:pt>
                <c:pt idx="798">
                  <c:v>71.737630000000024</c:v>
                </c:pt>
                <c:pt idx="799">
                  <c:v>71.737630000000024</c:v>
                </c:pt>
                <c:pt idx="800">
                  <c:v>71.706130000000002</c:v>
                </c:pt>
                <c:pt idx="802">
                  <c:v>71.706130000000002</c:v>
                </c:pt>
                <c:pt idx="803">
                  <c:v>71.674599999999998</c:v>
                </c:pt>
                <c:pt idx="805">
                  <c:v>71.57996</c:v>
                </c:pt>
                <c:pt idx="806">
                  <c:v>71.57996</c:v>
                </c:pt>
                <c:pt idx="807">
                  <c:v>71.54837999999998</c:v>
                </c:pt>
                <c:pt idx="808">
                  <c:v>71.51679</c:v>
                </c:pt>
                <c:pt idx="809">
                  <c:v>71.51679</c:v>
                </c:pt>
                <c:pt idx="810">
                  <c:v>71.485190000000003</c:v>
                </c:pt>
                <c:pt idx="811">
                  <c:v>71.485190000000003</c:v>
                </c:pt>
                <c:pt idx="812">
                  <c:v>71.453560000000024</c:v>
                </c:pt>
                <c:pt idx="813">
                  <c:v>71.421930000000003</c:v>
                </c:pt>
                <c:pt idx="814">
                  <c:v>71.390280000000004</c:v>
                </c:pt>
                <c:pt idx="815">
                  <c:v>71.390280000000004</c:v>
                </c:pt>
                <c:pt idx="816">
                  <c:v>71.390280000000004</c:v>
                </c:pt>
                <c:pt idx="817">
                  <c:v>71.390280000000004</c:v>
                </c:pt>
                <c:pt idx="818">
                  <c:v>71.358569999999986</c:v>
                </c:pt>
                <c:pt idx="819">
                  <c:v>71.358569999999986</c:v>
                </c:pt>
                <c:pt idx="820">
                  <c:v>71.358569999999986</c:v>
                </c:pt>
                <c:pt idx="821">
                  <c:v>71.358569999999986</c:v>
                </c:pt>
                <c:pt idx="822">
                  <c:v>71.326809999999981</c:v>
                </c:pt>
                <c:pt idx="823">
                  <c:v>71.29504</c:v>
                </c:pt>
                <c:pt idx="824">
                  <c:v>71.199729999999974</c:v>
                </c:pt>
                <c:pt idx="825">
                  <c:v>71.167930000000013</c:v>
                </c:pt>
                <c:pt idx="826">
                  <c:v>71.104320000000001</c:v>
                </c:pt>
                <c:pt idx="827">
                  <c:v>71.07250999999998</c:v>
                </c:pt>
                <c:pt idx="828">
                  <c:v>71.07250999999998</c:v>
                </c:pt>
                <c:pt idx="829">
                  <c:v>71.040690000000026</c:v>
                </c:pt>
                <c:pt idx="830">
                  <c:v>71.040690000000026</c:v>
                </c:pt>
                <c:pt idx="831">
                  <c:v>71.040690000000026</c:v>
                </c:pt>
                <c:pt idx="832">
                  <c:v>71.008809999999983</c:v>
                </c:pt>
                <c:pt idx="833">
                  <c:v>70.976929999999996</c:v>
                </c:pt>
                <c:pt idx="834">
                  <c:v>70.976929999999996</c:v>
                </c:pt>
                <c:pt idx="835">
                  <c:v>70.976929999999996</c:v>
                </c:pt>
                <c:pt idx="836">
                  <c:v>70.976929999999996</c:v>
                </c:pt>
                <c:pt idx="837">
                  <c:v>70.976929999999996</c:v>
                </c:pt>
                <c:pt idx="838">
                  <c:v>70.976929999999996</c:v>
                </c:pt>
                <c:pt idx="839">
                  <c:v>70.976929999999996</c:v>
                </c:pt>
                <c:pt idx="840">
                  <c:v>70.976929999999996</c:v>
                </c:pt>
                <c:pt idx="841">
                  <c:v>70.912930000000003</c:v>
                </c:pt>
                <c:pt idx="842">
                  <c:v>70.880930000000006</c:v>
                </c:pt>
                <c:pt idx="843">
                  <c:v>70.848920000000007</c:v>
                </c:pt>
                <c:pt idx="844">
                  <c:v>70.784899999999993</c:v>
                </c:pt>
                <c:pt idx="845">
                  <c:v>70.784899999999993</c:v>
                </c:pt>
                <c:pt idx="846">
                  <c:v>70.784899999999993</c:v>
                </c:pt>
                <c:pt idx="848">
                  <c:v>70.752839999999978</c:v>
                </c:pt>
                <c:pt idx="849">
                  <c:v>70.720779999999948</c:v>
                </c:pt>
                <c:pt idx="850">
                  <c:v>70.720779999999948</c:v>
                </c:pt>
                <c:pt idx="852">
                  <c:v>70.688699999999983</c:v>
                </c:pt>
                <c:pt idx="853">
                  <c:v>70.688699999999983</c:v>
                </c:pt>
                <c:pt idx="854">
                  <c:v>70.65658999999998</c:v>
                </c:pt>
                <c:pt idx="855">
                  <c:v>70.592379999999949</c:v>
                </c:pt>
                <c:pt idx="856">
                  <c:v>70.560280000000006</c:v>
                </c:pt>
                <c:pt idx="857">
                  <c:v>70.560280000000006</c:v>
                </c:pt>
                <c:pt idx="858">
                  <c:v>70.560280000000006</c:v>
                </c:pt>
                <c:pt idx="859">
                  <c:v>70.528149999999982</c:v>
                </c:pt>
                <c:pt idx="860">
                  <c:v>70.528149999999982</c:v>
                </c:pt>
                <c:pt idx="861">
                  <c:v>70.528149999999982</c:v>
                </c:pt>
                <c:pt idx="862">
                  <c:v>70.49597</c:v>
                </c:pt>
                <c:pt idx="863">
                  <c:v>70.463800000000006</c:v>
                </c:pt>
                <c:pt idx="865">
                  <c:v>70.463800000000006</c:v>
                </c:pt>
                <c:pt idx="868">
                  <c:v>70.463800000000006</c:v>
                </c:pt>
                <c:pt idx="870">
                  <c:v>70.463800000000006</c:v>
                </c:pt>
                <c:pt idx="871">
                  <c:v>70.463800000000006</c:v>
                </c:pt>
                <c:pt idx="872">
                  <c:v>70.463800000000006</c:v>
                </c:pt>
                <c:pt idx="873">
                  <c:v>70.431530000000024</c:v>
                </c:pt>
                <c:pt idx="875">
                  <c:v>70.431530000000024</c:v>
                </c:pt>
                <c:pt idx="876">
                  <c:v>70.399260000000027</c:v>
                </c:pt>
                <c:pt idx="877">
                  <c:v>70.399260000000027</c:v>
                </c:pt>
                <c:pt idx="879">
                  <c:v>70.399260000000027</c:v>
                </c:pt>
                <c:pt idx="880">
                  <c:v>70.399260000000027</c:v>
                </c:pt>
                <c:pt idx="881">
                  <c:v>70.399260000000027</c:v>
                </c:pt>
                <c:pt idx="882">
                  <c:v>70.399260000000027</c:v>
                </c:pt>
                <c:pt idx="883">
                  <c:v>70.366900000000001</c:v>
                </c:pt>
                <c:pt idx="884">
                  <c:v>70.334530000000001</c:v>
                </c:pt>
                <c:pt idx="885">
                  <c:v>70.334530000000001</c:v>
                </c:pt>
                <c:pt idx="886">
                  <c:v>70.30213999999998</c:v>
                </c:pt>
                <c:pt idx="887">
                  <c:v>70.269739999999999</c:v>
                </c:pt>
                <c:pt idx="888">
                  <c:v>70.269739999999999</c:v>
                </c:pt>
                <c:pt idx="889">
                  <c:v>70.237340000000003</c:v>
                </c:pt>
                <c:pt idx="890">
                  <c:v>70.204920000000513</c:v>
                </c:pt>
                <c:pt idx="891">
                  <c:v>70.204920000000513</c:v>
                </c:pt>
                <c:pt idx="892">
                  <c:v>70.204920000000513</c:v>
                </c:pt>
                <c:pt idx="893">
                  <c:v>70.172459999999589</c:v>
                </c:pt>
                <c:pt idx="894">
                  <c:v>70.172459999999589</c:v>
                </c:pt>
                <c:pt idx="895">
                  <c:v>70.172459999999589</c:v>
                </c:pt>
                <c:pt idx="896">
                  <c:v>70.139960000000002</c:v>
                </c:pt>
                <c:pt idx="897">
                  <c:v>70.139960000000002</c:v>
                </c:pt>
                <c:pt idx="898">
                  <c:v>70.139960000000002</c:v>
                </c:pt>
                <c:pt idx="899">
                  <c:v>70.107399999999998</c:v>
                </c:pt>
                <c:pt idx="900">
                  <c:v>70.107399999999998</c:v>
                </c:pt>
                <c:pt idx="901">
                  <c:v>70.107399999999998</c:v>
                </c:pt>
                <c:pt idx="902">
                  <c:v>70.107399999999998</c:v>
                </c:pt>
                <c:pt idx="903">
                  <c:v>70.107399999999998</c:v>
                </c:pt>
                <c:pt idx="904">
                  <c:v>70.074759999999998</c:v>
                </c:pt>
                <c:pt idx="905">
                  <c:v>70.074759999999998</c:v>
                </c:pt>
                <c:pt idx="906">
                  <c:v>70.074759999999998</c:v>
                </c:pt>
                <c:pt idx="907">
                  <c:v>70.042079999999999</c:v>
                </c:pt>
                <c:pt idx="908">
                  <c:v>70.009379999999979</c:v>
                </c:pt>
                <c:pt idx="909">
                  <c:v>69.976660000000024</c:v>
                </c:pt>
                <c:pt idx="910">
                  <c:v>69.976660000000024</c:v>
                </c:pt>
                <c:pt idx="911">
                  <c:v>69.976660000000024</c:v>
                </c:pt>
                <c:pt idx="912">
                  <c:v>69.976660000000024</c:v>
                </c:pt>
                <c:pt idx="913">
                  <c:v>69.976660000000024</c:v>
                </c:pt>
                <c:pt idx="914">
                  <c:v>69.976660000000024</c:v>
                </c:pt>
                <c:pt idx="915">
                  <c:v>69.943860000000413</c:v>
                </c:pt>
                <c:pt idx="916">
                  <c:v>69.943860000000413</c:v>
                </c:pt>
                <c:pt idx="917">
                  <c:v>69.943860000000413</c:v>
                </c:pt>
                <c:pt idx="918">
                  <c:v>69.943860000000413</c:v>
                </c:pt>
                <c:pt idx="919">
                  <c:v>69.910990000000027</c:v>
                </c:pt>
                <c:pt idx="920">
                  <c:v>69.878119999999981</c:v>
                </c:pt>
                <c:pt idx="921">
                  <c:v>69.845240000000004</c:v>
                </c:pt>
                <c:pt idx="922">
                  <c:v>69.812359999999998</c:v>
                </c:pt>
                <c:pt idx="923">
                  <c:v>69.812359999999998</c:v>
                </c:pt>
                <c:pt idx="924">
                  <c:v>69.812359999999998</c:v>
                </c:pt>
                <c:pt idx="925">
                  <c:v>69.812359999999998</c:v>
                </c:pt>
                <c:pt idx="926">
                  <c:v>69.779420000000002</c:v>
                </c:pt>
                <c:pt idx="927">
                  <c:v>69.746480000000005</c:v>
                </c:pt>
                <c:pt idx="928">
                  <c:v>69.713520000000713</c:v>
                </c:pt>
                <c:pt idx="929">
                  <c:v>69.713520000000713</c:v>
                </c:pt>
                <c:pt idx="930">
                  <c:v>69.713520000000713</c:v>
                </c:pt>
                <c:pt idx="931">
                  <c:v>69.713520000000713</c:v>
                </c:pt>
                <c:pt idx="932">
                  <c:v>69.680530000000005</c:v>
                </c:pt>
                <c:pt idx="933">
                  <c:v>69.647540000000006</c:v>
                </c:pt>
                <c:pt idx="935">
                  <c:v>69.614560000000026</c:v>
                </c:pt>
                <c:pt idx="936">
                  <c:v>69.581560000000025</c:v>
                </c:pt>
                <c:pt idx="937">
                  <c:v>69.548570000000012</c:v>
                </c:pt>
                <c:pt idx="938">
                  <c:v>69.515569999999997</c:v>
                </c:pt>
                <c:pt idx="939">
                  <c:v>69.515569999999997</c:v>
                </c:pt>
                <c:pt idx="940">
                  <c:v>69.515569999999997</c:v>
                </c:pt>
                <c:pt idx="941">
                  <c:v>69.515569999999997</c:v>
                </c:pt>
                <c:pt idx="942">
                  <c:v>69.48254</c:v>
                </c:pt>
                <c:pt idx="943">
                  <c:v>69.48254</c:v>
                </c:pt>
                <c:pt idx="944">
                  <c:v>69.48254</c:v>
                </c:pt>
                <c:pt idx="945">
                  <c:v>69.48254</c:v>
                </c:pt>
                <c:pt idx="946">
                  <c:v>69.48254</c:v>
                </c:pt>
                <c:pt idx="947">
                  <c:v>69.48254</c:v>
                </c:pt>
                <c:pt idx="948">
                  <c:v>69.48254</c:v>
                </c:pt>
                <c:pt idx="949">
                  <c:v>69.449360000000027</c:v>
                </c:pt>
                <c:pt idx="950">
                  <c:v>69.449360000000027</c:v>
                </c:pt>
                <c:pt idx="951">
                  <c:v>69.449360000000027</c:v>
                </c:pt>
                <c:pt idx="952">
                  <c:v>69.449360000000027</c:v>
                </c:pt>
                <c:pt idx="953">
                  <c:v>69.416110000000927</c:v>
                </c:pt>
                <c:pt idx="954">
                  <c:v>69.416110000000927</c:v>
                </c:pt>
                <c:pt idx="955">
                  <c:v>69.382839999999618</c:v>
                </c:pt>
                <c:pt idx="957">
                  <c:v>69.349590000000006</c:v>
                </c:pt>
                <c:pt idx="958">
                  <c:v>69.349590000000006</c:v>
                </c:pt>
                <c:pt idx="959">
                  <c:v>69.316290000000023</c:v>
                </c:pt>
                <c:pt idx="960">
                  <c:v>69.283000000000001</c:v>
                </c:pt>
                <c:pt idx="961">
                  <c:v>69.216420000000113</c:v>
                </c:pt>
                <c:pt idx="962">
                  <c:v>69.216420000000113</c:v>
                </c:pt>
                <c:pt idx="963">
                  <c:v>69.216420000000113</c:v>
                </c:pt>
                <c:pt idx="964">
                  <c:v>69.149730000000005</c:v>
                </c:pt>
                <c:pt idx="965">
                  <c:v>69.149730000000005</c:v>
                </c:pt>
                <c:pt idx="966">
                  <c:v>69.149730000000005</c:v>
                </c:pt>
                <c:pt idx="967">
                  <c:v>69.116299999999995</c:v>
                </c:pt>
                <c:pt idx="968">
                  <c:v>69.049430000000001</c:v>
                </c:pt>
                <c:pt idx="969">
                  <c:v>69.015979999999999</c:v>
                </c:pt>
                <c:pt idx="970">
                  <c:v>69.015979999999999</c:v>
                </c:pt>
                <c:pt idx="971">
                  <c:v>68.949040000000025</c:v>
                </c:pt>
                <c:pt idx="973">
                  <c:v>68.949040000000025</c:v>
                </c:pt>
                <c:pt idx="974">
                  <c:v>68.915550000000025</c:v>
                </c:pt>
                <c:pt idx="976">
                  <c:v>68.915550000000025</c:v>
                </c:pt>
                <c:pt idx="977">
                  <c:v>68.915550000000025</c:v>
                </c:pt>
                <c:pt idx="978">
                  <c:v>68.915550000000025</c:v>
                </c:pt>
                <c:pt idx="979">
                  <c:v>68.915550000000025</c:v>
                </c:pt>
                <c:pt idx="980">
                  <c:v>68.882000000000005</c:v>
                </c:pt>
                <c:pt idx="981">
                  <c:v>68.848439999999982</c:v>
                </c:pt>
                <c:pt idx="982">
                  <c:v>68.848439999999982</c:v>
                </c:pt>
                <c:pt idx="984">
                  <c:v>68.814870000000013</c:v>
                </c:pt>
                <c:pt idx="985">
                  <c:v>68.781270000000006</c:v>
                </c:pt>
                <c:pt idx="986">
                  <c:v>68.781270000000006</c:v>
                </c:pt>
                <c:pt idx="987">
                  <c:v>68.781270000000006</c:v>
                </c:pt>
                <c:pt idx="989">
                  <c:v>68.747630000000413</c:v>
                </c:pt>
                <c:pt idx="990">
                  <c:v>68.713990000000024</c:v>
                </c:pt>
                <c:pt idx="991">
                  <c:v>68.713990000000024</c:v>
                </c:pt>
                <c:pt idx="992">
                  <c:v>68.680329999999984</c:v>
                </c:pt>
                <c:pt idx="993">
                  <c:v>68.680329999999984</c:v>
                </c:pt>
                <c:pt idx="994">
                  <c:v>68.680329999999984</c:v>
                </c:pt>
                <c:pt idx="995">
                  <c:v>68.680329999999984</c:v>
                </c:pt>
                <c:pt idx="996">
                  <c:v>68.680329999999984</c:v>
                </c:pt>
                <c:pt idx="997">
                  <c:v>68.646590000000003</c:v>
                </c:pt>
                <c:pt idx="998">
                  <c:v>68.646590000000003</c:v>
                </c:pt>
                <c:pt idx="1000">
                  <c:v>68.61284999999998</c:v>
                </c:pt>
                <c:pt idx="1001">
                  <c:v>68.61284999999998</c:v>
                </c:pt>
                <c:pt idx="1003">
                  <c:v>68.61284999999998</c:v>
                </c:pt>
                <c:pt idx="1005">
                  <c:v>68.579059999999998</c:v>
                </c:pt>
                <c:pt idx="1006">
                  <c:v>68.579059999999998</c:v>
                </c:pt>
                <c:pt idx="1007">
                  <c:v>68.579059999999998</c:v>
                </c:pt>
                <c:pt idx="1009">
                  <c:v>68.545190000000005</c:v>
                </c:pt>
                <c:pt idx="1010">
                  <c:v>68.511320000000026</c:v>
                </c:pt>
                <c:pt idx="1011">
                  <c:v>68.511320000000026</c:v>
                </c:pt>
                <c:pt idx="1012">
                  <c:v>68.511320000000026</c:v>
                </c:pt>
                <c:pt idx="1013">
                  <c:v>68.47739</c:v>
                </c:pt>
                <c:pt idx="1015">
                  <c:v>68.47739</c:v>
                </c:pt>
                <c:pt idx="1016">
                  <c:v>68.47739</c:v>
                </c:pt>
                <c:pt idx="1017">
                  <c:v>68.443410000000213</c:v>
                </c:pt>
                <c:pt idx="1019">
                  <c:v>68.443410000000213</c:v>
                </c:pt>
                <c:pt idx="1020">
                  <c:v>68.443410000000213</c:v>
                </c:pt>
                <c:pt idx="1021">
                  <c:v>68.443410000000213</c:v>
                </c:pt>
                <c:pt idx="1022">
                  <c:v>68.443410000000213</c:v>
                </c:pt>
                <c:pt idx="1023">
                  <c:v>68.443410000000213</c:v>
                </c:pt>
                <c:pt idx="1024">
                  <c:v>68.443410000000213</c:v>
                </c:pt>
                <c:pt idx="1025">
                  <c:v>68.409320000000022</c:v>
                </c:pt>
                <c:pt idx="1026">
                  <c:v>68.409320000000022</c:v>
                </c:pt>
                <c:pt idx="1027">
                  <c:v>68.375219999999999</c:v>
                </c:pt>
                <c:pt idx="1029">
                  <c:v>68.307020000000023</c:v>
                </c:pt>
                <c:pt idx="1030">
                  <c:v>68.307020000000023</c:v>
                </c:pt>
                <c:pt idx="1031">
                  <c:v>68.272899999999979</c:v>
                </c:pt>
                <c:pt idx="1032">
                  <c:v>68.272899999999979</c:v>
                </c:pt>
                <c:pt idx="1033">
                  <c:v>68.204620000001199</c:v>
                </c:pt>
                <c:pt idx="1034">
                  <c:v>68.170489999999589</c:v>
                </c:pt>
                <c:pt idx="1035">
                  <c:v>68.136339999999848</c:v>
                </c:pt>
                <c:pt idx="1036">
                  <c:v>68.136339999999848</c:v>
                </c:pt>
                <c:pt idx="1037">
                  <c:v>68.136339999999848</c:v>
                </c:pt>
                <c:pt idx="1038">
                  <c:v>68.10214999999998</c:v>
                </c:pt>
                <c:pt idx="1039">
                  <c:v>68.10214999999998</c:v>
                </c:pt>
                <c:pt idx="1040">
                  <c:v>68.10214999999998</c:v>
                </c:pt>
                <c:pt idx="1041">
                  <c:v>68.067920000000413</c:v>
                </c:pt>
                <c:pt idx="1042">
                  <c:v>68.067920000000413</c:v>
                </c:pt>
                <c:pt idx="1043">
                  <c:v>68.033650000000023</c:v>
                </c:pt>
                <c:pt idx="1044">
                  <c:v>67.999380000000002</c:v>
                </c:pt>
                <c:pt idx="1045">
                  <c:v>67.999380000000002</c:v>
                </c:pt>
                <c:pt idx="1046">
                  <c:v>67.999380000000002</c:v>
                </c:pt>
                <c:pt idx="1047">
                  <c:v>67.999380000000002</c:v>
                </c:pt>
                <c:pt idx="1048">
                  <c:v>67.965020000000024</c:v>
                </c:pt>
                <c:pt idx="1049">
                  <c:v>67.930660000000813</c:v>
                </c:pt>
                <c:pt idx="1050">
                  <c:v>67.930660000000813</c:v>
                </c:pt>
                <c:pt idx="1051">
                  <c:v>67.930660000000813</c:v>
                </c:pt>
                <c:pt idx="1052">
                  <c:v>67.930660000000813</c:v>
                </c:pt>
                <c:pt idx="1053">
                  <c:v>67.930660000000813</c:v>
                </c:pt>
                <c:pt idx="1054">
                  <c:v>67.930660000000813</c:v>
                </c:pt>
                <c:pt idx="1056">
                  <c:v>67.930660000000813</c:v>
                </c:pt>
                <c:pt idx="1057">
                  <c:v>67.930660000000813</c:v>
                </c:pt>
                <c:pt idx="1058">
                  <c:v>67.896180000000001</c:v>
                </c:pt>
                <c:pt idx="1059">
                  <c:v>67.896180000000001</c:v>
                </c:pt>
                <c:pt idx="1060">
                  <c:v>67.896180000000001</c:v>
                </c:pt>
                <c:pt idx="1061">
                  <c:v>67.861640000000023</c:v>
                </c:pt>
                <c:pt idx="1063">
                  <c:v>67.861640000000023</c:v>
                </c:pt>
                <c:pt idx="1065">
                  <c:v>67.861640000000023</c:v>
                </c:pt>
                <c:pt idx="1066">
                  <c:v>67.861640000000023</c:v>
                </c:pt>
                <c:pt idx="1067">
                  <c:v>67.861640000000023</c:v>
                </c:pt>
                <c:pt idx="1068">
                  <c:v>67.861640000000023</c:v>
                </c:pt>
                <c:pt idx="1069">
                  <c:v>67.861640000000023</c:v>
                </c:pt>
                <c:pt idx="1070">
                  <c:v>67.861640000000023</c:v>
                </c:pt>
                <c:pt idx="1071">
                  <c:v>67.826939999999979</c:v>
                </c:pt>
                <c:pt idx="1072">
                  <c:v>67.826939999999979</c:v>
                </c:pt>
                <c:pt idx="1073">
                  <c:v>67.826939999999979</c:v>
                </c:pt>
                <c:pt idx="1074">
                  <c:v>67.826939999999979</c:v>
                </c:pt>
                <c:pt idx="1076">
                  <c:v>67.792200000000022</c:v>
                </c:pt>
                <c:pt idx="1077">
                  <c:v>67.792200000000022</c:v>
                </c:pt>
                <c:pt idx="1078">
                  <c:v>67.792200000000022</c:v>
                </c:pt>
                <c:pt idx="1079">
                  <c:v>67.792200000000022</c:v>
                </c:pt>
                <c:pt idx="1083">
                  <c:v>67.792200000000022</c:v>
                </c:pt>
                <c:pt idx="1084">
                  <c:v>67.757350000000002</c:v>
                </c:pt>
                <c:pt idx="1085">
                  <c:v>67.757350000000002</c:v>
                </c:pt>
                <c:pt idx="1086">
                  <c:v>67.722469999999987</c:v>
                </c:pt>
                <c:pt idx="1087">
                  <c:v>67.722469999999987</c:v>
                </c:pt>
                <c:pt idx="1089">
                  <c:v>67.722469999999987</c:v>
                </c:pt>
                <c:pt idx="1090">
                  <c:v>67.687569999999994</c:v>
                </c:pt>
                <c:pt idx="1091">
                  <c:v>67.687569999999994</c:v>
                </c:pt>
                <c:pt idx="1092">
                  <c:v>67.652619999999999</c:v>
                </c:pt>
                <c:pt idx="1093">
                  <c:v>67.652619999999999</c:v>
                </c:pt>
                <c:pt idx="1094">
                  <c:v>67.617650000000026</c:v>
                </c:pt>
                <c:pt idx="1095">
                  <c:v>67.617650000000026</c:v>
                </c:pt>
                <c:pt idx="1096">
                  <c:v>67.582669999999993</c:v>
                </c:pt>
                <c:pt idx="1097">
                  <c:v>67.582669999999993</c:v>
                </c:pt>
                <c:pt idx="1098">
                  <c:v>67.547680000000227</c:v>
                </c:pt>
                <c:pt idx="1100">
                  <c:v>67.547680000000227</c:v>
                </c:pt>
                <c:pt idx="1101">
                  <c:v>67.547680000000227</c:v>
                </c:pt>
                <c:pt idx="1102">
                  <c:v>67.547680000000227</c:v>
                </c:pt>
                <c:pt idx="1103">
                  <c:v>67.547680000000227</c:v>
                </c:pt>
                <c:pt idx="1104">
                  <c:v>67.547680000000227</c:v>
                </c:pt>
                <c:pt idx="1105">
                  <c:v>67.547680000000227</c:v>
                </c:pt>
                <c:pt idx="1106">
                  <c:v>67.547680000000227</c:v>
                </c:pt>
                <c:pt idx="1107">
                  <c:v>67.547680000000227</c:v>
                </c:pt>
                <c:pt idx="1108">
                  <c:v>67.512469999999993</c:v>
                </c:pt>
                <c:pt idx="1109">
                  <c:v>67.512469999999993</c:v>
                </c:pt>
                <c:pt idx="1110">
                  <c:v>67.477240000000023</c:v>
                </c:pt>
                <c:pt idx="1111">
                  <c:v>67.477240000000023</c:v>
                </c:pt>
                <c:pt idx="1112">
                  <c:v>67.477240000000023</c:v>
                </c:pt>
                <c:pt idx="1113">
                  <c:v>67.477240000000023</c:v>
                </c:pt>
                <c:pt idx="1114">
                  <c:v>67.441950000001199</c:v>
                </c:pt>
                <c:pt idx="1115">
                  <c:v>67.441950000001199</c:v>
                </c:pt>
                <c:pt idx="1116">
                  <c:v>67.441950000001199</c:v>
                </c:pt>
                <c:pt idx="1117">
                  <c:v>67.441950000001199</c:v>
                </c:pt>
                <c:pt idx="1118">
                  <c:v>67.441950000001199</c:v>
                </c:pt>
                <c:pt idx="1119">
                  <c:v>67.441950000001199</c:v>
                </c:pt>
                <c:pt idx="1120">
                  <c:v>67.406510000000026</c:v>
                </c:pt>
                <c:pt idx="1121">
                  <c:v>67.371069999999975</c:v>
                </c:pt>
                <c:pt idx="1122">
                  <c:v>67.335610000000003</c:v>
                </c:pt>
                <c:pt idx="1123">
                  <c:v>67.300160000000005</c:v>
                </c:pt>
                <c:pt idx="1124">
                  <c:v>67.300160000000005</c:v>
                </c:pt>
                <c:pt idx="1125">
                  <c:v>67.2646600000012</c:v>
                </c:pt>
                <c:pt idx="1126">
                  <c:v>67.229159999999993</c:v>
                </c:pt>
                <c:pt idx="1127">
                  <c:v>67.193660000000023</c:v>
                </c:pt>
                <c:pt idx="1128">
                  <c:v>67.193660000000023</c:v>
                </c:pt>
                <c:pt idx="1129">
                  <c:v>67.158129999999986</c:v>
                </c:pt>
                <c:pt idx="1130">
                  <c:v>67.158129999999986</c:v>
                </c:pt>
                <c:pt idx="1131">
                  <c:v>67.158129999999986</c:v>
                </c:pt>
                <c:pt idx="1132">
                  <c:v>67.158129999999986</c:v>
                </c:pt>
                <c:pt idx="1133">
                  <c:v>67.122529999999983</c:v>
                </c:pt>
                <c:pt idx="1134">
                  <c:v>67.122529999999983</c:v>
                </c:pt>
                <c:pt idx="1136">
                  <c:v>67.086889999999983</c:v>
                </c:pt>
                <c:pt idx="1137">
                  <c:v>67.051270000000002</c:v>
                </c:pt>
                <c:pt idx="1138">
                  <c:v>67.051270000000002</c:v>
                </c:pt>
                <c:pt idx="1139">
                  <c:v>67.051270000000002</c:v>
                </c:pt>
                <c:pt idx="1140">
                  <c:v>67.015600000000006</c:v>
                </c:pt>
                <c:pt idx="1141">
                  <c:v>67.015600000000006</c:v>
                </c:pt>
                <c:pt idx="1142">
                  <c:v>67.015600000000006</c:v>
                </c:pt>
                <c:pt idx="1143">
                  <c:v>67.015600000000006</c:v>
                </c:pt>
                <c:pt idx="1144">
                  <c:v>67.015600000000006</c:v>
                </c:pt>
                <c:pt idx="1145">
                  <c:v>67.015600000000006</c:v>
                </c:pt>
                <c:pt idx="1146">
                  <c:v>67.015600000000006</c:v>
                </c:pt>
                <c:pt idx="1147">
                  <c:v>67.015600000000006</c:v>
                </c:pt>
                <c:pt idx="1148">
                  <c:v>66.979769999999974</c:v>
                </c:pt>
                <c:pt idx="1149">
                  <c:v>66.979769999999974</c:v>
                </c:pt>
                <c:pt idx="1150">
                  <c:v>66.943870000000004</c:v>
                </c:pt>
                <c:pt idx="1151">
                  <c:v>66.943870000000004</c:v>
                </c:pt>
                <c:pt idx="1152">
                  <c:v>66.907950000000113</c:v>
                </c:pt>
                <c:pt idx="1153">
                  <c:v>66.907950000000113</c:v>
                </c:pt>
                <c:pt idx="1154">
                  <c:v>66.907950000000113</c:v>
                </c:pt>
                <c:pt idx="1155">
                  <c:v>66.907950000000113</c:v>
                </c:pt>
                <c:pt idx="1156">
                  <c:v>66.907950000000113</c:v>
                </c:pt>
                <c:pt idx="1157">
                  <c:v>66.907950000000113</c:v>
                </c:pt>
                <c:pt idx="1159">
                  <c:v>66.907950000000113</c:v>
                </c:pt>
                <c:pt idx="1160">
                  <c:v>66.907950000000113</c:v>
                </c:pt>
                <c:pt idx="1161">
                  <c:v>66.907950000000113</c:v>
                </c:pt>
                <c:pt idx="1162">
                  <c:v>66.907950000000113</c:v>
                </c:pt>
                <c:pt idx="1163">
                  <c:v>66.907950000000113</c:v>
                </c:pt>
                <c:pt idx="1164">
                  <c:v>66.871799999999979</c:v>
                </c:pt>
                <c:pt idx="1165">
                  <c:v>66.835610000000003</c:v>
                </c:pt>
                <c:pt idx="1166">
                  <c:v>66.835610000000003</c:v>
                </c:pt>
                <c:pt idx="1167">
                  <c:v>66.835610000000003</c:v>
                </c:pt>
                <c:pt idx="1168">
                  <c:v>66.835610000000003</c:v>
                </c:pt>
                <c:pt idx="1169">
                  <c:v>66.799359999999993</c:v>
                </c:pt>
                <c:pt idx="1170">
                  <c:v>66.799359999999993</c:v>
                </c:pt>
                <c:pt idx="1171">
                  <c:v>66.799359999999993</c:v>
                </c:pt>
                <c:pt idx="1172">
                  <c:v>66.763050000000007</c:v>
                </c:pt>
                <c:pt idx="1173">
                  <c:v>66.763050000000007</c:v>
                </c:pt>
                <c:pt idx="1174">
                  <c:v>66.763050000000007</c:v>
                </c:pt>
                <c:pt idx="1175">
                  <c:v>66.726690000000005</c:v>
                </c:pt>
                <c:pt idx="1177">
                  <c:v>66.726690000000005</c:v>
                </c:pt>
                <c:pt idx="1178">
                  <c:v>66.726690000000005</c:v>
                </c:pt>
                <c:pt idx="1179">
                  <c:v>66.726690000000005</c:v>
                </c:pt>
                <c:pt idx="1180">
                  <c:v>66.690250000000006</c:v>
                </c:pt>
                <c:pt idx="1181">
                  <c:v>66.653789999999589</c:v>
                </c:pt>
                <c:pt idx="1182">
                  <c:v>66.653789999999589</c:v>
                </c:pt>
                <c:pt idx="1183">
                  <c:v>66.6173</c:v>
                </c:pt>
                <c:pt idx="1184">
                  <c:v>66.6173</c:v>
                </c:pt>
                <c:pt idx="1185">
                  <c:v>66.6173</c:v>
                </c:pt>
                <c:pt idx="1186">
                  <c:v>66.580779999999848</c:v>
                </c:pt>
                <c:pt idx="1187">
                  <c:v>66.544260000001344</c:v>
                </c:pt>
                <c:pt idx="1188">
                  <c:v>66.507710000000003</c:v>
                </c:pt>
                <c:pt idx="1189">
                  <c:v>66.507710000000003</c:v>
                </c:pt>
                <c:pt idx="1190">
                  <c:v>66.507710000000003</c:v>
                </c:pt>
                <c:pt idx="1191">
                  <c:v>66.507710000000003</c:v>
                </c:pt>
                <c:pt idx="1192">
                  <c:v>66.507710000000003</c:v>
                </c:pt>
                <c:pt idx="1193">
                  <c:v>66.507710000000003</c:v>
                </c:pt>
                <c:pt idx="1194">
                  <c:v>66.507710000000003</c:v>
                </c:pt>
                <c:pt idx="1195">
                  <c:v>66.507710000000003</c:v>
                </c:pt>
                <c:pt idx="1196">
                  <c:v>66.507710000000003</c:v>
                </c:pt>
                <c:pt idx="1197">
                  <c:v>66.507710000000003</c:v>
                </c:pt>
                <c:pt idx="1198">
                  <c:v>66.47099</c:v>
                </c:pt>
                <c:pt idx="1199">
                  <c:v>66.47099</c:v>
                </c:pt>
                <c:pt idx="1200">
                  <c:v>66.47099</c:v>
                </c:pt>
                <c:pt idx="1201">
                  <c:v>66.47099</c:v>
                </c:pt>
                <c:pt idx="1202">
                  <c:v>66.434190000000413</c:v>
                </c:pt>
                <c:pt idx="1203">
                  <c:v>66.397379999999998</c:v>
                </c:pt>
                <c:pt idx="1204">
                  <c:v>66.397379999999998</c:v>
                </c:pt>
                <c:pt idx="1205">
                  <c:v>66.397379999999998</c:v>
                </c:pt>
                <c:pt idx="1206">
                  <c:v>66.397379999999998</c:v>
                </c:pt>
                <c:pt idx="1207">
                  <c:v>66.397379999999998</c:v>
                </c:pt>
                <c:pt idx="1208">
                  <c:v>66.360470000000007</c:v>
                </c:pt>
                <c:pt idx="1209">
                  <c:v>66.360470000000007</c:v>
                </c:pt>
                <c:pt idx="1210">
                  <c:v>66.360470000000007</c:v>
                </c:pt>
                <c:pt idx="1211">
                  <c:v>66.360470000000007</c:v>
                </c:pt>
                <c:pt idx="1212">
                  <c:v>66.360470000000007</c:v>
                </c:pt>
                <c:pt idx="1213">
                  <c:v>66.360470000000007</c:v>
                </c:pt>
                <c:pt idx="1214">
                  <c:v>66.360470000000007</c:v>
                </c:pt>
                <c:pt idx="1215">
                  <c:v>66.360470000000007</c:v>
                </c:pt>
                <c:pt idx="1216">
                  <c:v>66.323329999999984</c:v>
                </c:pt>
                <c:pt idx="1217">
                  <c:v>66.323329999999984</c:v>
                </c:pt>
                <c:pt idx="1218">
                  <c:v>66.323329999999984</c:v>
                </c:pt>
                <c:pt idx="1219">
                  <c:v>66.323329999999984</c:v>
                </c:pt>
                <c:pt idx="1220">
                  <c:v>66.323329999999984</c:v>
                </c:pt>
                <c:pt idx="1221">
                  <c:v>66.323329999999984</c:v>
                </c:pt>
                <c:pt idx="1222">
                  <c:v>66.286069999999995</c:v>
                </c:pt>
                <c:pt idx="1223">
                  <c:v>66.286069999999995</c:v>
                </c:pt>
                <c:pt idx="1224">
                  <c:v>66.286069999999995</c:v>
                </c:pt>
                <c:pt idx="1225">
                  <c:v>66.286069999999995</c:v>
                </c:pt>
                <c:pt idx="1226">
                  <c:v>66.248750000000001</c:v>
                </c:pt>
                <c:pt idx="1227">
                  <c:v>66.211429999999993</c:v>
                </c:pt>
                <c:pt idx="1228">
                  <c:v>66.211429999999993</c:v>
                </c:pt>
                <c:pt idx="1229">
                  <c:v>66.174089999999978</c:v>
                </c:pt>
                <c:pt idx="1230">
                  <c:v>66.174089999999978</c:v>
                </c:pt>
                <c:pt idx="1231">
                  <c:v>66.136719999999983</c:v>
                </c:pt>
                <c:pt idx="1232">
                  <c:v>66.136719999999983</c:v>
                </c:pt>
                <c:pt idx="1233">
                  <c:v>66.136719999999983</c:v>
                </c:pt>
                <c:pt idx="1234">
                  <c:v>66.099310000000003</c:v>
                </c:pt>
                <c:pt idx="1235">
                  <c:v>66.099310000000003</c:v>
                </c:pt>
                <c:pt idx="1237">
                  <c:v>66.099310000000003</c:v>
                </c:pt>
                <c:pt idx="1238">
                  <c:v>66.099310000000003</c:v>
                </c:pt>
                <c:pt idx="1239">
                  <c:v>66.099310000000003</c:v>
                </c:pt>
                <c:pt idx="1240">
                  <c:v>66.099310000000003</c:v>
                </c:pt>
                <c:pt idx="1241">
                  <c:v>66.099310000000003</c:v>
                </c:pt>
                <c:pt idx="1243">
                  <c:v>66.06174</c:v>
                </c:pt>
                <c:pt idx="1244">
                  <c:v>66.06174</c:v>
                </c:pt>
                <c:pt idx="1245">
                  <c:v>66.024109999999993</c:v>
                </c:pt>
                <c:pt idx="1246">
                  <c:v>65.986490000000003</c:v>
                </c:pt>
                <c:pt idx="1247">
                  <c:v>65.948880000000003</c:v>
                </c:pt>
                <c:pt idx="1248">
                  <c:v>65.948880000000003</c:v>
                </c:pt>
                <c:pt idx="1250">
                  <c:v>65.948880000000003</c:v>
                </c:pt>
                <c:pt idx="1251">
                  <c:v>65.948880000000003</c:v>
                </c:pt>
                <c:pt idx="1252">
                  <c:v>65.948880000000003</c:v>
                </c:pt>
                <c:pt idx="1253">
                  <c:v>65.911140000000813</c:v>
                </c:pt>
                <c:pt idx="1254">
                  <c:v>65.911140000000813</c:v>
                </c:pt>
                <c:pt idx="1255">
                  <c:v>65.911140000000813</c:v>
                </c:pt>
                <c:pt idx="1256">
                  <c:v>65.87336999999998</c:v>
                </c:pt>
                <c:pt idx="1257">
                  <c:v>65.87336999999998</c:v>
                </c:pt>
                <c:pt idx="1258">
                  <c:v>65.87336999999998</c:v>
                </c:pt>
                <c:pt idx="1259">
                  <c:v>65.87336999999998</c:v>
                </c:pt>
                <c:pt idx="1260">
                  <c:v>65.835489999999979</c:v>
                </c:pt>
                <c:pt idx="1261">
                  <c:v>65.835489999999979</c:v>
                </c:pt>
                <c:pt idx="1263">
                  <c:v>65.835489999999979</c:v>
                </c:pt>
                <c:pt idx="1264">
                  <c:v>65.835489999999979</c:v>
                </c:pt>
                <c:pt idx="1265">
                  <c:v>65.797520000001199</c:v>
                </c:pt>
                <c:pt idx="1266">
                  <c:v>65.797520000001199</c:v>
                </c:pt>
                <c:pt idx="1267">
                  <c:v>65.797520000001199</c:v>
                </c:pt>
                <c:pt idx="1268">
                  <c:v>65.797520000001199</c:v>
                </c:pt>
                <c:pt idx="1269">
                  <c:v>65.759469999999993</c:v>
                </c:pt>
                <c:pt idx="1271">
                  <c:v>65.759469999999993</c:v>
                </c:pt>
                <c:pt idx="1272">
                  <c:v>65.759469999999993</c:v>
                </c:pt>
                <c:pt idx="1273">
                  <c:v>65.759469999999993</c:v>
                </c:pt>
                <c:pt idx="1274">
                  <c:v>65.721310000000003</c:v>
                </c:pt>
                <c:pt idx="1275">
                  <c:v>65.721310000000003</c:v>
                </c:pt>
                <c:pt idx="1276">
                  <c:v>65.721310000000003</c:v>
                </c:pt>
                <c:pt idx="1277">
                  <c:v>65.721310000000003</c:v>
                </c:pt>
                <c:pt idx="1278">
                  <c:v>65.721310000000003</c:v>
                </c:pt>
                <c:pt idx="1279">
                  <c:v>65.721310000000003</c:v>
                </c:pt>
                <c:pt idx="1280">
                  <c:v>65.721310000000003</c:v>
                </c:pt>
                <c:pt idx="1281">
                  <c:v>65.683009999999982</c:v>
                </c:pt>
                <c:pt idx="1283">
                  <c:v>65.683009999999982</c:v>
                </c:pt>
                <c:pt idx="1284">
                  <c:v>65.683009999999982</c:v>
                </c:pt>
                <c:pt idx="1285">
                  <c:v>65.683009999999982</c:v>
                </c:pt>
                <c:pt idx="1286">
                  <c:v>65.644620000000927</c:v>
                </c:pt>
                <c:pt idx="1287">
                  <c:v>65.644620000000927</c:v>
                </c:pt>
                <c:pt idx="1288">
                  <c:v>65.606210000000004</c:v>
                </c:pt>
                <c:pt idx="1290">
                  <c:v>65.606210000000004</c:v>
                </c:pt>
                <c:pt idx="1291">
                  <c:v>65.606210000000004</c:v>
                </c:pt>
                <c:pt idx="1292">
                  <c:v>65.567750000000004</c:v>
                </c:pt>
                <c:pt idx="1293">
                  <c:v>65.567750000000004</c:v>
                </c:pt>
                <c:pt idx="1294">
                  <c:v>65.567750000000004</c:v>
                </c:pt>
                <c:pt idx="1295">
                  <c:v>65.490750000000006</c:v>
                </c:pt>
                <c:pt idx="1296">
                  <c:v>65.490750000000006</c:v>
                </c:pt>
                <c:pt idx="1297">
                  <c:v>65.452220000000025</c:v>
                </c:pt>
                <c:pt idx="1298">
                  <c:v>65.452220000000025</c:v>
                </c:pt>
                <c:pt idx="1299">
                  <c:v>65.452220000000025</c:v>
                </c:pt>
                <c:pt idx="1300">
                  <c:v>65.413650000001013</c:v>
                </c:pt>
                <c:pt idx="1301">
                  <c:v>65.413650000001013</c:v>
                </c:pt>
                <c:pt idx="1302">
                  <c:v>65.374989999999983</c:v>
                </c:pt>
                <c:pt idx="1303">
                  <c:v>65.336329999999975</c:v>
                </c:pt>
                <c:pt idx="1304">
                  <c:v>65.336329999999975</c:v>
                </c:pt>
                <c:pt idx="1306">
                  <c:v>65.297650000001127</c:v>
                </c:pt>
                <c:pt idx="1307">
                  <c:v>65.258960000000002</c:v>
                </c:pt>
                <c:pt idx="1308">
                  <c:v>65.258960000000002</c:v>
                </c:pt>
                <c:pt idx="1310">
                  <c:v>65.258960000000002</c:v>
                </c:pt>
                <c:pt idx="1311">
                  <c:v>65.220240000000004</c:v>
                </c:pt>
                <c:pt idx="1312">
                  <c:v>65.1815</c:v>
                </c:pt>
                <c:pt idx="1313">
                  <c:v>65.1815</c:v>
                </c:pt>
                <c:pt idx="1314">
                  <c:v>65.1815</c:v>
                </c:pt>
                <c:pt idx="1315">
                  <c:v>65.1815</c:v>
                </c:pt>
                <c:pt idx="1316">
                  <c:v>65.1815</c:v>
                </c:pt>
                <c:pt idx="1318">
                  <c:v>65.1815</c:v>
                </c:pt>
                <c:pt idx="1319">
                  <c:v>65.142660000000006</c:v>
                </c:pt>
                <c:pt idx="1320">
                  <c:v>65.103789999999748</c:v>
                </c:pt>
                <c:pt idx="1321">
                  <c:v>65.103789999999748</c:v>
                </c:pt>
                <c:pt idx="1323">
                  <c:v>65.064880000000002</c:v>
                </c:pt>
                <c:pt idx="1324">
                  <c:v>65.064880000000002</c:v>
                </c:pt>
                <c:pt idx="1325">
                  <c:v>65.064880000000002</c:v>
                </c:pt>
                <c:pt idx="1326">
                  <c:v>65.064880000000002</c:v>
                </c:pt>
                <c:pt idx="1328">
                  <c:v>65.064880000000002</c:v>
                </c:pt>
                <c:pt idx="1329">
                  <c:v>65.025829999999985</c:v>
                </c:pt>
                <c:pt idx="1330">
                  <c:v>65.025829999999985</c:v>
                </c:pt>
                <c:pt idx="1331">
                  <c:v>65.025829999999985</c:v>
                </c:pt>
                <c:pt idx="1332">
                  <c:v>64.986720000000005</c:v>
                </c:pt>
                <c:pt idx="1333">
                  <c:v>64.986720000000005</c:v>
                </c:pt>
                <c:pt idx="1334">
                  <c:v>64.947600000001302</c:v>
                </c:pt>
                <c:pt idx="1335">
                  <c:v>64.947600000001302</c:v>
                </c:pt>
                <c:pt idx="1336">
                  <c:v>64.947600000001302</c:v>
                </c:pt>
                <c:pt idx="1337">
                  <c:v>64.947600000001302</c:v>
                </c:pt>
                <c:pt idx="1339">
                  <c:v>64.947600000001302</c:v>
                </c:pt>
                <c:pt idx="1340">
                  <c:v>64.947600000001302</c:v>
                </c:pt>
                <c:pt idx="1341">
                  <c:v>64.947600000001302</c:v>
                </c:pt>
                <c:pt idx="1342">
                  <c:v>64.90831</c:v>
                </c:pt>
                <c:pt idx="1344">
                  <c:v>64.869</c:v>
                </c:pt>
                <c:pt idx="1345">
                  <c:v>64.869</c:v>
                </c:pt>
                <c:pt idx="1346">
                  <c:v>64.869</c:v>
                </c:pt>
                <c:pt idx="1347">
                  <c:v>64.829629999999995</c:v>
                </c:pt>
                <c:pt idx="1348">
                  <c:v>64.829629999999995</c:v>
                </c:pt>
                <c:pt idx="1349">
                  <c:v>64.829629999999995</c:v>
                </c:pt>
                <c:pt idx="1350">
                  <c:v>64.790190000000024</c:v>
                </c:pt>
                <c:pt idx="1351">
                  <c:v>64.750739999999979</c:v>
                </c:pt>
                <c:pt idx="1352">
                  <c:v>64.750739999999979</c:v>
                </c:pt>
                <c:pt idx="1353">
                  <c:v>64.711260000001374</c:v>
                </c:pt>
                <c:pt idx="1354">
                  <c:v>64.671779999999558</c:v>
                </c:pt>
                <c:pt idx="1356">
                  <c:v>64.632260000000002</c:v>
                </c:pt>
                <c:pt idx="1359">
                  <c:v>64.632260000000002</c:v>
                </c:pt>
                <c:pt idx="1361">
                  <c:v>64.632260000000002</c:v>
                </c:pt>
                <c:pt idx="1362">
                  <c:v>64.592709999999983</c:v>
                </c:pt>
                <c:pt idx="1363">
                  <c:v>64.553160000000005</c:v>
                </c:pt>
                <c:pt idx="1364">
                  <c:v>64.513600000000025</c:v>
                </c:pt>
                <c:pt idx="1365">
                  <c:v>64.513600000000025</c:v>
                </c:pt>
                <c:pt idx="1366">
                  <c:v>64.513600000000025</c:v>
                </c:pt>
                <c:pt idx="1367">
                  <c:v>64.513600000000025</c:v>
                </c:pt>
                <c:pt idx="1368">
                  <c:v>64.513600000000025</c:v>
                </c:pt>
                <c:pt idx="1369">
                  <c:v>64.513600000000025</c:v>
                </c:pt>
                <c:pt idx="1371">
                  <c:v>64.473929999999996</c:v>
                </c:pt>
                <c:pt idx="1372">
                  <c:v>64.473929999999996</c:v>
                </c:pt>
                <c:pt idx="1373">
                  <c:v>64.434200000001013</c:v>
                </c:pt>
                <c:pt idx="1375">
                  <c:v>64.394450000000006</c:v>
                </c:pt>
                <c:pt idx="1376">
                  <c:v>64.394450000000006</c:v>
                </c:pt>
                <c:pt idx="1377">
                  <c:v>64.394450000000006</c:v>
                </c:pt>
                <c:pt idx="1378">
                  <c:v>64.354650000000007</c:v>
                </c:pt>
                <c:pt idx="1379">
                  <c:v>64.354650000000007</c:v>
                </c:pt>
                <c:pt idx="1380">
                  <c:v>64.354650000000007</c:v>
                </c:pt>
                <c:pt idx="1381">
                  <c:v>64.354650000000007</c:v>
                </c:pt>
                <c:pt idx="1382">
                  <c:v>64.354650000000007</c:v>
                </c:pt>
                <c:pt idx="1384">
                  <c:v>64.314700000000002</c:v>
                </c:pt>
                <c:pt idx="1385">
                  <c:v>64.314700000000002</c:v>
                </c:pt>
                <c:pt idx="1386">
                  <c:v>64.274730000000005</c:v>
                </c:pt>
                <c:pt idx="1387">
                  <c:v>64.234740000000002</c:v>
                </c:pt>
                <c:pt idx="1388">
                  <c:v>64.194720000000004</c:v>
                </c:pt>
                <c:pt idx="1389">
                  <c:v>64.194720000000004</c:v>
                </c:pt>
                <c:pt idx="1390">
                  <c:v>64.154669999999996</c:v>
                </c:pt>
                <c:pt idx="1391">
                  <c:v>64.154669999999996</c:v>
                </c:pt>
                <c:pt idx="1393">
                  <c:v>64.154669999999996</c:v>
                </c:pt>
                <c:pt idx="1394">
                  <c:v>64.114520000000013</c:v>
                </c:pt>
                <c:pt idx="1395">
                  <c:v>64.074349999999981</c:v>
                </c:pt>
                <c:pt idx="1396">
                  <c:v>64.074349999999981</c:v>
                </c:pt>
                <c:pt idx="1397">
                  <c:v>64.034150000000025</c:v>
                </c:pt>
                <c:pt idx="1398">
                  <c:v>63.993950000000012</c:v>
                </c:pt>
                <c:pt idx="1399">
                  <c:v>63.953710000000001</c:v>
                </c:pt>
                <c:pt idx="1400">
                  <c:v>63.913429999999998</c:v>
                </c:pt>
                <c:pt idx="1401">
                  <c:v>63.873170000000002</c:v>
                </c:pt>
                <c:pt idx="1402">
                  <c:v>63.873170000000002</c:v>
                </c:pt>
                <c:pt idx="1403">
                  <c:v>63.873170000000002</c:v>
                </c:pt>
                <c:pt idx="1404">
                  <c:v>63.873170000000002</c:v>
                </c:pt>
                <c:pt idx="1405">
                  <c:v>63.832790000000003</c:v>
                </c:pt>
                <c:pt idx="1406">
                  <c:v>63.832790000000003</c:v>
                </c:pt>
                <c:pt idx="1407">
                  <c:v>63.792390000000651</c:v>
                </c:pt>
                <c:pt idx="1408">
                  <c:v>63.792390000000651</c:v>
                </c:pt>
                <c:pt idx="1409">
                  <c:v>63.792390000000651</c:v>
                </c:pt>
                <c:pt idx="1410">
                  <c:v>63.792390000000651</c:v>
                </c:pt>
                <c:pt idx="1411">
                  <c:v>63.792390000000651</c:v>
                </c:pt>
                <c:pt idx="1412">
                  <c:v>63.792390000000651</c:v>
                </c:pt>
                <c:pt idx="1413">
                  <c:v>63.751860000000001</c:v>
                </c:pt>
                <c:pt idx="1414">
                  <c:v>63.751860000000001</c:v>
                </c:pt>
                <c:pt idx="1415">
                  <c:v>63.711280000000002</c:v>
                </c:pt>
                <c:pt idx="1416">
                  <c:v>63.711280000000002</c:v>
                </c:pt>
                <c:pt idx="1418">
                  <c:v>63.711280000000002</c:v>
                </c:pt>
                <c:pt idx="1419">
                  <c:v>63.711280000000002</c:v>
                </c:pt>
                <c:pt idx="1421">
                  <c:v>63.711280000000002</c:v>
                </c:pt>
                <c:pt idx="1423">
                  <c:v>63.711280000000002</c:v>
                </c:pt>
                <c:pt idx="1424">
                  <c:v>63.670570000000012</c:v>
                </c:pt>
                <c:pt idx="1425">
                  <c:v>63.670570000000012</c:v>
                </c:pt>
                <c:pt idx="1426">
                  <c:v>63.670570000000012</c:v>
                </c:pt>
                <c:pt idx="1427">
                  <c:v>63.629810000000013</c:v>
                </c:pt>
                <c:pt idx="1428">
                  <c:v>63.589039999999997</c:v>
                </c:pt>
                <c:pt idx="1429">
                  <c:v>63.589039999999997</c:v>
                </c:pt>
                <c:pt idx="1430">
                  <c:v>63.548260000000013</c:v>
                </c:pt>
                <c:pt idx="1431">
                  <c:v>63.548260000000013</c:v>
                </c:pt>
                <c:pt idx="1432">
                  <c:v>63.548260000000013</c:v>
                </c:pt>
                <c:pt idx="1433">
                  <c:v>63.507390000000001</c:v>
                </c:pt>
                <c:pt idx="1434">
                  <c:v>63.507390000000001</c:v>
                </c:pt>
                <c:pt idx="1435">
                  <c:v>63.507390000000001</c:v>
                </c:pt>
                <c:pt idx="1436">
                  <c:v>63.507390000000001</c:v>
                </c:pt>
                <c:pt idx="1437">
                  <c:v>63.466440000000013</c:v>
                </c:pt>
                <c:pt idx="1438">
                  <c:v>63.466440000000013</c:v>
                </c:pt>
                <c:pt idx="1441">
                  <c:v>63.466440000000013</c:v>
                </c:pt>
                <c:pt idx="1442">
                  <c:v>63.425450000000012</c:v>
                </c:pt>
                <c:pt idx="1443">
                  <c:v>63.425450000000012</c:v>
                </c:pt>
                <c:pt idx="1444">
                  <c:v>63.425450000000012</c:v>
                </c:pt>
                <c:pt idx="1445">
                  <c:v>63.384390000000003</c:v>
                </c:pt>
                <c:pt idx="1446">
                  <c:v>63.343310000000002</c:v>
                </c:pt>
                <c:pt idx="1447">
                  <c:v>63.302239999999998</c:v>
                </c:pt>
                <c:pt idx="1448">
                  <c:v>63.261160000000011</c:v>
                </c:pt>
                <c:pt idx="1449">
                  <c:v>63.220080000000003</c:v>
                </c:pt>
                <c:pt idx="1450">
                  <c:v>63.178970000000113</c:v>
                </c:pt>
                <c:pt idx="1451">
                  <c:v>63.137860000000003</c:v>
                </c:pt>
                <c:pt idx="1452">
                  <c:v>63.096760000000003</c:v>
                </c:pt>
                <c:pt idx="1453">
                  <c:v>63.096760000000003</c:v>
                </c:pt>
                <c:pt idx="1454">
                  <c:v>63.096760000000003</c:v>
                </c:pt>
                <c:pt idx="1455">
                  <c:v>63.096760000000003</c:v>
                </c:pt>
                <c:pt idx="1456">
                  <c:v>63.096760000000003</c:v>
                </c:pt>
                <c:pt idx="1458">
                  <c:v>63.055520000000001</c:v>
                </c:pt>
                <c:pt idx="1459">
                  <c:v>62.973039999999997</c:v>
                </c:pt>
                <c:pt idx="1460">
                  <c:v>62.931800000000003</c:v>
                </c:pt>
                <c:pt idx="1461">
                  <c:v>62.931800000000003</c:v>
                </c:pt>
                <c:pt idx="1462">
                  <c:v>62.931800000000003</c:v>
                </c:pt>
                <c:pt idx="1463">
                  <c:v>62.931800000000003</c:v>
                </c:pt>
                <c:pt idx="1464">
                  <c:v>62.890430000000002</c:v>
                </c:pt>
                <c:pt idx="1466">
                  <c:v>62.890430000000002</c:v>
                </c:pt>
                <c:pt idx="1467">
                  <c:v>62.890430000000002</c:v>
                </c:pt>
                <c:pt idx="1468">
                  <c:v>62.848970000000001</c:v>
                </c:pt>
                <c:pt idx="1469">
                  <c:v>62.848970000000001</c:v>
                </c:pt>
                <c:pt idx="1471">
                  <c:v>62.848970000000001</c:v>
                </c:pt>
                <c:pt idx="1472">
                  <c:v>62.807459999999999</c:v>
                </c:pt>
                <c:pt idx="1473">
                  <c:v>62.807459999999999</c:v>
                </c:pt>
                <c:pt idx="1474">
                  <c:v>62.807459999999999</c:v>
                </c:pt>
                <c:pt idx="1475">
                  <c:v>62.807459999999999</c:v>
                </c:pt>
                <c:pt idx="1476">
                  <c:v>62.807459999999999</c:v>
                </c:pt>
                <c:pt idx="1477">
                  <c:v>62.807459999999999</c:v>
                </c:pt>
                <c:pt idx="1478">
                  <c:v>62.807459999999999</c:v>
                </c:pt>
                <c:pt idx="1479">
                  <c:v>62.807459999999999</c:v>
                </c:pt>
                <c:pt idx="1480">
                  <c:v>62.807459999999999</c:v>
                </c:pt>
                <c:pt idx="1481">
                  <c:v>62.765720000000499</c:v>
                </c:pt>
                <c:pt idx="1482">
                  <c:v>62.765720000000499</c:v>
                </c:pt>
                <c:pt idx="1484">
                  <c:v>62.765720000000499</c:v>
                </c:pt>
                <c:pt idx="1485">
                  <c:v>62.72393000000055</c:v>
                </c:pt>
                <c:pt idx="1486">
                  <c:v>62.72393000000055</c:v>
                </c:pt>
                <c:pt idx="1487">
                  <c:v>62.72393000000055</c:v>
                </c:pt>
                <c:pt idx="1488">
                  <c:v>62.72393000000055</c:v>
                </c:pt>
                <c:pt idx="1490">
                  <c:v>62.72393000000055</c:v>
                </c:pt>
                <c:pt idx="1491">
                  <c:v>62.72393000000055</c:v>
                </c:pt>
                <c:pt idx="1492">
                  <c:v>62.72393000000055</c:v>
                </c:pt>
                <c:pt idx="1493">
                  <c:v>62.681980000000003</c:v>
                </c:pt>
                <c:pt idx="1494">
                  <c:v>62.681980000000003</c:v>
                </c:pt>
                <c:pt idx="1495">
                  <c:v>62.681980000000003</c:v>
                </c:pt>
                <c:pt idx="1496">
                  <c:v>62.639970000000012</c:v>
                </c:pt>
                <c:pt idx="1497">
                  <c:v>62.639970000000012</c:v>
                </c:pt>
                <c:pt idx="1498">
                  <c:v>62.639970000000012</c:v>
                </c:pt>
                <c:pt idx="1500">
                  <c:v>62.639970000000012</c:v>
                </c:pt>
                <c:pt idx="1501">
                  <c:v>62.639970000000012</c:v>
                </c:pt>
                <c:pt idx="1503">
                  <c:v>62.639970000000012</c:v>
                </c:pt>
                <c:pt idx="1504">
                  <c:v>62.639970000000012</c:v>
                </c:pt>
                <c:pt idx="1506">
                  <c:v>62.639970000000012</c:v>
                </c:pt>
                <c:pt idx="1507">
                  <c:v>62.597700000000003</c:v>
                </c:pt>
                <c:pt idx="1508">
                  <c:v>62.597700000000003</c:v>
                </c:pt>
                <c:pt idx="1509">
                  <c:v>62.555410000000002</c:v>
                </c:pt>
                <c:pt idx="1510">
                  <c:v>62.555410000000002</c:v>
                </c:pt>
                <c:pt idx="1511">
                  <c:v>62.51305</c:v>
                </c:pt>
                <c:pt idx="1512">
                  <c:v>62.51305</c:v>
                </c:pt>
                <c:pt idx="1513">
                  <c:v>62.51305</c:v>
                </c:pt>
                <c:pt idx="1514">
                  <c:v>62.470619999999997</c:v>
                </c:pt>
                <c:pt idx="1515">
                  <c:v>62.470619999999997</c:v>
                </c:pt>
                <c:pt idx="1516">
                  <c:v>62.470619999999997</c:v>
                </c:pt>
                <c:pt idx="1517">
                  <c:v>62.428120000000163</c:v>
                </c:pt>
                <c:pt idx="1518">
                  <c:v>62.428120000000163</c:v>
                </c:pt>
                <c:pt idx="1519">
                  <c:v>62.428120000000163</c:v>
                </c:pt>
                <c:pt idx="1520">
                  <c:v>62.428120000000163</c:v>
                </c:pt>
                <c:pt idx="1521">
                  <c:v>62.428120000000163</c:v>
                </c:pt>
                <c:pt idx="1522">
                  <c:v>62.428120000000163</c:v>
                </c:pt>
                <c:pt idx="1523">
                  <c:v>62.428120000000163</c:v>
                </c:pt>
                <c:pt idx="1524">
                  <c:v>62.428120000000163</c:v>
                </c:pt>
                <c:pt idx="1525">
                  <c:v>62.385390000000001</c:v>
                </c:pt>
                <c:pt idx="1526">
                  <c:v>62.385390000000001</c:v>
                </c:pt>
                <c:pt idx="1527">
                  <c:v>62.342619999999997</c:v>
                </c:pt>
                <c:pt idx="1528">
                  <c:v>62.342619999999997</c:v>
                </c:pt>
                <c:pt idx="1529">
                  <c:v>62.342619999999997</c:v>
                </c:pt>
                <c:pt idx="1530">
                  <c:v>62.299810000000313</c:v>
                </c:pt>
                <c:pt idx="1531">
                  <c:v>62.299810000000313</c:v>
                </c:pt>
                <c:pt idx="1532">
                  <c:v>62.256960000000007</c:v>
                </c:pt>
                <c:pt idx="1533">
                  <c:v>62.256960000000007</c:v>
                </c:pt>
                <c:pt idx="1534">
                  <c:v>62.256960000000007</c:v>
                </c:pt>
                <c:pt idx="1537">
                  <c:v>62.17109</c:v>
                </c:pt>
                <c:pt idx="1538">
                  <c:v>62.12815000000068</c:v>
                </c:pt>
                <c:pt idx="1539">
                  <c:v>62.12815000000068</c:v>
                </c:pt>
                <c:pt idx="1540">
                  <c:v>62.12815000000068</c:v>
                </c:pt>
                <c:pt idx="1542">
                  <c:v>62.085070000000002</c:v>
                </c:pt>
                <c:pt idx="1543">
                  <c:v>62.041980000000002</c:v>
                </c:pt>
                <c:pt idx="1544">
                  <c:v>62.041980000000002</c:v>
                </c:pt>
                <c:pt idx="1545">
                  <c:v>62.041980000000002</c:v>
                </c:pt>
                <c:pt idx="1546">
                  <c:v>62.041980000000002</c:v>
                </c:pt>
                <c:pt idx="1547">
                  <c:v>62.041980000000002</c:v>
                </c:pt>
                <c:pt idx="1548">
                  <c:v>62.041980000000002</c:v>
                </c:pt>
                <c:pt idx="1549">
                  <c:v>61.998750000000413</c:v>
                </c:pt>
                <c:pt idx="1551">
                  <c:v>61.998750000000413</c:v>
                </c:pt>
                <c:pt idx="1552">
                  <c:v>61.998750000000413</c:v>
                </c:pt>
                <c:pt idx="1553">
                  <c:v>61.95543</c:v>
                </c:pt>
                <c:pt idx="1554">
                  <c:v>61.95543</c:v>
                </c:pt>
                <c:pt idx="1555">
                  <c:v>61.91207</c:v>
                </c:pt>
                <c:pt idx="1556">
                  <c:v>61.781910000000003</c:v>
                </c:pt>
                <c:pt idx="1557">
                  <c:v>61.738500000000521</c:v>
                </c:pt>
                <c:pt idx="1558">
                  <c:v>61.695080000000011</c:v>
                </c:pt>
                <c:pt idx="1559">
                  <c:v>61.695080000000011</c:v>
                </c:pt>
                <c:pt idx="1561">
                  <c:v>61.695080000000011</c:v>
                </c:pt>
                <c:pt idx="1562">
                  <c:v>61.695080000000011</c:v>
                </c:pt>
                <c:pt idx="1563">
                  <c:v>61.695080000000011</c:v>
                </c:pt>
                <c:pt idx="1564">
                  <c:v>61.651510000000002</c:v>
                </c:pt>
                <c:pt idx="1566">
                  <c:v>61.607940000000013</c:v>
                </c:pt>
                <c:pt idx="1567">
                  <c:v>61.607940000000013</c:v>
                </c:pt>
                <c:pt idx="1568">
                  <c:v>61.564279999999997</c:v>
                </c:pt>
                <c:pt idx="1569">
                  <c:v>61.564279999999997</c:v>
                </c:pt>
                <c:pt idx="1571">
                  <c:v>61.564279999999997</c:v>
                </c:pt>
                <c:pt idx="1572">
                  <c:v>61.564279999999997</c:v>
                </c:pt>
                <c:pt idx="1573">
                  <c:v>61.564279999999997</c:v>
                </c:pt>
                <c:pt idx="1574">
                  <c:v>61.564279999999997</c:v>
                </c:pt>
                <c:pt idx="1575">
                  <c:v>61.564279999999997</c:v>
                </c:pt>
                <c:pt idx="1576">
                  <c:v>61.564279999999997</c:v>
                </c:pt>
                <c:pt idx="1578">
                  <c:v>61.564279999999997</c:v>
                </c:pt>
                <c:pt idx="1579">
                  <c:v>61.564279999999997</c:v>
                </c:pt>
                <c:pt idx="1580">
                  <c:v>61.564279999999997</c:v>
                </c:pt>
                <c:pt idx="1581">
                  <c:v>61.564279999999997</c:v>
                </c:pt>
                <c:pt idx="1582">
                  <c:v>61.564279999999997</c:v>
                </c:pt>
                <c:pt idx="1583">
                  <c:v>61.564279999999997</c:v>
                </c:pt>
                <c:pt idx="1584">
                  <c:v>61.520180000000003</c:v>
                </c:pt>
                <c:pt idx="1585">
                  <c:v>61.520180000000003</c:v>
                </c:pt>
                <c:pt idx="1586">
                  <c:v>61.520180000000003</c:v>
                </c:pt>
                <c:pt idx="1587">
                  <c:v>61.520180000000003</c:v>
                </c:pt>
                <c:pt idx="1589">
                  <c:v>61.520180000000003</c:v>
                </c:pt>
                <c:pt idx="1590">
                  <c:v>61.520180000000003</c:v>
                </c:pt>
                <c:pt idx="1591">
                  <c:v>61.475910000000013</c:v>
                </c:pt>
                <c:pt idx="1592">
                  <c:v>61.431620000000002</c:v>
                </c:pt>
                <c:pt idx="1593">
                  <c:v>61.431620000000002</c:v>
                </c:pt>
                <c:pt idx="1595">
                  <c:v>61.431620000000002</c:v>
                </c:pt>
                <c:pt idx="1596">
                  <c:v>61.387269999999837</c:v>
                </c:pt>
                <c:pt idx="1597">
                  <c:v>61.387269999999837</c:v>
                </c:pt>
                <c:pt idx="1598">
                  <c:v>61.342880000000001</c:v>
                </c:pt>
                <c:pt idx="1599">
                  <c:v>61.342880000000001</c:v>
                </c:pt>
                <c:pt idx="1600">
                  <c:v>61.342880000000001</c:v>
                </c:pt>
                <c:pt idx="1601">
                  <c:v>61.2984300000006</c:v>
                </c:pt>
                <c:pt idx="1603">
                  <c:v>61.253950000000003</c:v>
                </c:pt>
                <c:pt idx="1604">
                  <c:v>61.209430000000012</c:v>
                </c:pt>
                <c:pt idx="1605">
                  <c:v>61.209430000000012</c:v>
                </c:pt>
                <c:pt idx="1606">
                  <c:v>61.209430000000012</c:v>
                </c:pt>
                <c:pt idx="1607">
                  <c:v>61.209430000000012</c:v>
                </c:pt>
                <c:pt idx="1609">
                  <c:v>61.209430000000012</c:v>
                </c:pt>
                <c:pt idx="1610">
                  <c:v>61.209430000000012</c:v>
                </c:pt>
                <c:pt idx="1611">
                  <c:v>61.209430000000012</c:v>
                </c:pt>
                <c:pt idx="1612">
                  <c:v>61.164720000000003</c:v>
                </c:pt>
                <c:pt idx="1613">
                  <c:v>61.164720000000003</c:v>
                </c:pt>
                <c:pt idx="1614">
                  <c:v>61.119980000000012</c:v>
                </c:pt>
                <c:pt idx="1615">
                  <c:v>61.119980000000012</c:v>
                </c:pt>
                <c:pt idx="1616">
                  <c:v>61.075200000000002</c:v>
                </c:pt>
                <c:pt idx="1617">
                  <c:v>61.030420000000007</c:v>
                </c:pt>
                <c:pt idx="1618">
                  <c:v>61.030420000000007</c:v>
                </c:pt>
                <c:pt idx="1620">
                  <c:v>61.030420000000007</c:v>
                </c:pt>
                <c:pt idx="1621">
                  <c:v>60.985480000000003</c:v>
                </c:pt>
                <c:pt idx="1622">
                  <c:v>60.985480000000003</c:v>
                </c:pt>
                <c:pt idx="1623">
                  <c:v>60.940510000000003</c:v>
                </c:pt>
                <c:pt idx="1624">
                  <c:v>60.895530000000313</c:v>
                </c:pt>
                <c:pt idx="1625">
                  <c:v>60.850520000000003</c:v>
                </c:pt>
                <c:pt idx="1626">
                  <c:v>60.850520000000003</c:v>
                </c:pt>
                <c:pt idx="1627">
                  <c:v>60.805489999999999</c:v>
                </c:pt>
                <c:pt idx="1628">
                  <c:v>60.760440000000003</c:v>
                </c:pt>
                <c:pt idx="1629">
                  <c:v>60.760440000000003</c:v>
                </c:pt>
                <c:pt idx="1630">
                  <c:v>60.715340000000012</c:v>
                </c:pt>
                <c:pt idx="1631">
                  <c:v>60.715340000000012</c:v>
                </c:pt>
                <c:pt idx="1632">
                  <c:v>60.715340000000012</c:v>
                </c:pt>
                <c:pt idx="1633">
                  <c:v>60.670160000000003</c:v>
                </c:pt>
                <c:pt idx="1634">
                  <c:v>60.670160000000003</c:v>
                </c:pt>
                <c:pt idx="1635">
                  <c:v>60.670160000000003</c:v>
                </c:pt>
                <c:pt idx="1636">
                  <c:v>60.624890000000001</c:v>
                </c:pt>
                <c:pt idx="1637">
                  <c:v>60.624890000000001</c:v>
                </c:pt>
                <c:pt idx="1639">
                  <c:v>60.624890000000001</c:v>
                </c:pt>
                <c:pt idx="1640">
                  <c:v>60.624890000000001</c:v>
                </c:pt>
                <c:pt idx="1641">
                  <c:v>60.579470000000001</c:v>
                </c:pt>
                <c:pt idx="1642">
                  <c:v>60.534059999999997</c:v>
                </c:pt>
                <c:pt idx="1643">
                  <c:v>60.534059999999997</c:v>
                </c:pt>
                <c:pt idx="1644">
                  <c:v>60.534059999999997</c:v>
                </c:pt>
                <c:pt idx="1645">
                  <c:v>60.488580000000013</c:v>
                </c:pt>
                <c:pt idx="1648">
                  <c:v>60.488580000000013</c:v>
                </c:pt>
                <c:pt idx="1649">
                  <c:v>60.488580000000013</c:v>
                </c:pt>
                <c:pt idx="1650">
                  <c:v>60.488580000000013</c:v>
                </c:pt>
                <c:pt idx="1651">
                  <c:v>60.442970000000003</c:v>
                </c:pt>
                <c:pt idx="1652">
                  <c:v>60.442970000000003</c:v>
                </c:pt>
                <c:pt idx="1653">
                  <c:v>60.397310000000012</c:v>
                </c:pt>
                <c:pt idx="1654">
                  <c:v>60.397310000000012</c:v>
                </c:pt>
                <c:pt idx="1655">
                  <c:v>60.397310000000012</c:v>
                </c:pt>
                <c:pt idx="1656">
                  <c:v>60.397310000000012</c:v>
                </c:pt>
                <c:pt idx="1657">
                  <c:v>60.397310000000012</c:v>
                </c:pt>
                <c:pt idx="1659">
                  <c:v>60.397310000000012</c:v>
                </c:pt>
                <c:pt idx="1660">
                  <c:v>60.397310000000012</c:v>
                </c:pt>
                <c:pt idx="1661">
                  <c:v>60.351449999999787</c:v>
                </c:pt>
                <c:pt idx="1663">
                  <c:v>60.351449999999787</c:v>
                </c:pt>
                <c:pt idx="1664">
                  <c:v>60.351449999999787</c:v>
                </c:pt>
                <c:pt idx="1665">
                  <c:v>60.305489999999999</c:v>
                </c:pt>
                <c:pt idx="1666">
                  <c:v>60.305489999999999</c:v>
                </c:pt>
                <c:pt idx="1667">
                  <c:v>60.305489999999999</c:v>
                </c:pt>
                <c:pt idx="1668">
                  <c:v>60.305489999999999</c:v>
                </c:pt>
                <c:pt idx="1669">
                  <c:v>60.259420000000013</c:v>
                </c:pt>
                <c:pt idx="1670">
                  <c:v>60.259420000000013</c:v>
                </c:pt>
                <c:pt idx="1672">
                  <c:v>60.213279999999997</c:v>
                </c:pt>
                <c:pt idx="1673">
                  <c:v>60.167130000000213</c:v>
                </c:pt>
                <c:pt idx="1674">
                  <c:v>60.167130000000213</c:v>
                </c:pt>
                <c:pt idx="1675">
                  <c:v>60.167130000000213</c:v>
                </c:pt>
                <c:pt idx="1676">
                  <c:v>60.120890000000003</c:v>
                </c:pt>
                <c:pt idx="1677">
                  <c:v>60.074649999999998</c:v>
                </c:pt>
                <c:pt idx="1678">
                  <c:v>60.074649999999998</c:v>
                </c:pt>
                <c:pt idx="1679">
                  <c:v>60.074649999999998</c:v>
                </c:pt>
                <c:pt idx="1680">
                  <c:v>60.074649999999998</c:v>
                </c:pt>
                <c:pt idx="1681">
                  <c:v>60.074649999999998</c:v>
                </c:pt>
                <c:pt idx="1682">
                  <c:v>60.074649999999998</c:v>
                </c:pt>
                <c:pt idx="1683">
                  <c:v>60.028180000000013</c:v>
                </c:pt>
                <c:pt idx="1684">
                  <c:v>59.981720000000003</c:v>
                </c:pt>
                <c:pt idx="1685">
                  <c:v>59.981720000000003</c:v>
                </c:pt>
                <c:pt idx="1686">
                  <c:v>59.981720000000003</c:v>
                </c:pt>
                <c:pt idx="1687">
                  <c:v>59.981720000000003</c:v>
                </c:pt>
                <c:pt idx="1690">
                  <c:v>59.935150000000213</c:v>
                </c:pt>
                <c:pt idx="1691">
                  <c:v>59.935150000000213</c:v>
                </c:pt>
                <c:pt idx="1692">
                  <c:v>59.935150000000213</c:v>
                </c:pt>
                <c:pt idx="1693">
                  <c:v>59.935150000000213</c:v>
                </c:pt>
                <c:pt idx="1694">
                  <c:v>59.935150000000213</c:v>
                </c:pt>
                <c:pt idx="1695">
                  <c:v>59.888330000000003</c:v>
                </c:pt>
                <c:pt idx="1697">
                  <c:v>59.888330000000003</c:v>
                </c:pt>
                <c:pt idx="1700">
                  <c:v>59.888330000000003</c:v>
                </c:pt>
                <c:pt idx="1702">
                  <c:v>59.888330000000003</c:v>
                </c:pt>
                <c:pt idx="1703">
                  <c:v>59.888330000000003</c:v>
                </c:pt>
                <c:pt idx="1704">
                  <c:v>59.841349999999998</c:v>
                </c:pt>
                <c:pt idx="1705">
                  <c:v>59.841349999999998</c:v>
                </c:pt>
                <c:pt idx="1706">
                  <c:v>59.841349999999998</c:v>
                </c:pt>
                <c:pt idx="1707">
                  <c:v>59.841349999999998</c:v>
                </c:pt>
                <c:pt idx="1708">
                  <c:v>59.794270000000012</c:v>
                </c:pt>
                <c:pt idx="1709">
                  <c:v>59.747150000000012</c:v>
                </c:pt>
                <c:pt idx="1710">
                  <c:v>59.700040000000001</c:v>
                </c:pt>
                <c:pt idx="1711">
                  <c:v>59.652910000000013</c:v>
                </c:pt>
                <c:pt idx="1712">
                  <c:v>59.652910000000013</c:v>
                </c:pt>
                <c:pt idx="1713">
                  <c:v>59.652910000000013</c:v>
                </c:pt>
                <c:pt idx="1714">
                  <c:v>59.605720000000012</c:v>
                </c:pt>
                <c:pt idx="1715">
                  <c:v>59.558450000000001</c:v>
                </c:pt>
                <c:pt idx="1718">
                  <c:v>59.558450000000001</c:v>
                </c:pt>
                <c:pt idx="1719">
                  <c:v>59.558450000000001</c:v>
                </c:pt>
                <c:pt idx="1720">
                  <c:v>59.511110000000002</c:v>
                </c:pt>
                <c:pt idx="1721">
                  <c:v>59.511110000000002</c:v>
                </c:pt>
                <c:pt idx="1723">
                  <c:v>59.511110000000002</c:v>
                </c:pt>
                <c:pt idx="1724">
                  <c:v>59.511110000000002</c:v>
                </c:pt>
                <c:pt idx="1725">
                  <c:v>59.511110000000002</c:v>
                </c:pt>
                <c:pt idx="1726">
                  <c:v>59.511110000000002</c:v>
                </c:pt>
                <c:pt idx="1727">
                  <c:v>59.511110000000002</c:v>
                </c:pt>
                <c:pt idx="1728">
                  <c:v>59.511110000000002</c:v>
                </c:pt>
                <c:pt idx="1730">
                  <c:v>59.511110000000002</c:v>
                </c:pt>
                <c:pt idx="1732">
                  <c:v>59.463420000000013</c:v>
                </c:pt>
                <c:pt idx="1733">
                  <c:v>59.463420000000013</c:v>
                </c:pt>
                <c:pt idx="1734">
                  <c:v>59.415660000000003</c:v>
                </c:pt>
                <c:pt idx="1735">
                  <c:v>59.36786</c:v>
                </c:pt>
                <c:pt idx="1737">
                  <c:v>59.36786</c:v>
                </c:pt>
                <c:pt idx="1738">
                  <c:v>59.36786</c:v>
                </c:pt>
                <c:pt idx="1739">
                  <c:v>59.36786</c:v>
                </c:pt>
                <c:pt idx="1740">
                  <c:v>59.36786</c:v>
                </c:pt>
                <c:pt idx="1741">
                  <c:v>59.36786</c:v>
                </c:pt>
                <c:pt idx="1743">
                  <c:v>59.36786</c:v>
                </c:pt>
                <c:pt idx="1744">
                  <c:v>59.36786</c:v>
                </c:pt>
                <c:pt idx="1747">
                  <c:v>59.271720000000002</c:v>
                </c:pt>
                <c:pt idx="1748">
                  <c:v>59.223610000000313</c:v>
                </c:pt>
                <c:pt idx="1749">
                  <c:v>59.223610000000313</c:v>
                </c:pt>
                <c:pt idx="1750">
                  <c:v>59.223610000000313</c:v>
                </c:pt>
                <c:pt idx="1752">
                  <c:v>59.223610000000313</c:v>
                </c:pt>
                <c:pt idx="1753">
                  <c:v>59.175340000000013</c:v>
                </c:pt>
                <c:pt idx="1754">
                  <c:v>59.175340000000013</c:v>
                </c:pt>
                <c:pt idx="1755">
                  <c:v>59.127040000000001</c:v>
                </c:pt>
                <c:pt idx="1756">
                  <c:v>59.127040000000001</c:v>
                </c:pt>
                <c:pt idx="1757">
                  <c:v>59.127040000000001</c:v>
                </c:pt>
                <c:pt idx="1758">
                  <c:v>59.078650000000003</c:v>
                </c:pt>
                <c:pt idx="1759">
                  <c:v>59.078650000000003</c:v>
                </c:pt>
                <c:pt idx="1760">
                  <c:v>59.078650000000003</c:v>
                </c:pt>
                <c:pt idx="1761">
                  <c:v>59.078650000000003</c:v>
                </c:pt>
                <c:pt idx="1762">
                  <c:v>59.078650000000003</c:v>
                </c:pt>
                <c:pt idx="1763">
                  <c:v>59.078650000000003</c:v>
                </c:pt>
                <c:pt idx="1765">
                  <c:v>59.030070000000002</c:v>
                </c:pt>
                <c:pt idx="1767">
                  <c:v>58.981479999999998</c:v>
                </c:pt>
                <c:pt idx="1768">
                  <c:v>58.981479999999998</c:v>
                </c:pt>
                <c:pt idx="1769">
                  <c:v>58.932860000000012</c:v>
                </c:pt>
                <c:pt idx="1770">
                  <c:v>58.932860000000012</c:v>
                </c:pt>
                <c:pt idx="1772">
                  <c:v>58.884189999999997</c:v>
                </c:pt>
                <c:pt idx="1774">
                  <c:v>58.835530000000013</c:v>
                </c:pt>
                <c:pt idx="1776">
                  <c:v>58.835530000000013</c:v>
                </c:pt>
                <c:pt idx="1777">
                  <c:v>58.835530000000013</c:v>
                </c:pt>
                <c:pt idx="1780">
                  <c:v>58.835530000000013</c:v>
                </c:pt>
                <c:pt idx="1781">
                  <c:v>58.835530000000013</c:v>
                </c:pt>
                <c:pt idx="1782">
                  <c:v>58.737710000000163</c:v>
                </c:pt>
                <c:pt idx="1783">
                  <c:v>58.737710000000163</c:v>
                </c:pt>
                <c:pt idx="1784">
                  <c:v>58.737710000000163</c:v>
                </c:pt>
                <c:pt idx="1785">
                  <c:v>58.737710000000163</c:v>
                </c:pt>
                <c:pt idx="1787">
                  <c:v>58.737710000000163</c:v>
                </c:pt>
                <c:pt idx="1788">
                  <c:v>58.688640000000007</c:v>
                </c:pt>
                <c:pt idx="1789">
                  <c:v>58.639570000000013</c:v>
                </c:pt>
                <c:pt idx="1790">
                  <c:v>58.590500000000013</c:v>
                </c:pt>
                <c:pt idx="1791">
                  <c:v>58.541429999999998</c:v>
                </c:pt>
                <c:pt idx="1793">
                  <c:v>58.541429999999998</c:v>
                </c:pt>
                <c:pt idx="1794">
                  <c:v>58.541429999999998</c:v>
                </c:pt>
                <c:pt idx="1795">
                  <c:v>58.541429999999998</c:v>
                </c:pt>
                <c:pt idx="1796">
                  <c:v>58.541429999999998</c:v>
                </c:pt>
                <c:pt idx="1800">
                  <c:v>58.541429999999998</c:v>
                </c:pt>
                <c:pt idx="1801">
                  <c:v>58.541429999999998</c:v>
                </c:pt>
                <c:pt idx="1802">
                  <c:v>58.541429999999998</c:v>
                </c:pt>
                <c:pt idx="1803">
                  <c:v>58.541429999999998</c:v>
                </c:pt>
                <c:pt idx="1804">
                  <c:v>58.492030000000113</c:v>
                </c:pt>
                <c:pt idx="1805">
                  <c:v>58.492030000000113</c:v>
                </c:pt>
                <c:pt idx="1806">
                  <c:v>58.442540000000001</c:v>
                </c:pt>
                <c:pt idx="1807">
                  <c:v>58.442540000000001</c:v>
                </c:pt>
                <c:pt idx="1808">
                  <c:v>58.442540000000001</c:v>
                </c:pt>
                <c:pt idx="1809">
                  <c:v>58.442540000000001</c:v>
                </c:pt>
                <c:pt idx="1810">
                  <c:v>58.442540000000001</c:v>
                </c:pt>
                <c:pt idx="1811">
                  <c:v>58.392800000000001</c:v>
                </c:pt>
                <c:pt idx="1812">
                  <c:v>58.343060000000001</c:v>
                </c:pt>
                <c:pt idx="1813">
                  <c:v>58.293280000000003</c:v>
                </c:pt>
                <c:pt idx="1814">
                  <c:v>58.293280000000003</c:v>
                </c:pt>
                <c:pt idx="1815">
                  <c:v>58.293280000000003</c:v>
                </c:pt>
                <c:pt idx="1818">
                  <c:v>58.293280000000003</c:v>
                </c:pt>
                <c:pt idx="1819">
                  <c:v>58.193470000000012</c:v>
                </c:pt>
                <c:pt idx="1820">
                  <c:v>58.193470000000012</c:v>
                </c:pt>
                <c:pt idx="1821">
                  <c:v>58.193470000000012</c:v>
                </c:pt>
                <c:pt idx="1822">
                  <c:v>58.193470000000012</c:v>
                </c:pt>
                <c:pt idx="1823">
                  <c:v>58.143390000000011</c:v>
                </c:pt>
                <c:pt idx="1824">
                  <c:v>58.143390000000011</c:v>
                </c:pt>
                <c:pt idx="1825">
                  <c:v>58.093260000000001</c:v>
                </c:pt>
                <c:pt idx="1826">
                  <c:v>58.043140000000001</c:v>
                </c:pt>
                <c:pt idx="1827">
                  <c:v>58.043140000000001</c:v>
                </c:pt>
                <c:pt idx="1829">
                  <c:v>58.043140000000001</c:v>
                </c:pt>
                <c:pt idx="1830">
                  <c:v>58.043140000000001</c:v>
                </c:pt>
                <c:pt idx="1832">
                  <c:v>57.992890000000003</c:v>
                </c:pt>
                <c:pt idx="1833">
                  <c:v>57.992890000000003</c:v>
                </c:pt>
                <c:pt idx="1834">
                  <c:v>57.992890000000003</c:v>
                </c:pt>
                <c:pt idx="1835">
                  <c:v>57.992890000000003</c:v>
                </c:pt>
                <c:pt idx="1836">
                  <c:v>57.992890000000003</c:v>
                </c:pt>
                <c:pt idx="1837">
                  <c:v>57.992890000000003</c:v>
                </c:pt>
                <c:pt idx="1838">
                  <c:v>57.942410000000002</c:v>
                </c:pt>
                <c:pt idx="1839">
                  <c:v>57.942410000000002</c:v>
                </c:pt>
                <c:pt idx="1841">
                  <c:v>57.942410000000002</c:v>
                </c:pt>
                <c:pt idx="1843">
                  <c:v>57.891759999999998</c:v>
                </c:pt>
                <c:pt idx="1844">
                  <c:v>57.891759999999998</c:v>
                </c:pt>
                <c:pt idx="1845">
                  <c:v>57.891759999999998</c:v>
                </c:pt>
                <c:pt idx="1847">
                  <c:v>57.840980000000002</c:v>
                </c:pt>
                <c:pt idx="1848">
                  <c:v>57.790200000000013</c:v>
                </c:pt>
                <c:pt idx="1849">
                  <c:v>57.790200000000013</c:v>
                </c:pt>
                <c:pt idx="1850">
                  <c:v>57.739370000000363</c:v>
                </c:pt>
                <c:pt idx="1851">
                  <c:v>57.688500000000012</c:v>
                </c:pt>
                <c:pt idx="1853">
                  <c:v>57.688500000000012</c:v>
                </c:pt>
                <c:pt idx="1854">
                  <c:v>57.63758</c:v>
                </c:pt>
                <c:pt idx="1855">
                  <c:v>57.63758</c:v>
                </c:pt>
                <c:pt idx="1856">
                  <c:v>57.63758</c:v>
                </c:pt>
                <c:pt idx="1857">
                  <c:v>57.63758</c:v>
                </c:pt>
                <c:pt idx="1858">
                  <c:v>57.63758</c:v>
                </c:pt>
                <c:pt idx="1859">
                  <c:v>57.63758</c:v>
                </c:pt>
                <c:pt idx="1860">
                  <c:v>57.63758</c:v>
                </c:pt>
                <c:pt idx="1862">
                  <c:v>57.63758</c:v>
                </c:pt>
                <c:pt idx="1863">
                  <c:v>57.63758</c:v>
                </c:pt>
                <c:pt idx="1864">
                  <c:v>57.63758</c:v>
                </c:pt>
                <c:pt idx="1865">
                  <c:v>57.63758</c:v>
                </c:pt>
                <c:pt idx="1866">
                  <c:v>57.63758</c:v>
                </c:pt>
                <c:pt idx="1867">
                  <c:v>57.63758</c:v>
                </c:pt>
                <c:pt idx="1868">
                  <c:v>57.63758</c:v>
                </c:pt>
                <c:pt idx="1869">
                  <c:v>57.63758</c:v>
                </c:pt>
                <c:pt idx="1870">
                  <c:v>57.63758</c:v>
                </c:pt>
                <c:pt idx="1871">
                  <c:v>57.585850000000001</c:v>
                </c:pt>
                <c:pt idx="1872">
                  <c:v>57.585850000000001</c:v>
                </c:pt>
                <c:pt idx="1873">
                  <c:v>57.48227</c:v>
                </c:pt>
                <c:pt idx="1874">
                  <c:v>57.48227</c:v>
                </c:pt>
                <c:pt idx="1876">
                  <c:v>57.48227</c:v>
                </c:pt>
                <c:pt idx="1878">
                  <c:v>57.48227</c:v>
                </c:pt>
                <c:pt idx="1879">
                  <c:v>57.48227</c:v>
                </c:pt>
                <c:pt idx="1880">
                  <c:v>57.48227</c:v>
                </c:pt>
                <c:pt idx="1881">
                  <c:v>57.378230000000002</c:v>
                </c:pt>
                <c:pt idx="1882">
                  <c:v>57.326210000000003</c:v>
                </c:pt>
                <c:pt idx="1883">
                  <c:v>57.326210000000003</c:v>
                </c:pt>
                <c:pt idx="1884">
                  <c:v>57.326210000000003</c:v>
                </c:pt>
                <c:pt idx="1885">
                  <c:v>57.326210000000003</c:v>
                </c:pt>
                <c:pt idx="1887">
                  <c:v>57.274050000000003</c:v>
                </c:pt>
                <c:pt idx="1888">
                  <c:v>57.274050000000003</c:v>
                </c:pt>
                <c:pt idx="1889">
                  <c:v>57.274050000000003</c:v>
                </c:pt>
                <c:pt idx="1890">
                  <c:v>57.274050000000003</c:v>
                </c:pt>
                <c:pt idx="1891">
                  <c:v>57.221650000000011</c:v>
                </c:pt>
                <c:pt idx="1892">
                  <c:v>57.221650000000011</c:v>
                </c:pt>
                <c:pt idx="1893">
                  <c:v>57.169200000000011</c:v>
                </c:pt>
                <c:pt idx="1894">
                  <c:v>57.169200000000011</c:v>
                </c:pt>
                <c:pt idx="1895">
                  <c:v>57.169200000000011</c:v>
                </c:pt>
                <c:pt idx="1896">
                  <c:v>57.169200000000011</c:v>
                </c:pt>
                <c:pt idx="1897">
                  <c:v>57.116410000000002</c:v>
                </c:pt>
                <c:pt idx="1898">
                  <c:v>57.116410000000002</c:v>
                </c:pt>
                <c:pt idx="1899">
                  <c:v>57.063580000000002</c:v>
                </c:pt>
                <c:pt idx="1900">
                  <c:v>57.063580000000002</c:v>
                </c:pt>
                <c:pt idx="1901">
                  <c:v>57.063580000000002</c:v>
                </c:pt>
                <c:pt idx="1902">
                  <c:v>57.063580000000002</c:v>
                </c:pt>
                <c:pt idx="1903">
                  <c:v>57.010540000000013</c:v>
                </c:pt>
                <c:pt idx="1905">
                  <c:v>56.957509999999999</c:v>
                </c:pt>
                <c:pt idx="1906">
                  <c:v>56.957509999999999</c:v>
                </c:pt>
                <c:pt idx="1907">
                  <c:v>56.957509999999999</c:v>
                </c:pt>
                <c:pt idx="1908">
                  <c:v>56.957509999999999</c:v>
                </c:pt>
                <c:pt idx="1910">
                  <c:v>56.957509999999999</c:v>
                </c:pt>
                <c:pt idx="1913">
                  <c:v>56.957509999999999</c:v>
                </c:pt>
                <c:pt idx="1914">
                  <c:v>56.957509999999999</c:v>
                </c:pt>
                <c:pt idx="1915">
                  <c:v>56.957509999999999</c:v>
                </c:pt>
                <c:pt idx="1916">
                  <c:v>56.957509999999999</c:v>
                </c:pt>
                <c:pt idx="1917">
                  <c:v>56.904029999999999</c:v>
                </c:pt>
                <c:pt idx="1918">
                  <c:v>56.904029999999999</c:v>
                </c:pt>
                <c:pt idx="1920">
                  <c:v>56.904029999999999</c:v>
                </c:pt>
                <c:pt idx="1921">
                  <c:v>56.850439999999999</c:v>
                </c:pt>
                <c:pt idx="1922">
                  <c:v>56.850439999999999</c:v>
                </c:pt>
                <c:pt idx="1923">
                  <c:v>56.850439999999999</c:v>
                </c:pt>
                <c:pt idx="1924">
                  <c:v>56.850439999999999</c:v>
                </c:pt>
                <c:pt idx="1925">
                  <c:v>56.850439999999999</c:v>
                </c:pt>
                <c:pt idx="1926">
                  <c:v>56.796610000000413</c:v>
                </c:pt>
                <c:pt idx="1927">
                  <c:v>56.796610000000413</c:v>
                </c:pt>
                <c:pt idx="1929">
                  <c:v>56.796610000000413</c:v>
                </c:pt>
                <c:pt idx="1930">
                  <c:v>56.796610000000413</c:v>
                </c:pt>
                <c:pt idx="1931">
                  <c:v>56.742620000000002</c:v>
                </c:pt>
                <c:pt idx="1932">
                  <c:v>56.688580000000002</c:v>
                </c:pt>
                <c:pt idx="1933">
                  <c:v>56.688580000000002</c:v>
                </c:pt>
                <c:pt idx="1934">
                  <c:v>56.688580000000002</c:v>
                </c:pt>
                <c:pt idx="1935">
                  <c:v>56.688580000000002</c:v>
                </c:pt>
                <c:pt idx="1936">
                  <c:v>56.688580000000002</c:v>
                </c:pt>
                <c:pt idx="1937">
                  <c:v>56.688580000000002</c:v>
                </c:pt>
                <c:pt idx="1938">
                  <c:v>56.688580000000002</c:v>
                </c:pt>
                <c:pt idx="1939">
                  <c:v>56.688580000000002</c:v>
                </c:pt>
                <c:pt idx="1941">
                  <c:v>56.634079999999997</c:v>
                </c:pt>
                <c:pt idx="1942">
                  <c:v>56.634079999999997</c:v>
                </c:pt>
                <c:pt idx="1943">
                  <c:v>56.634079999999997</c:v>
                </c:pt>
                <c:pt idx="1944">
                  <c:v>56.634079999999997</c:v>
                </c:pt>
                <c:pt idx="1945">
                  <c:v>56.634079999999997</c:v>
                </c:pt>
                <c:pt idx="1946">
                  <c:v>56.634079999999997</c:v>
                </c:pt>
                <c:pt idx="1948">
                  <c:v>56.634079999999997</c:v>
                </c:pt>
                <c:pt idx="1949">
                  <c:v>56.634079999999997</c:v>
                </c:pt>
                <c:pt idx="1950">
                  <c:v>56.579040000000013</c:v>
                </c:pt>
                <c:pt idx="1951">
                  <c:v>56.524000000000001</c:v>
                </c:pt>
                <c:pt idx="1952">
                  <c:v>56.524000000000001</c:v>
                </c:pt>
                <c:pt idx="1953">
                  <c:v>56.468850000000003</c:v>
                </c:pt>
                <c:pt idx="1955">
                  <c:v>56.468850000000003</c:v>
                </c:pt>
                <c:pt idx="1956">
                  <c:v>56.468850000000003</c:v>
                </c:pt>
                <c:pt idx="1957">
                  <c:v>56.468850000000003</c:v>
                </c:pt>
                <c:pt idx="1958">
                  <c:v>56.413539999999998</c:v>
                </c:pt>
                <c:pt idx="1959">
                  <c:v>56.358229999999999</c:v>
                </c:pt>
                <c:pt idx="1960">
                  <c:v>56.358229999999999</c:v>
                </c:pt>
                <c:pt idx="1961">
                  <c:v>56.302770000000002</c:v>
                </c:pt>
                <c:pt idx="1962">
                  <c:v>56.302770000000002</c:v>
                </c:pt>
                <c:pt idx="1963">
                  <c:v>56.302770000000002</c:v>
                </c:pt>
                <c:pt idx="1964">
                  <c:v>56.24718</c:v>
                </c:pt>
                <c:pt idx="1965">
                  <c:v>56.24718</c:v>
                </c:pt>
                <c:pt idx="1967">
                  <c:v>56.24718</c:v>
                </c:pt>
                <c:pt idx="1969">
                  <c:v>56.24718</c:v>
                </c:pt>
                <c:pt idx="1970">
                  <c:v>56.191380000000002</c:v>
                </c:pt>
                <c:pt idx="1971">
                  <c:v>56.191380000000002</c:v>
                </c:pt>
                <c:pt idx="1972">
                  <c:v>56.13553000000055</c:v>
                </c:pt>
                <c:pt idx="1973">
                  <c:v>56.13553000000055</c:v>
                </c:pt>
                <c:pt idx="1974">
                  <c:v>56.13553000000055</c:v>
                </c:pt>
                <c:pt idx="1975">
                  <c:v>56.13553000000055</c:v>
                </c:pt>
                <c:pt idx="1976">
                  <c:v>56.0794</c:v>
                </c:pt>
                <c:pt idx="1977">
                  <c:v>56.0794</c:v>
                </c:pt>
                <c:pt idx="1980">
                  <c:v>56.0794</c:v>
                </c:pt>
                <c:pt idx="1981">
                  <c:v>56.023140000000012</c:v>
                </c:pt>
                <c:pt idx="1982">
                  <c:v>56.023140000000012</c:v>
                </c:pt>
                <c:pt idx="1983">
                  <c:v>56.023140000000012</c:v>
                </c:pt>
                <c:pt idx="1984">
                  <c:v>55.96678</c:v>
                </c:pt>
                <c:pt idx="1985">
                  <c:v>55.96678</c:v>
                </c:pt>
                <c:pt idx="1987">
                  <c:v>55.91037</c:v>
                </c:pt>
                <c:pt idx="1989">
                  <c:v>55.91037</c:v>
                </c:pt>
                <c:pt idx="1990">
                  <c:v>55.91037</c:v>
                </c:pt>
                <c:pt idx="1991">
                  <c:v>55.91037</c:v>
                </c:pt>
                <c:pt idx="1992">
                  <c:v>55.91037</c:v>
                </c:pt>
                <c:pt idx="1993">
                  <c:v>55.91037</c:v>
                </c:pt>
                <c:pt idx="1994">
                  <c:v>55.91037</c:v>
                </c:pt>
                <c:pt idx="1995">
                  <c:v>55.91037</c:v>
                </c:pt>
                <c:pt idx="1996">
                  <c:v>55.853430000000003</c:v>
                </c:pt>
                <c:pt idx="1999">
                  <c:v>55.853430000000003</c:v>
                </c:pt>
                <c:pt idx="2000">
                  <c:v>55.796440000000011</c:v>
                </c:pt>
                <c:pt idx="2001">
                  <c:v>55.796440000000011</c:v>
                </c:pt>
                <c:pt idx="2002">
                  <c:v>55.796440000000011</c:v>
                </c:pt>
                <c:pt idx="2003">
                  <c:v>55.796440000000011</c:v>
                </c:pt>
                <c:pt idx="2004">
                  <c:v>55.739150000000521</c:v>
                </c:pt>
                <c:pt idx="2005">
                  <c:v>55.681870000000004</c:v>
                </c:pt>
                <c:pt idx="2006">
                  <c:v>55.624580000000002</c:v>
                </c:pt>
                <c:pt idx="2007">
                  <c:v>55.624580000000002</c:v>
                </c:pt>
                <c:pt idx="2008">
                  <c:v>55.624580000000002</c:v>
                </c:pt>
                <c:pt idx="2009">
                  <c:v>55.624580000000002</c:v>
                </c:pt>
                <c:pt idx="2010">
                  <c:v>55.624580000000002</c:v>
                </c:pt>
                <c:pt idx="2012">
                  <c:v>55.624580000000002</c:v>
                </c:pt>
                <c:pt idx="2013">
                  <c:v>55.624580000000002</c:v>
                </c:pt>
                <c:pt idx="2014">
                  <c:v>55.624580000000002</c:v>
                </c:pt>
                <c:pt idx="2015">
                  <c:v>55.624580000000002</c:v>
                </c:pt>
                <c:pt idx="2017">
                  <c:v>55.624580000000002</c:v>
                </c:pt>
                <c:pt idx="2018">
                  <c:v>55.624580000000002</c:v>
                </c:pt>
                <c:pt idx="2019">
                  <c:v>55.624580000000002</c:v>
                </c:pt>
                <c:pt idx="2020">
                  <c:v>55.624580000000002</c:v>
                </c:pt>
                <c:pt idx="2021">
                  <c:v>55.566580000000002</c:v>
                </c:pt>
                <c:pt idx="2022">
                  <c:v>55.566580000000002</c:v>
                </c:pt>
                <c:pt idx="2023">
                  <c:v>55.566580000000002</c:v>
                </c:pt>
                <c:pt idx="2024">
                  <c:v>55.566580000000002</c:v>
                </c:pt>
                <c:pt idx="2026">
                  <c:v>55.566580000000002</c:v>
                </c:pt>
                <c:pt idx="2027">
                  <c:v>55.566580000000002</c:v>
                </c:pt>
                <c:pt idx="2028">
                  <c:v>55.508270000000003</c:v>
                </c:pt>
                <c:pt idx="2029">
                  <c:v>55.508270000000003</c:v>
                </c:pt>
                <c:pt idx="2030">
                  <c:v>55.508270000000003</c:v>
                </c:pt>
                <c:pt idx="2031">
                  <c:v>55.508270000000003</c:v>
                </c:pt>
                <c:pt idx="2032">
                  <c:v>55.449720000000013</c:v>
                </c:pt>
                <c:pt idx="2033">
                  <c:v>55.449720000000013</c:v>
                </c:pt>
                <c:pt idx="2034">
                  <c:v>55.449720000000013</c:v>
                </c:pt>
                <c:pt idx="2035">
                  <c:v>55.449720000000013</c:v>
                </c:pt>
                <c:pt idx="2036">
                  <c:v>55.449720000000013</c:v>
                </c:pt>
                <c:pt idx="2037">
                  <c:v>55.449720000000013</c:v>
                </c:pt>
                <c:pt idx="2039">
                  <c:v>55.449720000000013</c:v>
                </c:pt>
                <c:pt idx="2040">
                  <c:v>55.449720000000013</c:v>
                </c:pt>
                <c:pt idx="2041">
                  <c:v>55.449720000000013</c:v>
                </c:pt>
                <c:pt idx="2042">
                  <c:v>55.390540000000001</c:v>
                </c:pt>
                <c:pt idx="2043">
                  <c:v>55.390540000000001</c:v>
                </c:pt>
                <c:pt idx="2045">
                  <c:v>55.33117</c:v>
                </c:pt>
                <c:pt idx="2046">
                  <c:v>55.271800000000013</c:v>
                </c:pt>
                <c:pt idx="2048">
                  <c:v>55.212440000000001</c:v>
                </c:pt>
                <c:pt idx="2050">
                  <c:v>55.212440000000001</c:v>
                </c:pt>
                <c:pt idx="2053">
                  <c:v>55.212440000000001</c:v>
                </c:pt>
                <c:pt idx="2054">
                  <c:v>55.212440000000001</c:v>
                </c:pt>
                <c:pt idx="2055">
                  <c:v>55.212440000000001</c:v>
                </c:pt>
                <c:pt idx="2056">
                  <c:v>55.212440000000001</c:v>
                </c:pt>
                <c:pt idx="2057">
                  <c:v>55.212440000000001</c:v>
                </c:pt>
                <c:pt idx="2058">
                  <c:v>55.212440000000001</c:v>
                </c:pt>
                <c:pt idx="2059">
                  <c:v>55.212440000000001</c:v>
                </c:pt>
                <c:pt idx="2060">
                  <c:v>55.15249</c:v>
                </c:pt>
                <c:pt idx="2062">
                  <c:v>55.092540000000113</c:v>
                </c:pt>
                <c:pt idx="2064">
                  <c:v>55.092540000000113</c:v>
                </c:pt>
                <c:pt idx="2065">
                  <c:v>55.092540000000113</c:v>
                </c:pt>
                <c:pt idx="2066">
                  <c:v>55.092540000000113</c:v>
                </c:pt>
                <c:pt idx="2067">
                  <c:v>55.092540000000113</c:v>
                </c:pt>
                <c:pt idx="2068">
                  <c:v>55.092540000000113</c:v>
                </c:pt>
                <c:pt idx="2069">
                  <c:v>55.092540000000113</c:v>
                </c:pt>
                <c:pt idx="2070">
                  <c:v>55.092540000000113</c:v>
                </c:pt>
                <c:pt idx="2071">
                  <c:v>55.032000000000011</c:v>
                </c:pt>
                <c:pt idx="2074">
                  <c:v>54.97139</c:v>
                </c:pt>
                <c:pt idx="2076">
                  <c:v>54.910789999999999</c:v>
                </c:pt>
                <c:pt idx="2077">
                  <c:v>54.910789999999999</c:v>
                </c:pt>
                <c:pt idx="2078">
                  <c:v>54.910789999999999</c:v>
                </c:pt>
                <c:pt idx="2079">
                  <c:v>54.910789999999999</c:v>
                </c:pt>
                <c:pt idx="2080">
                  <c:v>54.910789999999999</c:v>
                </c:pt>
                <c:pt idx="2081">
                  <c:v>54.910789999999999</c:v>
                </c:pt>
                <c:pt idx="2082">
                  <c:v>54.910789999999999</c:v>
                </c:pt>
                <c:pt idx="2083">
                  <c:v>54.910789999999999</c:v>
                </c:pt>
                <c:pt idx="2084">
                  <c:v>54.910789999999999</c:v>
                </c:pt>
                <c:pt idx="2086">
                  <c:v>54.910789999999999</c:v>
                </c:pt>
                <c:pt idx="2087">
                  <c:v>54.910789999999999</c:v>
                </c:pt>
                <c:pt idx="2088">
                  <c:v>54.910789999999999</c:v>
                </c:pt>
                <c:pt idx="2089">
                  <c:v>54.849429999999998</c:v>
                </c:pt>
                <c:pt idx="2090">
                  <c:v>54.788080000000001</c:v>
                </c:pt>
                <c:pt idx="2091">
                  <c:v>54.788080000000001</c:v>
                </c:pt>
                <c:pt idx="2092">
                  <c:v>54.788080000000001</c:v>
                </c:pt>
                <c:pt idx="2093">
                  <c:v>54.788080000000001</c:v>
                </c:pt>
                <c:pt idx="2094">
                  <c:v>54.788080000000001</c:v>
                </c:pt>
                <c:pt idx="2095">
                  <c:v>54.788080000000001</c:v>
                </c:pt>
                <c:pt idx="2096">
                  <c:v>54.788080000000001</c:v>
                </c:pt>
                <c:pt idx="2097">
                  <c:v>54.664260000000013</c:v>
                </c:pt>
                <c:pt idx="2098">
                  <c:v>54.60228</c:v>
                </c:pt>
                <c:pt idx="2099">
                  <c:v>54.60228</c:v>
                </c:pt>
                <c:pt idx="2100">
                  <c:v>54.60228</c:v>
                </c:pt>
                <c:pt idx="2101">
                  <c:v>54.54016</c:v>
                </c:pt>
                <c:pt idx="2102">
                  <c:v>54.478050000000003</c:v>
                </c:pt>
                <c:pt idx="2103">
                  <c:v>54.415860000000002</c:v>
                </c:pt>
                <c:pt idx="2104">
                  <c:v>54.415860000000002</c:v>
                </c:pt>
                <c:pt idx="2105">
                  <c:v>54.415860000000002</c:v>
                </c:pt>
                <c:pt idx="2106">
                  <c:v>54.415860000000002</c:v>
                </c:pt>
                <c:pt idx="2107">
                  <c:v>54.415860000000002</c:v>
                </c:pt>
                <c:pt idx="2109">
                  <c:v>54.415860000000002</c:v>
                </c:pt>
                <c:pt idx="2110">
                  <c:v>54.35324</c:v>
                </c:pt>
                <c:pt idx="2111">
                  <c:v>54.35324</c:v>
                </c:pt>
                <c:pt idx="2113">
                  <c:v>54.290550000000579</c:v>
                </c:pt>
                <c:pt idx="2115">
                  <c:v>54.290550000000579</c:v>
                </c:pt>
                <c:pt idx="2116">
                  <c:v>54.290550000000579</c:v>
                </c:pt>
                <c:pt idx="2117">
                  <c:v>54.290550000000579</c:v>
                </c:pt>
                <c:pt idx="2118">
                  <c:v>54.227640000000001</c:v>
                </c:pt>
                <c:pt idx="2119">
                  <c:v>54.227640000000001</c:v>
                </c:pt>
                <c:pt idx="2120">
                  <c:v>54.164650000000002</c:v>
                </c:pt>
                <c:pt idx="2121">
                  <c:v>54.164650000000002</c:v>
                </c:pt>
                <c:pt idx="2122">
                  <c:v>54.164650000000002</c:v>
                </c:pt>
                <c:pt idx="2123">
                  <c:v>54.164650000000002</c:v>
                </c:pt>
                <c:pt idx="2124">
                  <c:v>54.101460000000003</c:v>
                </c:pt>
                <c:pt idx="2125">
                  <c:v>54.101460000000003</c:v>
                </c:pt>
                <c:pt idx="2126">
                  <c:v>54.101460000000003</c:v>
                </c:pt>
                <c:pt idx="2129">
                  <c:v>54.101460000000003</c:v>
                </c:pt>
                <c:pt idx="2130">
                  <c:v>54.101460000000003</c:v>
                </c:pt>
                <c:pt idx="2131">
                  <c:v>54.101460000000003</c:v>
                </c:pt>
                <c:pt idx="2133">
                  <c:v>54.037880000000001</c:v>
                </c:pt>
                <c:pt idx="2134">
                  <c:v>54.037880000000001</c:v>
                </c:pt>
                <c:pt idx="2135">
                  <c:v>53.974229999999999</c:v>
                </c:pt>
                <c:pt idx="2136">
                  <c:v>53.910510000000002</c:v>
                </c:pt>
                <c:pt idx="2137">
                  <c:v>53.846780000000003</c:v>
                </c:pt>
                <c:pt idx="2139">
                  <c:v>53.782980000000002</c:v>
                </c:pt>
                <c:pt idx="2140">
                  <c:v>53.782980000000002</c:v>
                </c:pt>
                <c:pt idx="2141">
                  <c:v>53.782980000000002</c:v>
                </c:pt>
                <c:pt idx="2142">
                  <c:v>53.782980000000002</c:v>
                </c:pt>
                <c:pt idx="2143">
                  <c:v>53.782980000000002</c:v>
                </c:pt>
                <c:pt idx="2144">
                  <c:v>53.782980000000002</c:v>
                </c:pt>
                <c:pt idx="2145">
                  <c:v>53.718730000000313</c:v>
                </c:pt>
                <c:pt idx="2146">
                  <c:v>53.718730000000313</c:v>
                </c:pt>
                <c:pt idx="2147">
                  <c:v>53.718730000000313</c:v>
                </c:pt>
                <c:pt idx="2148">
                  <c:v>53.718730000000313</c:v>
                </c:pt>
                <c:pt idx="2149">
                  <c:v>53.718730000000313</c:v>
                </c:pt>
                <c:pt idx="2150">
                  <c:v>53.654159999999997</c:v>
                </c:pt>
                <c:pt idx="2151">
                  <c:v>53.58952</c:v>
                </c:pt>
                <c:pt idx="2152">
                  <c:v>53.58952</c:v>
                </c:pt>
                <c:pt idx="2154">
                  <c:v>53.524790000000003</c:v>
                </c:pt>
                <c:pt idx="2155">
                  <c:v>53.46</c:v>
                </c:pt>
                <c:pt idx="2156">
                  <c:v>53.395200000000003</c:v>
                </c:pt>
                <c:pt idx="2157">
                  <c:v>53.395200000000003</c:v>
                </c:pt>
                <c:pt idx="2158">
                  <c:v>53.395200000000003</c:v>
                </c:pt>
                <c:pt idx="2159">
                  <c:v>53.395200000000003</c:v>
                </c:pt>
                <c:pt idx="2160">
                  <c:v>53.395200000000003</c:v>
                </c:pt>
                <c:pt idx="2161">
                  <c:v>53.395200000000003</c:v>
                </c:pt>
                <c:pt idx="2162">
                  <c:v>53.395200000000003</c:v>
                </c:pt>
                <c:pt idx="2163">
                  <c:v>53.395200000000003</c:v>
                </c:pt>
                <c:pt idx="2164">
                  <c:v>53.395200000000003</c:v>
                </c:pt>
                <c:pt idx="2165">
                  <c:v>53.395200000000003</c:v>
                </c:pt>
                <c:pt idx="2166">
                  <c:v>53.395200000000003</c:v>
                </c:pt>
                <c:pt idx="2167">
                  <c:v>53.395200000000003</c:v>
                </c:pt>
                <c:pt idx="2168">
                  <c:v>53.395200000000003</c:v>
                </c:pt>
                <c:pt idx="2169">
                  <c:v>53.329190000000011</c:v>
                </c:pt>
                <c:pt idx="2170">
                  <c:v>53.329190000000011</c:v>
                </c:pt>
                <c:pt idx="2171">
                  <c:v>53.263110000000651</c:v>
                </c:pt>
                <c:pt idx="2172">
                  <c:v>53.263110000000651</c:v>
                </c:pt>
                <c:pt idx="2173">
                  <c:v>53.263110000000651</c:v>
                </c:pt>
                <c:pt idx="2174">
                  <c:v>53.263110000000651</c:v>
                </c:pt>
                <c:pt idx="2175">
                  <c:v>53.196700000000163</c:v>
                </c:pt>
                <c:pt idx="2176">
                  <c:v>53.196700000000163</c:v>
                </c:pt>
                <c:pt idx="2180">
                  <c:v>53.196700000000163</c:v>
                </c:pt>
                <c:pt idx="2181">
                  <c:v>53.196700000000163</c:v>
                </c:pt>
                <c:pt idx="2183">
                  <c:v>53.196700000000163</c:v>
                </c:pt>
                <c:pt idx="2184">
                  <c:v>53.196700000000163</c:v>
                </c:pt>
                <c:pt idx="2185">
                  <c:v>53.196700000000163</c:v>
                </c:pt>
                <c:pt idx="2186">
                  <c:v>53.196700000000163</c:v>
                </c:pt>
                <c:pt idx="2187">
                  <c:v>53.196700000000163</c:v>
                </c:pt>
                <c:pt idx="2188">
                  <c:v>53.196700000000163</c:v>
                </c:pt>
                <c:pt idx="2189">
                  <c:v>53.196700000000163</c:v>
                </c:pt>
                <c:pt idx="2190">
                  <c:v>53.196700000000163</c:v>
                </c:pt>
                <c:pt idx="2191">
                  <c:v>53.196700000000163</c:v>
                </c:pt>
                <c:pt idx="2192">
                  <c:v>53.129190000000413</c:v>
                </c:pt>
                <c:pt idx="2193">
                  <c:v>53.129190000000413</c:v>
                </c:pt>
                <c:pt idx="2194">
                  <c:v>53.061590000000002</c:v>
                </c:pt>
                <c:pt idx="2196">
                  <c:v>52.994</c:v>
                </c:pt>
                <c:pt idx="2197">
                  <c:v>52.994</c:v>
                </c:pt>
                <c:pt idx="2199">
                  <c:v>52.994</c:v>
                </c:pt>
                <c:pt idx="2201">
                  <c:v>52.994</c:v>
                </c:pt>
                <c:pt idx="2203">
                  <c:v>52.926150000000113</c:v>
                </c:pt>
                <c:pt idx="2204">
                  <c:v>52.926150000000113</c:v>
                </c:pt>
                <c:pt idx="2205">
                  <c:v>52.858199999999997</c:v>
                </c:pt>
                <c:pt idx="2206">
                  <c:v>52.858199999999997</c:v>
                </c:pt>
                <c:pt idx="2207">
                  <c:v>52.858199999999997</c:v>
                </c:pt>
                <c:pt idx="2208">
                  <c:v>52.858199999999997</c:v>
                </c:pt>
                <c:pt idx="2210">
                  <c:v>52.858199999999997</c:v>
                </c:pt>
                <c:pt idx="2211">
                  <c:v>52.858199999999997</c:v>
                </c:pt>
                <c:pt idx="2212">
                  <c:v>52.858199999999997</c:v>
                </c:pt>
                <c:pt idx="2213">
                  <c:v>52.858199999999997</c:v>
                </c:pt>
                <c:pt idx="2215">
                  <c:v>52.858199999999997</c:v>
                </c:pt>
                <c:pt idx="2216">
                  <c:v>52.858199999999997</c:v>
                </c:pt>
                <c:pt idx="2217">
                  <c:v>52.858199999999997</c:v>
                </c:pt>
                <c:pt idx="2218">
                  <c:v>52.858199999999997</c:v>
                </c:pt>
                <c:pt idx="2220">
                  <c:v>52.789200000000001</c:v>
                </c:pt>
                <c:pt idx="2221">
                  <c:v>52.789200000000001</c:v>
                </c:pt>
                <c:pt idx="2222">
                  <c:v>52.789200000000001</c:v>
                </c:pt>
                <c:pt idx="2223">
                  <c:v>52.789200000000001</c:v>
                </c:pt>
                <c:pt idx="2224">
                  <c:v>52.789200000000001</c:v>
                </c:pt>
                <c:pt idx="2225">
                  <c:v>52.719830000000002</c:v>
                </c:pt>
                <c:pt idx="2226">
                  <c:v>52.719830000000002</c:v>
                </c:pt>
                <c:pt idx="2227">
                  <c:v>52.719830000000002</c:v>
                </c:pt>
                <c:pt idx="2228">
                  <c:v>52.719830000000002</c:v>
                </c:pt>
                <c:pt idx="2229">
                  <c:v>52.719830000000002</c:v>
                </c:pt>
                <c:pt idx="2230">
                  <c:v>52.719830000000002</c:v>
                </c:pt>
                <c:pt idx="2231">
                  <c:v>52.719830000000002</c:v>
                </c:pt>
                <c:pt idx="2232">
                  <c:v>52.719830000000002</c:v>
                </c:pt>
                <c:pt idx="2233">
                  <c:v>52.719830000000002</c:v>
                </c:pt>
                <c:pt idx="2235">
                  <c:v>52.719830000000002</c:v>
                </c:pt>
                <c:pt idx="2236">
                  <c:v>52.719830000000002</c:v>
                </c:pt>
                <c:pt idx="2237">
                  <c:v>52.719830000000002</c:v>
                </c:pt>
                <c:pt idx="2238">
                  <c:v>52.719830000000002</c:v>
                </c:pt>
                <c:pt idx="2242">
                  <c:v>52.719830000000002</c:v>
                </c:pt>
                <c:pt idx="2243">
                  <c:v>52.719830000000002</c:v>
                </c:pt>
                <c:pt idx="2244">
                  <c:v>52.719830000000002</c:v>
                </c:pt>
                <c:pt idx="2245">
                  <c:v>52.648880000000013</c:v>
                </c:pt>
                <c:pt idx="2246">
                  <c:v>52.577920000000013</c:v>
                </c:pt>
                <c:pt idx="2247">
                  <c:v>52.506970000000003</c:v>
                </c:pt>
                <c:pt idx="2248">
                  <c:v>52.506970000000003</c:v>
                </c:pt>
                <c:pt idx="2250">
                  <c:v>52.506970000000003</c:v>
                </c:pt>
                <c:pt idx="2252">
                  <c:v>52.506970000000003</c:v>
                </c:pt>
                <c:pt idx="2253">
                  <c:v>52.506970000000003</c:v>
                </c:pt>
                <c:pt idx="2254">
                  <c:v>52.506970000000003</c:v>
                </c:pt>
                <c:pt idx="2256">
                  <c:v>52.435430000000011</c:v>
                </c:pt>
                <c:pt idx="2257">
                  <c:v>52.363900000000001</c:v>
                </c:pt>
                <c:pt idx="2258">
                  <c:v>52.363900000000001</c:v>
                </c:pt>
                <c:pt idx="2259">
                  <c:v>52.363900000000001</c:v>
                </c:pt>
                <c:pt idx="2261">
                  <c:v>52.363900000000001</c:v>
                </c:pt>
                <c:pt idx="2262">
                  <c:v>52.363900000000001</c:v>
                </c:pt>
                <c:pt idx="2263">
                  <c:v>52.363900000000001</c:v>
                </c:pt>
                <c:pt idx="2264">
                  <c:v>52.363900000000001</c:v>
                </c:pt>
                <c:pt idx="2265">
                  <c:v>52.363900000000001</c:v>
                </c:pt>
                <c:pt idx="2267">
                  <c:v>52.363900000000001</c:v>
                </c:pt>
                <c:pt idx="2268">
                  <c:v>52.291370000000263</c:v>
                </c:pt>
                <c:pt idx="2269">
                  <c:v>52.218740000000011</c:v>
                </c:pt>
                <c:pt idx="2270">
                  <c:v>52.146110000000213</c:v>
                </c:pt>
                <c:pt idx="2273">
                  <c:v>52.146110000000213</c:v>
                </c:pt>
                <c:pt idx="2274">
                  <c:v>52.07338</c:v>
                </c:pt>
                <c:pt idx="2276">
                  <c:v>52.07338</c:v>
                </c:pt>
                <c:pt idx="2277">
                  <c:v>52.07338</c:v>
                </c:pt>
                <c:pt idx="2278">
                  <c:v>52.07338</c:v>
                </c:pt>
                <c:pt idx="2279">
                  <c:v>52.000250000000001</c:v>
                </c:pt>
                <c:pt idx="2281">
                  <c:v>51.927110000000013</c:v>
                </c:pt>
                <c:pt idx="2282">
                  <c:v>51.853869999999837</c:v>
                </c:pt>
                <c:pt idx="2283">
                  <c:v>51.853869999999837</c:v>
                </c:pt>
                <c:pt idx="2284">
                  <c:v>51.853869999999837</c:v>
                </c:pt>
                <c:pt idx="2286">
                  <c:v>51.853869999999837</c:v>
                </c:pt>
                <c:pt idx="2287">
                  <c:v>51.780320000000003</c:v>
                </c:pt>
                <c:pt idx="2288">
                  <c:v>51.780320000000003</c:v>
                </c:pt>
                <c:pt idx="2289">
                  <c:v>51.780320000000003</c:v>
                </c:pt>
                <c:pt idx="2290">
                  <c:v>51.780320000000003</c:v>
                </c:pt>
                <c:pt idx="2291">
                  <c:v>51.780320000000003</c:v>
                </c:pt>
                <c:pt idx="2292">
                  <c:v>51.780320000000003</c:v>
                </c:pt>
                <c:pt idx="2293">
                  <c:v>51.780320000000003</c:v>
                </c:pt>
                <c:pt idx="2296">
                  <c:v>51.780320000000003</c:v>
                </c:pt>
                <c:pt idx="2297">
                  <c:v>51.780320000000003</c:v>
                </c:pt>
                <c:pt idx="2298">
                  <c:v>51.780320000000003</c:v>
                </c:pt>
                <c:pt idx="2299">
                  <c:v>51.780320000000003</c:v>
                </c:pt>
                <c:pt idx="2300">
                  <c:v>51.780320000000003</c:v>
                </c:pt>
                <c:pt idx="2302">
                  <c:v>51.705380000000012</c:v>
                </c:pt>
                <c:pt idx="2303">
                  <c:v>51.630450000000003</c:v>
                </c:pt>
                <c:pt idx="2304">
                  <c:v>51.630450000000003</c:v>
                </c:pt>
                <c:pt idx="2306">
                  <c:v>51.630450000000003</c:v>
                </c:pt>
                <c:pt idx="2307">
                  <c:v>51.630450000000003</c:v>
                </c:pt>
                <c:pt idx="2310">
                  <c:v>51.630450000000003</c:v>
                </c:pt>
                <c:pt idx="2311">
                  <c:v>51.630450000000003</c:v>
                </c:pt>
                <c:pt idx="2312">
                  <c:v>51.630450000000003</c:v>
                </c:pt>
                <c:pt idx="2313">
                  <c:v>51.630450000000003</c:v>
                </c:pt>
                <c:pt idx="2314">
                  <c:v>51.630450000000003</c:v>
                </c:pt>
                <c:pt idx="2315">
                  <c:v>51.630450000000003</c:v>
                </c:pt>
                <c:pt idx="2316">
                  <c:v>51.554409999999997</c:v>
                </c:pt>
                <c:pt idx="2317">
                  <c:v>51.554409999999997</c:v>
                </c:pt>
                <c:pt idx="2318">
                  <c:v>51.554409999999997</c:v>
                </c:pt>
                <c:pt idx="2319">
                  <c:v>51.554409999999997</c:v>
                </c:pt>
                <c:pt idx="2320">
                  <c:v>51.554409999999997</c:v>
                </c:pt>
                <c:pt idx="2321">
                  <c:v>51.554409999999997</c:v>
                </c:pt>
                <c:pt idx="2322">
                  <c:v>51.554409999999997</c:v>
                </c:pt>
                <c:pt idx="2323">
                  <c:v>51.554409999999997</c:v>
                </c:pt>
                <c:pt idx="2325">
                  <c:v>51.554409999999997</c:v>
                </c:pt>
                <c:pt idx="2327">
                  <c:v>51.554409999999997</c:v>
                </c:pt>
                <c:pt idx="2328">
                  <c:v>51.554409999999997</c:v>
                </c:pt>
                <c:pt idx="2329">
                  <c:v>51.554409999999997</c:v>
                </c:pt>
                <c:pt idx="2330">
                  <c:v>51.554409999999997</c:v>
                </c:pt>
                <c:pt idx="2331">
                  <c:v>51.554409999999997</c:v>
                </c:pt>
                <c:pt idx="2332">
                  <c:v>51.554409999999997</c:v>
                </c:pt>
                <c:pt idx="2333">
                  <c:v>51.554409999999997</c:v>
                </c:pt>
                <c:pt idx="2335">
                  <c:v>51.554409999999997</c:v>
                </c:pt>
                <c:pt idx="2336">
                  <c:v>51.554409999999997</c:v>
                </c:pt>
                <c:pt idx="2337">
                  <c:v>51.554409999999997</c:v>
                </c:pt>
                <c:pt idx="2339">
                  <c:v>51.554409999999997</c:v>
                </c:pt>
                <c:pt idx="2340">
                  <c:v>51.554409999999997</c:v>
                </c:pt>
                <c:pt idx="2342">
                  <c:v>51.554409999999997</c:v>
                </c:pt>
                <c:pt idx="2343">
                  <c:v>51.554409999999997</c:v>
                </c:pt>
                <c:pt idx="2344">
                  <c:v>51.554409999999997</c:v>
                </c:pt>
                <c:pt idx="2345">
                  <c:v>51.554409999999997</c:v>
                </c:pt>
                <c:pt idx="2346">
                  <c:v>51.554409999999997</c:v>
                </c:pt>
                <c:pt idx="2347">
                  <c:v>51.554409999999997</c:v>
                </c:pt>
                <c:pt idx="2348">
                  <c:v>51.554409999999997</c:v>
                </c:pt>
                <c:pt idx="2349">
                  <c:v>51.474980000000002</c:v>
                </c:pt>
                <c:pt idx="2350">
                  <c:v>51.395530000000313</c:v>
                </c:pt>
                <c:pt idx="2351">
                  <c:v>51.316099999999999</c:v>
                </c:pt>
                <c:pt idx="2352">
                  <c:v>51.316099999999999</c:v>
                </c:pt>
                <c:pt idx="2353">
                  <c:v>51.316099999999999</c:v>
                </c:pt>
                <c:pt idx="2354">
                  <c:v>51.316099999999999</c:v>
                </c:pt>
                <c:pt idx="2355">
                  <c:v>51.316099999999999</c:v>
                </c:pt>
                <c:pt idx="2356">
                  <c:v>51.316099999999999</c:v>
                </c:pt>
                <c:pt idx="2357">
                  <c:v>51.316099999999999</c:v>
                </c:pt>
                <c:pt idx="2359">
                  <c:v>51.316099999999999</c:v>
                </c:pt>
                <c:pt idx="2360">
                  <c:v>51.316099999999999</c:v>
                </c:pt>
                <c:pt idx="2361">
                  <c:v>51.316099999999999</c:v>
                </c:pt>
                <c:pt idx="2362">
                  <c:v>51.316099999999999</c:v>
                </c:pt>
                <c:pt idx="2363">
                  <c:v>51.316099999999999</c:v>
                </c:pt>
                <c:pt idx="2364">
                  <c:v>51.316099999999999</c:v>
                </c:pt>
                <c:pt idx="2366">
                  <c:v>51.316099999999999</c:v>
                </c:pt>
                <c:pt idx="2368">
                  <c:v>51.316099999999999</c:v>
                </c:pt>
                <c:pt idx="2369">
                  <c:v>51.316099999999999</c:v>
                </c:pt>
                <c:pt idx="2370">
                  <c:v>51.316099999999999</c:v>
                </c:pt>
                <c:pt idx="2371">
                  <c:v>51.316099999999999</c:v>
                </c:pt>
                <c:pt idx="2372">
                  <c:v>51.316099999999999</c:v>
                </c:pt>
                <c:pt idx="2374">
                  <c:v>51.316099999999999</c:v>
                </c:pt>
                <c:pt idx="2375">
                  <c:v>51.316099999999999</c:v>
                </c:pt>
                <c:pt idx="2376">
                  <c:v>51.233730000000413</c:v>
                </c:pt>
                <c:pt idx="2377">
                  <c:v>51.151359999999997</c:v>
                </c:pt>
                <c:pt idx="2378">
                  <c:v>51.151359999999997</c:v>
                </c:pt>
                <c:pt idx="2379">
                  <c:v>51.151359999999997</c:v>
                </c:pt>
                <c:pt idx="2380">
                  <c:v>51.151359999999997</c:v>
                </c:pt>
                <c:pt idx="2382">
                  <c:v>51.151359999999997</c:v>
                </c:pt>
                <c:pt idx="2385">
                  <c:v>51.068330000000557</c:v>
                </c:pt>
                <c:pt idx="2386">
                  <c:v>50.985289999999999</c:v>
                </c:pt>
                <c:pt idx="2387">
                  <c:v>50.902250000000002</c:v>
                </c:pt>
                <c:pt idx="2388">
                  <c:v>50.902250000000002</c:v>
                </c:pt>
                <c:pt idx="2389">
                  <c:v>50.902250000000002</c:v>
                </c:pt>
                <c:pt idx="2390">
                  <c:v>50.818939999999998</c:v>
                </c:pt>
                <c:pt idx="2391">
                  <c:v>50.818939999999998</c:v>
                </c:pt>
                <c:pt idx="2392">
                  <c:v>50.818939999999998</c:v>
                </c:pt>
                <c:pt idx="2393">
                  <c:v>50.818939999999998</c:v>
                </c:pt>
                <c:pt idx="2395">
                  <c:v>50.818939999999998</c:v>
                </c:pt>
                <c:pt idx="2397">
                  <c:v>50.734940000000002</c:v>
                </c:pt>
                <c:pt idx="2398">
                  <c:v>50.734940000000002</c:v>
                </c:pt>
                <c:pt idx="2399">
                  <c:v>50.734940000000002</c:v>
                </c:pt>
                <c:pt idx="2400">
                  <c:v>50.734940000000002</c:v>
                </c:pt>
                <c:pt idx="2402">
                  <c:v>50.734940000000002</c:v>
                </c:pt>
                <c:pt idx="2404">
                  <c:v>50.734940000000002</c:v>
                </c:pt>
                <c:pt idx="2405">
                  <c:v>50.734940000000002</c:v>
                </c:pt>
                <c:pt idx="2406">
                  <c:v>50.734940000000002</c:v>
                </c:pt>
                <c:pt idx="2407">
                  <c:v>50.734940000000002</c:v>
                </c:pt>
                <c:pt idx="2408">
                  <c:v>50.734940000000002</c:v>
                </c:pt>
                <c:pt idx="2411">
                  <c:v>50.734940000000002</c:v>
                </c:pt>
                <c:pt idx="2412">
                  <c:v>50.734940000000002</c:v>
                </c:pt>
                <c:pt idx="2413">
                  <c:v>50.734940000000002</c:v>
                </c:pt>
                <c:pt idx="2414">
                  <c:v>50.734940000000002</c:v>
                </c:pt>
                <c:pt idx="2415">
                  <c:v>50.648950000000013</c:v>
                </c:pt>
                <c:pt idx="2418">
                  <c:v>50.648950000000013</c:v>
                </c:pt>
                <c:pt idx="2419">
                  <c:v>50.648950000000013</c:v>
                </c:pt>
                <c:pt idx="2420">
                  <c:v>50.648950000000013</c:v>
                </c:pt>
                <c:pt idx="2421">
                  <c:v>50.648950000000013</c:v>
                </c:pt>
                <c:pt idx="2422">
                  <c:v>50.648950000000013</c:v>
                </c:pt>
                <c:pt idx="2424">
                  <c:v>50.648950000000013</c:v>
                </c:pt>
                <c:pt idx="2425">
                  <c:v>50.561920000000001</c:v>
                </c:pt>
                <c:pt idx="2426">
                  <c:v>50.561920000000001</c:v>
                </c:pt>
                <c:pt idx="2428">
                  <c:v>50.561920000000001</c:v>
                </c:pt>
                <c:pt idx="2430">
                  <c:v>50.561920000000001</c:v>
                </c:pt>
                <c:pt idx="2431">
                  <c:v>50.474449999999997</c:v>
                </c:pt>
                <c:pt idx="2432">
                  <c:v>50.474449999999997</c:v>
                </c:pt>
                <c:pt idx="2433">
                  <c:v>50.474449999999997</c:v>
                </c:pt>
                <c:pt idx="2435">
                  <c:v>50.474449999999997</c:v>
                </c:pt>
                <c:pt idx="2436">
                  <c:v>50.474449999999997</c:v>
                </c:pt>
                <c:pt idx="2437">
                  <c:v>50.386360000000003</c:v>
                </c:pt>
                <c:pt idx="2438">
                  <c:v>50.298270000000521</c:v>
                </c:pt>
                <c:pt idx="2439">
                  <c:v>50.298270000000521</c:v>
                </c:pt>
                <c:pt idx="2441">
                  <c:v>50.298270000000521</c:v>
                </c:pt>
                <c:pt idx="2442">
                  <c:v>50.298270000000521</c:v>
                </c:pt>
                <c:pt idx="2443">
                  <c:v>50.298270000000521</c:v>
                </c:pt>
                <c:pt idx="2444">
                  <c:v>50.298270000000521</c:v>
                </c:pt>
                <c:pt idx="2445">
                  <c:v>50.298270000000521</c:v>
                </c:pt>
                <c:pt idx="2446">
                  <c:v>50.298270000000521</c:v>
                </c:pt>
                <c:pt idx="2447">
                  <c:v>50.298270000000521</c:v>
                </c:pt>
                <c:pt idx="2449">
                  <c:v>50.298270000000521</c:v>
                </c:pt>
                <c:pt idx="2450">
                  <c:v>50.208610000000213</c:v>
                </c:pt>
                <c:pt idx="2451">
                  <c:v>50.118950000000012</c:v>
                </c:pt>
                <c:pt idx="2452">
                  <c:v>50.118950000000012</c:v>
                </c:pt>
                <c:pt idx="2453">
                  <c:v>50.118950000000012</c:v>
                </c:pt>
                <c:pt idx="2454">
                  <c:v>50.118950000000012</c:v>
                </c:pt>
                <c:pt idx="2455">
                  <c:v>50.118950000000012</c:v>
                </c:pt>
                <c:pt idx="2456">
                  <c:v>50.118950000000012</c:v>
                </c:pt>
                <c:pt idx="2457">
                  <c:v>50.118950000000012</c:v>
                </c:pt>
                <c:pt idx="2459">
                  <c:v>50.118950000000012</c:v>
                </c:pt>
                <c:pt idx="2461">
                  <c:v>50.118950000000012</c:v>
                </c:pt>
                <c:pt idx="2462">
                  <c:v>50.118950000000012</c:v>
                </c:pt>
                <c:pt idx="2463">
                  <c:v>50.118950000000012</c:v>
                </c:pt>
                <c:pt idx="2464">
                  <c:v>50.027160000000002</c:v>
                </c:pt>
                <c:pt idx="2465">
                  <c:v>50.027160000000002</c:v>
                </c:pt>
                <c:pt idx="2466">
                  <c:v>50.027160000000002</c:v>
                </c:pt>
                <c:pt idx="2467">
                  <c:v>49.93486</c:v>
                </c:pt>
                <c:pt idx="2469">
                  <c:v>49.93486</c:v>
                </c:pt>
                <c:pt idx="2470">
                  <c:v>49.842219999999998</c:v>
                </c:pt>
                <c:pt idx="2471">
                  <c:v>49.842219999999998</c:v>
                </c:pt>
                <c:pt idx="2472">
                  <c:v>49.842219999999998</c:v>
                </c:pt>
                <c:pt idx="2473">
                  <c:v>49.842219999999998</c:v>
                </c:pt>
                <c:pt idx="2474">
                  <c:v>49.842219999999998</c:v>
                </c:pt>
                <c:pt idx="2475">
                  <c:v>49.842219999999998</c:v>
                </c:pt>
                <c:pt idx="2476">
                  <c:v>49.842219999999998</c:v>
                </c:pt>
                <c:pt idx="2477">
                  <c:v>49.842219999999998</c:v>
                </c:pt>
                <c:pt idx="2478">
                  <c:v>49.748000000000012</c:v>
                </c:pt>
                <c:pt idx="2480">
                  <c:v>49.748000000000012</c:v>
                </c:pt>
                <c:pt idx="2481">
                  <c:v>49.748000000000012</c:v>
                </c:pt>
                <c:pt idx="2482">
                  <c:v>49.748000000000012</c:v>
                </c:pt>
                <c:pt idx="2483">
                  <c:v>49.748000000000012</c:v>
                </c:pt>
                <c:pt idx="2485">
                  <c:v>49.748000000000012</c:v>
                </c:pt>
                <c:pt idx="2486">
                  <c:v>49.652320000000003</c:v>
                </c:pt>
                <c:pt idx="2489">
                  <c:v>49.652320000000003</c:v>
                </c:pt>
                <c:pt idx="2492">
                  <c:v>49.652320000000003</c:v>
                </c:pt>
                <c:pt idx="2493">
                  <c:v>49.652320000000003</c:v>
                </c:pt>
                <c:pt idx="2496">
                  <c:v>49.652320000000003</c:v>
                </c:pt>
                <c:pt idx="2498">
                  <c:v>49.652320000000003</c:v>
                </c:pt>
                <c:pt idx="2499">
                  <c:v>49.652320000000003</c:v>
                </c:pt>
                <c:pt idx="2500">
                  <c:v>49.652320000000003</c:v>
                </c:pt>
                <c:pt idx="2502">
                  <c:v>49.652320000000003</c:v>
                </c:pt>
                <c:pt idx="2503">
                  <c:v>49.652320000000003</c:v>
                </c:pt>
                <c:pt idx="2504">
                  <c:v>49.652320000000003</c:v>
                </c:pt>
                <c:pt idx="2505">
                  <c:v>49.652320000000003</c:v>
                </c:pt>
                <c:pt idx="2506">
                  <c:v>49.652320000000003</c:v>
                </c:pt>
                <c:pt idx="2508">
                  <c:v>49.652320000000003</c:v>
                </c:pt>
                <c:pt idx="2510">
                  <c:v>49.652320000000003</c:v>
                </c:pt>
                <c:pt idx="2511">
                  <c:v>49.652320000000003</c:v>
                </c:pt>
                <c:pt idx="2512">
                  <c:v>49.652320000000003</c:v>
                </c:pt>
                <c:pt idx="2513">
                  <c:v>49.652320000000003</c:v>
                </c:pt>
                <c:pt idx="2515">
                  <c:v>49.652320000000003</c:v>
                </c:pt>
                <c:pt idx="2516">
                  <c:v>49.652320000000003</c:v>
                </c:pt>
                <c:pt idx="2517">
                  <c:v>49.652320000000003</c:v>
                </c:pt>
                <c:pt idx="2518">
                  <c:v>49.652320000000003</c:v>
                </c:pt>
                <c:pt idx="2519">
                  <c:v>49.652320000000003</c:v>
                </c:pt>
                <c:pt idx="2520">
                  <c:v>49.652320000000003</c:v>
                </c:pt>
                <c:pt idx="2521">
                  <c:v>49.652320000000003</c:v>
                </c:pt>
                <c:pt idx="2524">
                  <c:v>49.652320000000003</c:v>
                </c:pt>
                <c:pt idx="2525">
                  <c:v>49.652320000000003</c:v>
                </c:pt>
                <c:pt idx="2526">
                  <c:v>49.652320000000003</c:v>
                </c:pt>
                <c:pt idx="2527">
                  <c:v>49.652320000000003</c:v>
                </c:pt>
                <c:pt idx="2528">
                  <c:v>49.652320000000003</c:v>
                </c:pt>
                <c:pt idx="2530">
                  <c:v>49.652320000000003</c:v>
                </c:pt>
                <c:pt idx="2531">
                  <c:v>49.652320000000003</c:v>
                </c:pt>
                <c:pt idx="2533">
                  <c:v>49.54974</c:v>
                </c:pt>
                <c:pt idx="2534">
                  <c:v>49.54974</c:v>
                </c:pt>
                <c:pt idx="2535">
                  <c:v>49.446939999999998</c:v>
                </c:pt>
                <c:pt idx="2536">
                  <c:v>49.446939999999998</c:v>
                </c:pt>
                <c:pt idx="2537">
                  <c:v>49.446939999999998</c:v>
                </c:pt>
                <c:pt idx="2538">
                  <c:v>49.446939999999998</c:v>
                </c:pt>
                <c:pt idx="2539">
                  <c:v>49.446939999999998</c:v>
                </c:pt>
                <c:pt idx="2540">
                  <c:v>49.446939999999998</c:v>
                </c:pt>
                <c:pt idx="2541">
                  <c:v>49.342840000000002</c:v>
                </c:pt>
                <c:pt idx="2542">
                  <c:v>49.342840000000002</c:v>
                </c:pt>
                <c:pt idx="2543">
                  <c:v>49.342840000000002</c:v>
                </c:pt>
                <c:pt idx="2544">
                  <c:v>49.342840000000002</c:v>
                </c:pt>
                <c:pt idx="2546">
                  <c:v>49.342840000000002</c:v>
                </c:pt>
                <c:pt idx="2547">
                  <c:v>49.342840000000002</c:v>
                </c:pt>
                <c:pt idx="2548">
                  <c:v>49.342840000000002</c:v>
                </c:pt>
                <c:pt idx="2549">
                  <c:v>49.342840000000002</c:v>
                </c:pt>
                <c:pt idx="2550">
                  <c:v>49.237180000000002</c:v>
                </c:pt>
                <c:pt idx="2552">
                  <c:v>49.237180000000002</c:v>
                </c:pt>
                <c:pt idx="2554">
                  <c:v>49.237180000000002</c:v>
                </c:pt>
                <c:pt idx="2555">
                  <c:v>49.237180000000002</c:v>
                </c:pt>
                <c:pt idx="2556">
                  <c:v>49.237180000000002</c:v>
                </c:pt>
                <c:pt idx="2558">
                  <c:v>49.237180000000002</c:v>
                </c:pt>
                <c:pt idx="2560">
                  <c:v>49.237180000000002</c:v>
                </c:pt>
                <c:pt idx="2561">
                  <c:v>49.237180000000002</c:v>
                </c:pt>
                <c:pt idx="2563">
                  <c:v>49.237180000000002</c:v>
                </c:pt>
                <c:pt idx="2564">
                  <c:v>49.237180000000002</c:v>
                </c:pt>
                <c:pt idx="2565">
                  <c:v>49.237180000000002</c:v>
                </c:pt>
                <c:pt idx="2566">
                  <c:v>49.237180000000002</c:v>
                </c:pt>
                <c:pt idx="2567">
                  <c:v>49.237180000000002</c:v>
                </c:pt>
                <c:pt idx="2569">
                  <c:v>49.127770000000012</c:v>
                </c:pt>
                <c:pt idx="2570">
                  <c:v>49.127770000000012</c:v>
                </c:pt>
                <c:pt idx="2571">
                  <c:v>49.127770000000012</c:v>
                </c:pt>
                <c:pt idx="2572">
                  <c:v>49.127770000000012</c:v>
                </c:pt>
                <c:pt idx="2573">
                  <c:v>49.127770000000012</c:v>
                </c:pt>
                <c:pt idx="2576">
                  <c:v>49.127770000000012</c:v>
                </c:pt>
                <c:pt idx="2577">
                  <c:v>49.127770000000012</c:v>
                </c:pt>
                <c:pt idx="2578">
                  <c:v>49.127770000000012</c:v>
                </c:pt>
                <c:pt idx="2582">
                  <c:v>49.127770000000012</c:v>
                </c:pt>
                <c:pt idx="2583">
                  <c:v>49.127770000000012</c:v>
                </c:pt>
                <c:pt idx="2585">
                  <c:v>49.127770000000012</c:v>
                </c:pt>
                <c:pt idx="2586">
                  <c:v>49.127770000000012</c:v>
                </c:pt>
                <c:pt idx="2588">
                  <c:v>49.127770000000012</c:v>
                </c:pt>
                <c:pt idx="2589">
                  <c:v>49.015350000000012</c:v>
                </c:pt>
                <c:pt idx="2590">
                  <c:v>49.015350000000012</c:v>
                </c:pt>
                <c:pt idx="2591">
                  <c:v>49.015350000000012</c:v>
                </c:pt>
                <c:pt idx="2594">
                  <c:v>49.015350000000012</c:v>
                </c:pt>
                <c:pt idx="2595">
                  <c:v>49.015350000000012</c:v>
                </c:pt>
                <c:pt idx="2596">
                  <c:v>49.015350000000012</c:v>
                </c:pt>
                <c:pt idx="2597">
                  <c:v>49.015350000000012</c:v>
                </c:pt>
                <c:pt idx="2598">
                  <c:v>49.015350000000012</c:v>
                </c:pt>
                <c:pt idx="2599">
                  <c:v>49.015350000000012</c:v>
                </c:pt>
                <c:pt idx="2600">
                  <c:v>49.015350000000012</c:v>
                </c:pt>
                <c:pt idx="2601">
                  <c:v>49.015350000000012</c:v>
                </c:pt>
                <c:pt idx="2602">
                  <c:v>49.015350000000012</c:v>
                </c:pt>
                <c:pt idx="2603">
                  <c:v>49.015350000000012</c:v>
                </c:pt>
                <c:pt idx="2605">
                  <c:v>49.015350000000012</c:v>
                </c:pt>
                <c:pt idx="2606">
                  <c:v>49.015350000000012</c:v>
                </c:pt>
                <c:pt idx="2607">
                  <c:v>49.015350000000012</c:v>
                </c:pt>
                <c:pt idx="2608">
                  <c:v>49.015350000000012</c:v>
                </c:pt>
                <c:pt idx="2610">
                  <c:v>49.015350000000012</c:v>
                </c:pt>
                <c:pt idx="2611">
                  <c:v>49.015350000000012</c:v>
                </c:pt>
                <c:pt idx="2613">
                  <c:v>49.015350000000012</c:v>
                </c:pt>
                <c:pt idx="2614">
                  <c:v>49.015350000000012</c:v>
                </c:pt>
                <c:pt idx="2615">
                  <c:v>49.015350000000012</c:v>
                </c:pt>
                <c:pt idx="2616">
                  <c:v>48.895790000000012</c:v>
                </c:pt>
                <c:pt idx="2617">
                  <c:v>48.895790000000012</c:v>
                </c:pt>
                <c:pt idx="2618">
                  <c:v>48.895790000000012</c:v>
                </c:pt>
                <c:pt idx="2619">
                  <c:v>48.775660000000002</c:v>
                </c:pt>
                <c:pt idx="2620">
                  <c:v>48.775660000000002</c:v>
                </c:pt>
                <c:pt idx="2621">
                  <c:v>48.65522</c:v>
                </c:pt>
                <c:pt idx="2622">
                  <c:v>48.65522</c:v>
                </c:pt>
                <c:pt idx="2623">
                  <c:v>48.65522</c:v>
                </c:pt>
                <c:pt idx="2624">
                  <c:v>48.65522</c:v>
                </c:pt>
                <c:pt idx="2625">
                  <c:v>48.65522</c:v>
                </c:pt>
                <c:pt idx="2626">
                  <c:v>48.65522</c:v>
                </c:pt>
                <c:pt idx="2627">
                  <c:v>48.65522</c:v>
                </c:pt>
                <c:pt idx="2628">
                  <c:v>48.65522</c:v>
                </c:pt>
                <c:pt idx="2629">
                  <c:v>48.65522</c:v>
                </c:pt>
                <c:pt idx="2632">
                  <c:v>48.65522</c:v>
                </c:pt>
                <c:pt idx="2633">
                  <c:v>48.65522</c:v>
                </c:pt>
                <c:pt idx="2634">
                  <c:v>48.65522</c:v>
                </c:pt>
                <c:pt idx="2635">
                  <c:v>48.65522</c:v>
                </c:pt>
                <c:pt idx="2637">
                  <c:v>48.530470000000001</c:v>
                </c:pt>
                <c:pt idx="2638">
                  <c:v>48.405710000000013</c:v>
                </c:pt>
                <c:pt idx="2639">
                  <c:v>48.405710000000013</c:v>
                </c:pt>
                <c:pt idx="2640">
                  <c:v>48.405710000000013</c:v>
                </c:pt>
                <c:pt idx="2641">
                  <c:v>48.405710000000013</c:v>
                </c:pt>
                <c:pt idx="2643">
                  <c:v>48.405710000000013</c:v>
                </c:pt>
                <c:pt idx="2644">
                  <c:v>48.405710000000013</c:v>
                </c:pt>
                <c:pt idx="2645">
                  <c:v>48.279320000000013</c:v>
                </c:pt>
                <c:pt idx="2646">
                  <c:v>48.279320000000013</c:v>
                </c:pt>
                <c:pt idx="2647">
                  <c:v>48.152610000000003</c:v>
                </c:pt>
                <c:pt idx="2648">
                  <c:v>48.152610000000003</c:v>
                </c:pt>
                <c:pt idx="2649">
                  <c:v>48.025220000000012</c:v>
                </c:pt>
                <c:pt idx="2650">
                  <c:v>47.897500000000001</c:v>
                </c:pt>
                <c:pt idx="2651">
                  <c:v>47.897500000000001</c:v>
                </c:pt>
                <c:pt idx="2653">
                  <c:v>47.897500000000001</c:v>
                </c:pt>
                <c:pt idx="2654">
                  <c:v>47.897500000000001</c:v>
                </c:pt>
                <c:pt idx="2655">
                  <c:v>47.897500000000001</c:v>
                </c:pt>
                <c:pt idx="2656">
                  <c:v>47.897500000000001</c:v>
                </c:pt>
                <c:pt idx="2658">
                  <c:v>47.897500000000001</c:v>
                </c:pt>
                <c:pt idx="2660">
                  <c:v>47.766620000000003</c:v>
                </c:pt>
                <c:pt idx="2662">
                  <c:v>47.766620000000003</c:v>
                </c:pt>
                <c:pt idx="2664">
                  <c:v>47.766620000000003</c:v>
                </c:pt>
                <c:pt idx="2665">
                  <c:v>47.766620000000003</c:v>
                </c:pt>
                <c:pt idx="2666">
                  <c:v>47.766620000000003</c:v>
                </c:pt>
                <c:pt idx="2667">
                  <c:v>47.766620000000003</c:v>
                </c:pt>
                <c:pt idx="2668">
                  <c:v>47.766620000000003</c:v>
                </c:pt>
                <c:pt idx="2669">
                  <c:v>47.633200000000002</c:v>
                </c:pt>
                <c:pt idx="2670">
                  <c:v>47.633200000000002</c:v>
                </c:pt>
                <c:pt idx="2671">
                  <c:v>47.633200000000002</c:v>
                </c:pt>
                <c:pt idx="2673">
                  <c:v>47.633200000000002</c:v>
                </c:pt>
                <c:pt idx="2674">
                  <c:v>47.633200000000002</c:v>
                </c:pt>
                <c:pt idx="2675">
                  <c:v>47.633200000000002</c:v>
                </c:pt>
                <c:pt idx="2676">
                  <c:v>47.633200000000002</c:v>
                </c:pt>
                <c:pt idx="2677">
                  <c:v>47.633200000000002</c:v>
                </c:pt>
                <c:pt idx="2679">
                  <c:v>47.633200000000002</c:v>
                </c:pt>
                <c:pt idx="2680">
                  <c:v>47.633200000000002</c:v>
                </c:pt>
                <c:pt idx="2681">
                  <c:v>47.633200000000002</c:v>
                </c:pt>
                <c:pt idx="2683">
                  <c:v>47.633200000000002</c:v>
                </c:pt>
                <c:pt idx="2684">
                  <c:v>47.633200000000002</c:v>
                </c:pt>
                <c:pt idx="2686">
                  <c:v>47.633200000000002</c:v>
                </c:pt>
                <c:pt idx="2687">
                  <c:v>47.633200000000002</c:v>
                </c:pt>
                <c:pt idx="2689">
                  <c:v>47.633200000000002</c:v>
                </c:pt>
                <c:pt idx="2690">
                  <c:v>47.633200000000002</c:v>
                </c:pt>
                <c:pt idx="2693">
                  <c:v>47.633200000000002</c:v>
                </c:pt>
                <c:pt idx="2694">
                  <c:v>47.492690000000003</c:v>
                </c:pt>
                <c:pt idx="2695">
                  <c:v>47.492690000000003</c:v>
                </c:pt>
                <c:pt idx="2696">
                  <c:v>47.492690000000003</c:v>
                </c:pt>
                <c:pt idx="2698">
                  <c:v>47.492690000000003</c:v>
                </c:pt>
                <c:pt idx="2699">
                  <c:v>47.492690000000003</c:v>
                </c:pt>
                <c:pt idx="2700">
                  <c:v>47.492690000000003</c:v>
                </c:pt>
                <c:pt idx="2701">
                  <c:v>47.492690000000003</c:v>
                </c:pt>
                <c:pt idx="2702">
                  <c:v>47.492690000000003</c:v>
                </c:pt>
                <c:pt idx="2703">
                  <c:v>47.492690000000003</c:v>
                </c:pt>
                <c:pt idx="2704">
                  <c:v>47.492690000000003</c:v>
                </c:pt>
                <c:pt idx="2705">
                  <c:v>47.492690000000003</c:v>
                </c:pt>
                <c:pt idx="2709">
                  <c:v>47.492690000000003</c:v>
                </c:pt>
                <c:pt idx="2710">
                  <c:v>47.492690000000003</c:v>
                </c:pt>
                <c:pt idx="2711">
                  <c:v>47.492690000000003</c:v>
                </c:pt>
                <c:pt idx="2712">
                  <c:v>47.492690000000003</c:v>
                </c:pt>
                <c:pt idx="2715">
                  <c:v>47.492690000000003</c:v>
                </c:pt>
                <c:pt idx="2716">
                  <c:v>47.492690000000003</c:v>
                </c:pt>
                <c:pt idx="2717">
                  <c:v>47.492690000000003</c:v>
                </c:pt>
                <c:pt idx="2719">
                  <c:v>47.492690000000003</c:v>
                </c:pt>
                <c:pt idx="2721">
                  <c:v>47.492690000000003</c:v>
                </c:pt>
                <c:pt idx="2722">
                  <c:v>47.492690000000003</c:v>
                </c:pt>
                <c:pt idx="2723">
                  <c:v>47.492690000000003</c:v>
                </c:pt>
                <c:pt idx="2724">
                  <c:v>47.492690000000003</c:v>
                </c:pt>
                <c:pt idx="2725">
                  <c:v>47.492690000000003</c:v>
                </c:pt>
                <c:pt idx="2726">
                  <c:v>47.492690000000003</c:v>
                </c:pt>
                <c:pt idx="2727">
                  <c:v>47.492690000000003</c:v>
                </c:pt>
                <c:pt idx="2729">
                  <c:v>47.492690000000003</c:v>
                </c:pt>
                <c:pt idx="2731">
                  <c:v>47.492690000000003</c:v>
                </c:pt>
                <c:pt idx="2733">
                  <c:v>47.492690000000003</c:v>
                </c:pt>
                <c:pt idx="2735">
                  <c:v>47.492690000000003</c:v>
                </c:pt>
                <c:pt idx="2737">
                  <c:v>47.492690000000003</c:v>
                </c:pt>
                <c:pt idx="2739">
                  <c:v>47.492690000000003</c:v>
                </c:pt>
                <c:pt idx="2740">
                  <c:v>47.492690000000003</c:v>
                </c:pt>
                <c:pt idx="2741">
                  <c:v>47.492690000000003</c:v>
                </c:pt>
                <c:pt idx="2742">
                  <c:v>47.492690000000003</c:v>
                </c:pt>
                <c:pt idx="2744">
                  <c:v>47.492690000000003</c:v>
                </c:pt>
                <c:pt idx="2745">
                  <c:v>47.492690000000003</c:v>
                </c:pt>
                <c:pt idx="2747">
                  <c:v>47.492690000000003</c:v>
                </c:pt>
                <c:pt idx="2750">
                  <c:v>47.492690000000003</c:v>
                </c:pt>
                <c:pt idx="2751">
                  <c:v>47.492690000000003</c:v>
                </c:pt>
                <c:pt idx="2752">
                  <c:v>47.492690000000003</c:v>
                </c:pt>
                <c:pt idx="2753">
                  <c:v>47.492690000000003</c:v>
                </c:pt>
                <c:pt idx="2754">
                  <c:v>47.492690000000003</c:v>
                </c:pt>
                <c:pt idx="2755">
                  <c:v>47.492690000000003</c:v>
                </c:pt>
                <c:pt idx="2756">
                  <c:v>47.492690000000003</c:v>
                </c:pt>
                <c:pt idx="2757">
                  <c:v>47.492690000000003</c:v>
                </c:pt>
                <c:pt idx="2758">
                  <c:v>47.492690000000003</c:v>
                </c:pt>
                <c:pt idx="2760">
                  <c:v>47.492690000000003</c:v>
                </c:pt>
                <c:pt idx="2762">
                  <c:v>47.492690000000003</c:v>
                </c:pt>
                <c:pt idx="2763">
                  <c:v>47.492690000000003</c:v>
                </c:pt>
                <c:pt idx="2765">
                  <c:v>47.492690000000003</c:v>
                </c:pt>
                <c:pt idx="2766">
                  <c:v>47.492690000000003</c:v>
                </c:pt>
                <c:pt idx="2767">
                  <c:v>47.492690000000003</c:v>
                </c:pt>
                <c:pt idx="2769">
                  <c:v>47.492690000000003</c:v>
                </c:pt>
                <c:pt idx="2770">
                  <c:v>47.492690000000003</c:v>
                </c:pt>
                <c:pt idx="2772">
                  <c:v>47.492690000000003</c:v>
                </c:pt>
                <c:pt idx="2773">
                  <c:v>47.492690000000003</c:v>
                </c:pt>
                <c:pt idx="2777">
                  <c:v>47.492690000000003</c:v>
                </c:pt>
                <c:pt idx="2778">
                  <c:v>47.492690000000003</c:v>
                </c:pt>
                <c:pt idx="2779">
                  <c:v>47.492690000000003</c:v>
                </c:pt>
                <c:pt idx="2781">
                  <c:v>47.492690000000003</c:v>
                </c:pt>
                <c:pt idx="2782">
                  <c:v>47.492690000000003</c:v>
                </c:pt>
                <c:pt idx="2783">
                  <c:v>47.492690000000003</c:v>
                </c:pt>
                <c:pt idx="2784">
                  <c:v>47.492690000000003</c:v>
                </c:pt>
                <c:pt idx="2785">
                  <c:v>47.492690000000003</c:v>
                </c:pt>
                <c:pt idx="2786">
                  <c:v>47.492690000000003</c:v>
                </c:pt>
                <c:pt idx="2787">
                  <c:v>47.492690000000003</c:v>
                </c:pt>
                <c:pt idx="2789">
                  <c:v>47.492690000000003</c:v>
                </c:pt>
                <c:pt idx="2790">
                  <c:v>47.492690000000003</c:v>
                </c:pt>
                <c:pt idx="2791">
                  <c:v>47.492690000000003</c:v>
                </c:pt>
                <c:pt idx="2792">
                  <c:v>47.492690000000003</c:v>
                </c:pt>
                <c:pt idx="2793">
                  <c:v>47.492690000000003</c:v>
                </c:pt>
                <c:pt idx="2794">
                  <c:v>47.492690000000003</c:v>
                </c:pt>
                <c:pt idx="2796">
                  <c:v>47.492690000000003</c:v>
                </c:pt>
                <c:pt idx="2797">
                  <c:v>47.492690000000003</c:v>
                </c:pt>
                <c:pt idx="2798">
                  <c:v>47.492690000000003</c:v>
                </c:pt>
                <c:pt idx="2799">
                  <c:v>47.492690000000003</c:v>
                </c:pt>
                <c:pt idx="2801">
                  <c:v>47.492690000000003</c:v>
                </c:pt>
                <c:pt idx="2802">
                  <c:v>47.492690000000003</c:v>
                </c:pt>
                <c:pt idx="2803">
                  <c:v>47.492690000000003</c:v>
                </c:pt>
                <c:pt idx="2804">
                  <c:v>47.492690000000003</c:v>
                </c:pt>
                <c:pt idx="2805">
                  <c:v>47.492690000000003</c:v>
                </c:pt>
                <c:pt idx="2806">
                  <c:v>47.492690000000003</c:v>
                </c:pt>
                <c:pt idx="2809">
                  <c:v>47.492690000000003</c:v>
                </c:pt>
                <c:pt idx="2810">
                  <c:v>47.492690000000003</c:v>
                </c:pt>
                <c:pt idx="2811">
                  <c:v>47.492690000000003</c:v>
                </c:pt>
                <c:pt idx="2812">
                  <c:v>47.492690000000003</c:v>
                </c:pt>
                <c:pt idx="2814">
                  <c:v>47.492690000000003</c:v>
                </c:pt>
                <c:pt idx="2815">
                  <c:v>47.492690000000003</c:v>
                </c:pt>
                <c:pt idx="2816">
                  <c:v>47.492690000000003</c:v>
                </c:pt>
                <c:pt idx="2817">
                  <c:v>47.492690000000003</c:v>
                </c:pt>
                <c:pt idx="2818">
                  <c:v>47.492690000000003</c:v>
                </c:pt>
                <c:pt idx="2819">
                  <c:v>47.492690000000003</c:v>
                </c:pt>
                <c:pt idx="2820">
                  <c:v>47.492690000000003</c:v>
                </c:pt>
                <c:pt idx="2822">
                  <c:v>47.492690000000003</c:v>
                </c:pt>
                <c:pt idx="2824">
                  <c:v>47.492690000000003</c:v>
                </c:pt>
                <c:pt idx="2826">
                  <c:v>47.492690000000003</c:v>
                </c:pt>
                <c:pt idx="2827">
                  <c:v>47.492690000000003</c:v>
                </c:pt>
                <c:pt idx="2828">
                  <c:v>47.492690000000003</c:v>
                </c:pt>
                <c:pt idx="2829">
                  <c:v>47.492690000000003</c:v>
                </c:pt>
                <c:pt idx="2830">
                  <c:v>47.286200000000001</c:v>
                </c:pt>
                <c:pt idx="2831">
                  <c:v>47.286200000000001</c:v>
                </c:pt>
                <c:pt idx="2832">
                  <c:v>47.286200000000001</c:v>
                </c:pt>
                <c:pt idx="2833">
                  <c:v>47.286200000000001</c:v>
                </c:pt>
                <c:pt idx="2834">
                  <c:v>47.286200000000001</c:v>
                </c:pt>
                <c:pt idx="2835">
                  <c:v>47.076040000000013</c:v>
                </c:pt>
                <c:pt idx="2839">
                  <c:v>47.076040000000013</c:v>
                </c:pt>
                <c:pt idx="2840">
                  <c:v>47.076040000000013</c:v>
                </c:pt>
                <c:pt idx="2841">
                  <c:v>47.076040000000013</c:v>
                </c:pt>
                <c:pt idx="2843">
                  <c:v>47.076040000000013</c:v>
                </c:pt>
                <c:pt idx="2844">
                  <c:v>47.076040000000013</c:v>
                </c:pt>
                <c:pt idx="2845">
                  <c:v>47.076040000000013</c:v>
                </c:pt>
                <c:pt idx="2846">
                  <c:v>47.076040000000013</c:v>
                </c:pt>
                <c:pt idx="2847">
                  <c:v>47.076040000000013</c:v>
                </c:pt>
                <c:pt idx="2848">
                  <c:v>47.076040000000013</c:v>
                </c:pt>
                <c:pt idx="2849">
                  <c:v>47.076040000000013</c:v>
                </c:pt>
                <c:pt idx="2851">
                  <c:v>47.076040000000013</c:v>
                </c:pt>
                <c:pt idx="2853">
                  <c:v>47.076040000000013</c:v>
                </c:pt>
                <c:pt idx="2855">
                  <c:v>47.076040000000013</c:v>
                </c:pt>
                <c:pt idx="2857">
                  <c:v>47.076040000000013</c:v>
                </c:pt>
                <c:pt idx="2858">
                  <c:v>47.076040000000013</c:v>
                </c:pt>
                <c:pt idx="2859">
                  <c:v>47.076040000000013</c:v>
                </c:pt>
                <c:pt idx="2860">
                  <c:v>47.076040000000013</c:v>
                </c:pt>
                <c:pt idx="2861">
                  <c:v>47.076040000000013</c:v>
                </c:pt>
                <c:pt idx="2862">
                  <c:v>47.076040000000013</c:v>
                </c:pt>
                <c:pt idx="2864">
                  <c:v>47.076040000000013</c:v>
                </c:pt>
                <c:pt idx="2865">
                  <c:v>47.076040000000013</c:v>
                </c:pt>
                <c:pt idx="2867">
                  <c:v>47.076040000000013</c:v>
                </c:pt>
                <c:pt idx="2869">
                  <c:v>47.076040000000013</c:v>
                </c:pt>
                <c:pt idx="2870">
                  <c:v>47.076040000000013</c:v>
                </c:pt>
                <c:pt idx="2871">
                  <c:v>46.839480000000002</c:v>
                </c:pt>
                <c:pt idx="2872">
                  <c:v>46.839480000000002</c:v>
                </c:pt>
                <c:pt idx="2873">
                  <c:v>46.839480000000002</c:v>
                </c:pt>
                <c:pt idx="2874">
                  <c:v>46.839480000000002</c:v>
                </c:pt>
                <c:pt idx="2875">
                  <c:v>46.839480000000002</c:v>
                </c:pt>
                <c:pt idx="2876">
                  <c:v>46.839480000000002</c:v>
                </c:pt>
                <c:pt idx="2877">
                  <c:v>46.839480000000002</c:v>
                </c:pt>
                <c:pt idx="2878">
                  <c:v>46.839480000000002</c:v>
                </c:pt>
                <c:pt idx="2879">
                  <c:v>46.839480000000002</c:v>
                </c:pt>
                <c:pt idx="2880">
                  <c:v>46.839480000000002</c:v>
                </c:pt>
                <c:pt idx="2881">
                  <c:v>46.839480000000002</c:v>
                </c:pt>
                <c:pt idx="2882">
                  <c:v>46.839480000000002</c:v>
                </c:pt>
                <c:pt idx="2883">
                  <c:v>46.839480000000002</c:v>
                </c:pt>
                <c:pt idx="2884">
                  <c:v>46.839480000000002</c:v>
                </c:pt>
                <c:pt idx="2885">
                  <c:v>46.839480000000002</c:v>
                </c:pt>
                <c:pt idx="2886">
                  <c:v>46.839480000000002</c:v>
                </c:pt>
                <c:pt idx="2887">
                  <c:v>46.582120000000003</c:v>
                </c:pt>
                <c:pt idx="2888">
                  <c:v>46.582120000000003</c:v>
                </c:pt>
                <c:pt idx="2889">
                  <c:v>46.582120000000003</c:v>
                </c:pt>
                <c:pt idx="2890">
                  <c:v>46.582120000000003</c:v>
                </c:pt>
                <c:pt idx="2891">
                  <c:v>46.582120000000003</c:v>
                </c:pt>
                <c:pt idx="2892">
                  <c:v>46.582120000000003</c:v>
                </c:pt>
                <c:pt idx="2893">
                  <c:v>46.582120000000003</c:v>
                </c:pt>
                <c:pt idx="2894">
                  <c:v>46.315930000000002</c:v>
                </c:pt>
                <c:pt idx="2895">
                  <c:v>46.315930000000002</c:v>
                </c:pt>
                <c:pt idx="2898">
                  <c:v>46.315930000000002</c:v>
                </c:pt>
                <c:pt idx="2901">
                  <c:v>46.315930000000002</c:v>
                </c:pt>
                <c:pt idx="2902">
                  <c:v>46.315930000000002</c:v>
                </c:pt>
                <c:pt idx="2903">
                  <c:v>46.315930000000002</c:v>
                </c:pt>
                <c:pt idx="2904">
                  <c:v>46.315930000000002</c:v>
                </c:pt>
                <c:pt idx="2905">
                  <c:v>46.315930000000002</c:v>
                </c:pt>
                <c:pt idx="2906">
                  <c:v>46.315930000000002</c:v>
                </c:pt>
                <c:pt idx="2908">
                  <c:v>46.315930000000002</c:v>
                </c:pt>
                <c:pt idx="2909">
                  <c:v>46.315930000000002</c:v>
                </c:pt>
                <c:pt idx="2911">
                  <c:v>46.315930000000002</c:v>
                </c:pt>
                <c:pt idx="2913">
                  <c:v>46.315930000000002</c:v>
                </c:pt>
                <c:pt idx="2914">
                  <c:v>46.315930000000002</c:v>
                </c:pt>
                <c:pt idx="2916">
                  <c:v>46.315930000000002</c:v>
                </c:pt>
                <c:pt idx="2919">
                  <c:v>46.315930000000002</c:v>
                </c:pt>
                <c:pt idx="2920">
                  <c:v>46.022790000000263</c:v>
                </c:pt>
                <c:pt idx="2921">
                  <c:v>46.022790000000263</c:v>
                </c:pt>
                <c:pt idx="2922">
                  <c:v>46.022790000000263</c:v>
                </c:pt>
                <c:pt idx="2926">
                  <c:v>46.022790000000263</c:v>
                </c:pt>
                <c:pt idx="2927">
                  <c:v>46.022790000000263</c:v>
                </c:pt>
                <c:pt idx="2928">
                  <c:v>46.022790000000263</c:v>
                </c:pt>
                <c:pt idx="2929">
                  <c:v>45.720010000000521</c:v>
                </c:pt>
                <c:pt idx="2930">
                  <c:v>45.720010000000521</c:v>
                </c:pt>
                <c:pt idx="2931">
                  <c:v>45.720010000000521</c:v>
                </c:pt>
                <c:pt idx="2932">
                  <c:v>45.720010000000521</c:v>
                </c:pt>
                <c:pt idx="2934">
                  <c:v>45.720010000000521</c:v>
                </c:pt>
                <c:pt idx="2935">
                  <c:v>45.720010000000521</c:v>
                </c:pt>
                <c:pt idx="2936">
                  <c:v>45.720010000000521</c:v>
                </c:pt>
                <c:pt idx="2937">
                  <c:v>45.720010000000521</c:v>
                </c:pt>
                <c:pt idx="2938">
                  <c:v>45.720010000000521</c:v>
                </c:pt>
                <c:pt idx="2939">
                  <c:v>45.720010000000521</c:v>
                </c:pt>
                <c:pt idx="2941">
                  <c:v>45.720010000000521</c:v>
                </c:pt>
                <c:pt idx="2942">
                  <c:v>45.720010000000521</c:v>
                </c:pt>
                <c:pt idx="2943">
                  <c:v>45.720010000000521</c:v>
                </c:pt>
                <c:pt idx="2944">
                  <c:v>45.720010000000521</c:v>
                </c:pt>
                <c:pt idx="2946">
                  <c:v>45.720010000000521</c:v>
                </c:pt>
                <c:pt idx="2948">
                  <c:v>45.720010000000521</c:v>
                </c:pt>
                <c:pt idx="2949">
                  <c:v>45.720010000000521</c:v>
                </c:pt>
                <c:pt idx="2952">
                  <c:v>45.720010000000521</c:v>
                </c:pt>
                <c:pt idx="2955">
                  <c:v>45.720010000000521</c:v>
                </c:pt>
                <c:pt idx="2956">
                  <c:v>45.720010000000521</c:v>
                </c:pt>
                <c:pt idx="2957">
                  <c:v>45.720010000000521</c:v>
                </c:pt>
                <c:pt idx="2958">
                  <c:v>45.720010000000521</c:v>
                </c:pt>
                <c:pt idx="2959">
                  <c:v>45.720010000000521</c:v>
                </c:pt>
                <c:pt idx="2960">
                  <c:v>45.720010000000521</c:v>
                </c:pt>
                <c:pt idx="2961">
                  <c:v>45.720010000000521</c:v>
                </c:pt>
                <c:pt idx="2962">
                  <c:v>45.720010000000521</c:v>
                </c:pt>
                <c:pt idx="2963">
                  <c:v>45.720010000000521</c:v>
                </c:pt>
                <c:pt idx="2964">
                  <c:v>45.720010000000521</c:v>
                </c:pt>
                <c:pt idx="2965">
                  <c:v>45.720010000000521</c:v>
                </c:pt>
                <c:pt idx="2967">
                  <c:v>45.720010000000521</c:v>
                </c:pt>
                <c:pt idx="2968">
                  <c:v>45.720010000000521</c:v>
                </c:pt>
                <c:pt idx="2969">
                  <c:v>45.720010000000521</c:v>
                </c:pt>
                <c:pt idx="2971">
                  <c:v>45.720010000000521</c:v>
                </c:pt>
                <c:pt idx="2974">
                  <c:v>45.720010000000521</c:v>
                </c:pt>
                <c:pt idx="2976">
                  <c:v>45.720010000000521</c:v>
                </c:pt>
                <c:pt idx="2977">
                  <c:v>45.329240000000013</c:v>
                </c:pt>
                <c:pt idx="2978">
                  <c:v>45.329240000000013</c:v>
                </c:pt>
                <c:pt idx="2979">
                  <c:v>45.329240000000013</c:v>
                </c:pt>
                <c:pt idx="2980">
                  <c:v>45.329240000000013</c:v>
                </c:pt>
                <c:pt idx="2981">
                  <c:v>45.329240000000013</c:v>
                </c:pt>
                <c:pt idx="2983">
                  <c:v>45.329240000000013</c:v>
                </c:pt>
                <c:pt idx="2988">
                  <c:v>45.329240000000013</c:v>
                </c:pt>
                <c:pt idx="2989">
                  <c:v>45.329240000000013</c:v>
                </c:pt>
                <c:pt idx="2990">
                  <c:v>45.329240000000013</c:v>
                </c:pt>
                <c:pt idx="2991">
                  <c:v>45.329240000000013</c:v>
                </c:pt>
                <c:pt idx="2992">
                  <c:v>45.329240000000013</c:v>
                </c:pt>
                <c:pt idx="2993">
                  <c:v>45.329240000000013</c:v>
                </c:pt>
                <c:pt idx="2994">
                  <c:v>45.329240000000013</c:v>
                </c:pt>
                <c:pt idx="3001">
                  <c:v>45.329240000000013</c:v>
                </c:pt>
                <c:pt idx="3002">
                  <c:v>45.329240000000013</c:v>
                </c:pt>
                <c:pt idx="3003">
                  <c:v>45.329240000000013</c:v>
                </c:pt>
                <c:pt idx="3004">
                  <c:v>45.329240000000013</c:v>
                </c:pt>
                <c:pt idx="3005">
                  <c:v>45.329240000000013</c:v>
                </c:pt>
                <c:pt idx="3007">
                  <c:v>45.329240000000013</c:v>
                </c:pt>
                <c:pt idx="3008">
                  <c:v>45.329240000000013</c:v>
                </c:pt>
                <c:pt idx="3009">
                  <c:v>45.329240000000013</c:v>
                </c:pt>
                <c:pt idx="3012">
                  <c:v>45.329240000000013</c:v>
                </c:pt>
                <c:pt idx="3015">
                  <c:v>45.329240000000013</c:v>
                </c:pt>
                <c:pt idx="3016">
                  <c:v>45.329240000000013</c:v>
                </c:pt>
                <c:pt idx="3018">
                  <c:v>45.329240000000013</c:v>
                </c:pt>
                <c:pt idx="3019">
                  <c:v>45.329240000000013</c:v>
                </c:pt>
                <c:pt idx="3020">
                  <c:v>44.831120000000013</c:v>
                </c:pt>
                <c:pt idx="3022">
                  <c:v>44.831120000000013</c:v>
                </c:pt>
                <c:pt idx="3023">
                  <c:v>44.831120000000013</c:v>
                </c:pt>
                <c:pt idx="3024">
                  <c:v>44.831120000000013</c:v>
                </c:pt>
                <c:pt idx="3025">
                  <c:v>44.831120000000013</c:v>
                </c:pt>
                <c:pt idx="3028">
                  <c:v>44.309829999999998</c:v>
                </c:pt>
                <c:pt idx="3029">
                  <c:v>43.788540000000012</c:v>
                </c:pt>
                <c:pt idx="3030">
                  <c:v>43.788540000000012</c:v>
                </c:pt>
                <c:pt idx="3033">
                  <c:v>43.260960000000011</c:v>
                </c:pt>
                <c:pt idx="3034">
                  <c:v>43.260960000000011</c:v>
                </c:pt>
                <c:pt idx="3036">
                  <c:v>43.260960000000011</c:v>
                </c:pt>
                <c:pt idx="3037">
                  <c:v>43.260960000000011</c:v>
                </c:pt>
                <c:pt idx="3038">
                  <c:v>43.260960000000011</c:v>
                </c:pt>
                <c:pt idx="3039">
                  <c:v>43.260960000000011</c:v>
                </c:pt>
                <c:pt idx="3040">
                  <c:v>43.260960000000011</c:v>
                </c:pt>
                <c:pt idx="3041">
                  <c:v>43.260960000000011</c:v>
                </c:pt>
                <c:pt idx="3045">
                  <c:v>43.260960000000011</c:v>
                </c:pt>
                <c:pt idx="3046">
                  <c:v>43.260960000000011</c:v>
                </c:pt>
                <c:pt idx="3047">
                  <c:v>43.260960000000011</c:v>
                </c:pt>
                <c:pt idx="3048">
                  <c:v>43.260960000000011</c:v>
                </c:pt>
                <c:pt idx="3049">
                  <c:v>43.260960000000011</c:v>
                </c:pt>
                <c:pt idx="3051">
                  <c:v>43.260960000000011</c:v>
                </c:pt>
                <c:pt idx="3052">
                  <c:v>43.260960000000011</c:v>
                </c:pt>
                <c:pt idx="3054">
                  <c:v>43.260960000000011</c:v>
                </c:pt>
                <c:pt idx="3055">
                  <c:v>43.260960000000011</c:v>
                </c:pt>
                <c:pt idx="3057">
                  <c:v>43.260960000000011</c:v>
                </c:pt>
                <c:pt idx="3060">
                  <c:v>43.260960000000011</c:v>
                </c:pt>
                <c:pt idx="3063">
                  <c:v>43.260960000000011</c:v>
                </c:pt>
                <c:pt idx="3064">
                  <c:v>43.260960000000011</c:v>
                </c:pt>
                <c:pt idx="3065">
                  <c:v>43.260960000000011</c:v>
                </c:pt>
                <c:pt idx="3067">
                  <c:v>43.260960000000011</c:v>
                </c:pt>
                <c:pt idx="3068">
                  <c:v>43.260960000000011</c:v>
                </c:pt>
                <c:pt idx="3069">
                  <c:v>43.260960000000011</c:v>
                </c:pt>
                <c:pt idx="3070">
                  <c:v>43.260960000000011</c:v>
                </c:pt>
                <c:pt idx="3072">
                  <c:v>42.502000000000002</c:v>
                </c:pt>
                <c:pt idx="3075">
                  <c:v>42.502000000000002</c:v>
                </c:pt>
                <c:pt idx="3079">
                  <c:v>42.502000000000002</c:v>
                </c:pt>
                <c:pt idx="3080">
                  <c:v>42.502000000000002</c:v>
                </c:pt>
                <c:pt idx="3081">
                  <c:v>42.502000000000002</c:v>
                </c:pt>
                <c:pt idx="3085">
                  <c:v>42.502000000000002</c:v>
                </c:pt>
                <c:pt idx="3088">
                  <c:v>42.502000000000002</c:v>
                </c:pt>
                <c:pt idx="3089">
                  <c:v>42.502000000000002</c:v>
                </c:pt>
                <c:pt idx="3091">
                  <c:v>41.634610000000002</c:v>
                </c:pt>
                <c:pt idx="3092">
                  <c:v>41.634610000000002</c:v>
                </c:pt>
                <c:pt idx="3093">
                  <c:v>41.634610000000002</c:v>
                </c:pt>
                <c:pt idx="3094">
                  <c:v>41.634610000000002</c:v>
                </c:pt>
                <c:pt idx="3095">
                  <c:v>41.634610000000002</c:v>
                </c:pt>
                <c:pt idx="3097">
                  <c:v>41.634610000000002</c:v>
                </c:pt>
                <c:pt idx="3098">
                  <c:v>41.634610000000002</c:v>
                </c:pt>
                <c:pt idx="3100">
                  <c:v>41.634610000000002</c:v>
                </c:pt>
                <c:pt idx="3101">
                  <c:v>41.634610000000002</c:v>
                </c:pt>
                <c:pt idx="3103">
                  <c:v>41.634610000000002</c:v>
                </c:pt>
                <c:pt idx="3106">
                  <c:v>41.634610000000002</c:v>
                </c:pt>
                <c:pt idx="3109">
                  <c:v>41.634610000000002</c:v>
                </c:pt>
                <c:pt idx="3112">
                  <c:v>41.634610000000002</c:v>
                </c:pt>
                <c:pt idx="3113">
                  <c:v>41.634610000000002</c:v>
                </c:pt>
                <c:pt idx="3114">
                  <c:v>41.634610000000002</c:v>
                </c:pt>
                <c:pt idx="3116">
                  <c:v>41.634610000000002</c:v>
                </c:pt>
                <c:pt idx="3118">
                  <c:v>41.634610000000002</c:v>
                </c:pt>
                <c:pt idx="3126">
                  <c:v>41.634610000000002</c:v>
                </c:pt>
                <c:pt idx="3127">
                  <c:v>41.634610000000002</c:v>
                </c:pt>
                <c:pt idx="3128">
                  <c:v>41.634610000000002</c:v>
                </c:pt>
                <c:pt idx="3129">
                  <c:v>41.634610000000002</c:v>
                </c:pt>
                <c:pt idx="3132">
                  <c:v>41.634610000000002</c:v>
                </c:pt>
                <c:pt idx="3134">
                  <c:v>41.634610000000002</c:v>
                </c:pt>
                <c:pt idx="3135">
                  <c:v>41.634610000000002</c:v>
                </c:pt>
                <c:pt idx="3139">
                  <c:v>41.634610000000002</c:v>
                </c:pt>
                <c:pt idx="3140">
                  <c:v>41.634610000000002</c:v>
                </c:pt>
                <c:pt idx="3145">
                  <c:v>41.634610000000002</c:v>
                </c:pt>
                <c:pt idx="3146">
                  <c:v>41.634610000000002</c:v>
                </c:pt>
                <c:pt idx="3147">
                  <c:v>41.634610000000002</c:v>
                </c:pt>
                <c:pt idx="3148">
                  <c:v>41.634610000000002</c:v>
                </c:pt>
                <c:pt idx="3150">
                  <c:v>41.634610000000002</c:v>
                </c:pt>
                <c:pt idx="3151">
                  <c:v>41.634610000000002</c:v>
                </c:pt>
                <c:pt idx="3152">
                  <c:v>41.634610000000002</c:v>
                </c:pt>
                <c:pt idx="3155">
                  <c:v>41.634610000000002</c:v>
                </c:pt>
                <c:pt idx="3156">
                  <c:v>41.634610000000002</c:v>
                </c:pt>
                <c:pt idx="3159">
                  <c:v>41.634610000000002</c:v>
                </c:pt>
                <c:pt idx="3165">
                  <c:v>41.634610000000002</c:v>
                </c:pt>
                <c:pt idx="3166">
                  <c:v>41.634610000000002</c:v>
                </c:pt>
                <c:pt idx="3167">
                  <c:v>41.634610000000002</c:v>
                </c:pt>
                <c:pt idx="3172">
                  <c:v>41.634610000000002</c:v>
                </c:pt>
                <c:pt idx="3173">
                  <c:v>41.634610000000002</c:v>
                </c:pt>
                <c:pt idx="3177">
                  <c:v>41.634610000000002</c:v>
                </c:pt>
                <c:pt idx="3178">
                  <c:v>41.634610000000002</c:v>
                </c:pt>
                <c:pt idx="3179">
                  <c:v>41.634610000000002</c:v>
                </c:pt>
                <c:pt idx="3181">
                  <c:v>41.634610000000002</c:v>
                </c:pt>
                <c:pt idx="3182">
                  <c:v>41.634610000000002</c:v>
                </c:pt>
                <c:pt idx="3183">
                  <c:v>41.634610000000002</c:v>
                </c:pt>
                <c:pt idx="3187">
                  <c:v>41.634610000000002</c:v>
                </c:pt>
                <c:pt idx="3188">
                  <c:v>41.634610000000002</c:v>
                </c:pt>
              </c:numCache>
            </c:numRef>
          </c:yVal>
          <c:smooth val="0"/>
          <c:extLst>
            <c:ext xmlns:c16="http://schemas.microsoft.com/office/drawing/2014/chart" uri="{C3380CC4-5D6E-409C-BE32-E72D297353CC}">
              <c16:uniqueId val="{00000000-B9BD-4BE7-AFB5-01C02BCAEDA6}"/>
            </c:ext>
          </c:extLst>
        </c:ser>
        <c:ser>
          <c:idx val="1"/>
          <c:order val="1"/>
          <c:tx>
            <c:strRef>
              <c:f>'Overall Pt Surv Adult v Peds'!$C$1</c:f>
              <c:strCache>
                <c:ptCount val="1"/>
                <c:pt idx="0">
                  <c:v>pediatric</c:v>
                </c:pt>
              </c:strCache>
            </c:strRef>
          </c:tx>
          <c:spPr>
            <a:ln w="76200">
              <a:solidFill>
                <a:srgbClr val="FF00FF"/>
              </a:solidFill>
            </a:ln>
          </c:spPr>
          <c:marker>
            <c:symbol val="none"/>
          </c:marker>
          <c:xVal>
            <c:numRef>
              <c:f>'Overall Pt Surv Adult v Peds'!$A$2:$A$3197</c:f>
              <c:numCache>
                <c:formatCode>General</c:formatCode>
                <c:ptCount val="3196"/>
                <c:pt idx="0">
                  <c:v>0</c:v>
                </c:pt>
                <c:pt idx="1">
                  <c:v>2.50000000000003E-3</c:v>
                </c:pt>
                <c:pt idx="2">
                  <c:v>5.8333333333334403E-3</c:v>
                </c:pt>
                <c:pt idx="3">
                  <c:v>8.3333333333333506E-3</c:v>
                </c:pt>
                <c:pt idx="4">
                  <c:v>1.0833333333333301E-2</c:v>
                </c:pt>
                <c:pt idx="5">
                  <c:v>1.3333333333333299E-2</c:v>
                </c:pt>
                <c:pt idx="6">
                  <c:v>1.6666666666666701E-2</c:v>
                </c:pt>
                <c:pt idx="7">
                  <c:v>1.91666666666667E-2</c:v>
                </c:pt>
                <c:pt idx="8">
                  <c:v>2.1666666666666699E-2</c:v>
                </c:pt>
                <c:pt idx="9">
                  <c:v>2.5000000000000001E-2</c:v>
                </c:pt>
                <c:pt idx="10">
                  <c:v>2.75E-2</c:v>
                </c:pt>
                <c:pt idx="11">
                  <c:v>0.03</c:v>
                </c:pt>
                <c:pt idx="12">
                  <c:v>3.2500000000000001E-2</c:v>
                </c:pt>
                <c:pt idx="13">
                  <c:v>3.5833333333333398E-2</c:v>
                </c:pt>
                <c:pt idx="14">
                  <c:v>3.8333333333333303E-2</c:v>
                </c:pt>
                <c:pt idx="15">
                  <c:v>4.0833333333333999E-2</c:v>
                </c:pt>
                <c:pt idx="16">
                  <c:v>4.4166666666666798E-2</c:v>
                </c:pt>
                <c:pt idx="17">
                  <c:v>4.6666666666666697E-2</c:v>
                </c:pt>
                <c:pt idx="18">
                  <c:v>4.9166666666666803E-2</c:v>
                </c:pt>
                <c:pt idx="19">
                  <c:v>5.1666666666666701E-2</c:v>
                </c:pt>
                <c:pt idx="20">
                  <c:v>5.5E-2</c:v>
                </c:pt>
                <c:pt idx="21">
                  <c:v>5.7500000000000002E-2</c:v>
                </c:pt>
                <c:pt idx="22">
                  <c:v>0.06</c:v>
                </c:pt>
                <c:pt idx="23">
                  <c:v>6.3333333333334005E-2</c:v>
                </c:pt>
                <c:pt idx="24">
                  <c:v>6.5833333333334104E-2</c:v>
                </c:pt>
                <c:pt idx="25">
                  <c:v>6.8333333333334106E-2</c:v>
                </c:pt>
                <c:pt idx="26">
                  <c:v>7.0833333333334095E-2</c:v>
                </c:pt>
                <c:pt idx="27">
                  <c:v>7.4166666666666894E-2</c:v>
                </c:pt>
                <c:pt idx="28">
                  <c:v>7.6666666666666702E-2</c:v>
                </c:pt>
                <c:pt idx="29">
                  <c:v>7.9166666666666996E-2</c:v>
                </c:pt>
                <c:pt idx="30">
                  <c:v>8.2500000000000004E-2</c:v>
                </c:pt>
                <c:pt idx="31">
                  <c:v>8.5000000000000006E-2</c:v>
                </c:pt>
                <c:pt idx="32">
                  <c:v>8.7499999999999994E-2</c:v>
                </c:pt>
                <c:pt idx="33">
                  <c:v>0.09</c:v>
                </c:pt>
                <c:pt idx="34">
                  <c:v>9.3333333333333504E-2</c:v>
                </c:pt>
                <c:pt idx="35">
                  <c:v>9.5833333333333298E-2</c:v>
                </c:pt>
                <c:pt idx="36">
                  <c:v>9.83333333333333E-2</c:v>
                </c:pt>
                <c:pt idx="37">
                  <c:v>0.101666666666667</c:v>
                </c:pt>
                <c:pt idx="38">
                  <c:v>0.104166666666668</c:v>
                </c:pt>
                <c:pt idx="39">
                  <c:v>0.10666666666666801</c:v>
                </c:pt>
                <c:pt idx="40">
                  <c:v>0.11</c:v>
                </c:pt>
                <c:pt idx="41">
                  <c:v>0.1125</c:v>
                </c:pt>
                <c:pt idx="42">
                  <c:v>0.115</c:v>
                </c:pt>
                <c:pt idx="43">
                  <c:v>0.11749999999999999</c:v>
                </c:pt>
                <c:pt idx="44">
                  <c:v>0.120833333333333</c:v>
                </c:pt>
                <c:pt idx="45">
                  <c:v>0.123333333333333</c:v>
                </c:pt>
                <c:pt idx="46">
                  <c:v>0.12583333333333299</c:v>
                </c:pt>
                <c:pt idx="47">
                  <c:v>0.12916666666666701</c:v>
                </c:pt>
                <c:pt idx="48">
                  <c:v>0.13166666666666699</c:v>
                </c:pt>
                <c:pt idx="49">
                  <c:v>0.13416666666666699</c:v>
                </c:pt>
                <c:pt idx="50">
                  <c:v>0.13666666666666699</c:v>
                </c:pt>
                <c:pt idx="51">
                  <c:v>0.14000000000000001</c:v>
                </c:pt>
                <c:pt idx="52">
                  <c:v>0.14249999999999999</c:v>
                </c:pt>
                <c:pt idx="53">
                  <c:v>0.14499999999999999</c:v>
                </c:pt>
                <c:pt idx="54">
                  <c:v>0.14833333333333501</c:v>
                </c:pt>
                <c:pt idx="55">
                  <c:v>0.15083333333333501</c:v>
                </c:pt>
                <c:pt idx="56">
                  <c:v>0.15583333333333599</c:v>
                </c:pt>
                <c:pt idx="57">
                  <c:v>0.15916666666666701</c:v>
                </c:pt>
                <c:pt idx="58">
                  <c:v>0.16166666666666701</c:v>
                </c:pt>
                <c:pt idx="59">
                  <c:v>0.16416666666666699</c:v>
                </c:pt>
                <c:pt idx="60">
                  <c:v>0.16750000000000001</c:v>
                </c:pt>
                <c:pt idx="61">
                  <c:v>0.17</c:v>
                </c:pt>
                <c:pt idx="62">
                  <c:v>0.17249999999999999</c:v>
                </c:pt>
                <c:pt idx="63">
                  <c:v>0.17499999999999999</c:v>
                </c:pt>
                <c:pt idx="64">
                  <c:v>0.17833333333333501</c:v>
                </c:pt>
                <c:pt idx="65">
                  <c:v>0.18083333333333501</c:v>
                </c:pt>
                <c:pt idx="66">
                  <c:v>0.18333333333333501</c:v>
                </c:pt>
                <c:pt idx="67">
                  <c:v>0.18666666666666701</c:v>
                </c:pt>
                <c:pt idx="68">
                  <c:v>0.18916666666666701</c:v>
                </c:pt>
                <c:pt idx="69">
                  <c:v>0.19166666666666701</c:v>
                </c:pt>
                <c:pt idx="70">
                  <c:v>0.19416666666666699</c:v>
                </c:pt>
                <c:pt idx="71">
                  <c:v>0.19750000000000001</c:v>
                </c:pt>
                <c:pt idx="72">
                  <c:v>0.2</c:v>
                </c:pt>
                <c:pt idx="73">
                  <c:v>0.20250000000000001</c:v>
                </c:pt>
                <c:pt idx="74">
                  <c:v>0.20583333333333501</c:v>
                </c:pt>
                <c:pt idx="75">
                  <c:v>0.20833333333333501</c:v>
                </c:pt>
                <c:pt idx="76">
                  <c:v>0.21083333333333501</c:v>
                </c:pt>
                <c:pt idx="77">
                  <c:v>0.21333333333333501</c:v>
                </c:pt>
                <c:pt idx="78">
                  <c:v>0.21916666666666701</c:v>
                </c:pt>
                <c:pt idx="79">
                  <c:v>0.22500000000000001</c:v>
                </c:pt>
                <c:pt idx="80">
                  <c:v>0.22750000000000001</c:v>
                </c:pt>
                <c:pt idx="81">
                  <c:v>0.23</c:v>
                </c:pt>
                <c:pt idx="82">
                  <c:v>0.23250000000000001</c:v>
                </c:pt>
                <c:pt idx="83">
                  <c:v>0.235833333333335</c:v>
                </c:pt>
                <c:pt idx="84">
                  <c:v>0.23833333333333501</c:v>
                </c:pt>
                <c:pt idx="85">
                  <c:v>0.24083333333333501</c:v>
                </c:pt>
                <c:pt idx="86">
                  <c:v>0.244166666666667</c:v>
                </c:pt>
                <c:pt idx="87">
                  <c:v>0.24666666666666701</c:v>
                </c:pt>
                <c:pt idx="88">
                  <c:v>0.24916666666666701</c:v>
                </c:pt>
                <c:pt idx="89">
                  <c:v>0.25166666666666698</c:v>
                </c:pt>
                <c:pt idx="90">
                  <c:v>0.255</c:v>
                </c:pt>
                <c:pt idx="91">
                  <c:v>0.25750000000000001</c:v>
                </c:pt>
                <c:pt idx="92">
                  <c:v>0.26</c:v>
                </c:pt>
                <c:pt idx="93">
                  <c:v>0.26333333333333298</c:v>
                </c:pt>
                <c:pt idx="94">
                  <c:v>0.26583333333333298</c:v>
                </c:pt>
                <c:pt idx="95">
                  <c:v>0.26833333333333298</c:v>
                </c:pt>
                <c:pt idx="96">
                  <c:v>0.274166666666671</c:v>
                </c:pt>
                <c:pt idx="97">
                  <c:v>0.276666666666671</c:v>
                </c:pt>
                <c:pt idx="98">
                  <c:v>0.279166666666671</c:v>
                </c:pt>
                <c:pt idx="99">
                  <c:v>0.28249999999999997</c:v>
                </c:pt>
                <c:pt idx="100">
                  <c:v>0.28749999999999998</c:v>
                </c:pt>
                <c:pt idx="101">
                  <c:v>0.28999999999999998</c:v>
                </c:pt>
                <c:pt idx="102">
                  <c:v>0.293333333333333</c:v>
                </c:pt>
                <c:pt idx="103">
                  <c:v>0.295833333333333</c:v>
                </c:pt>
                <c:pt idx="104">
                  <c:v>0.29833333333333301</c:v>
                </c:pt>
                <c:pt idx="105">
                  <c:v>0.30416666666667203</c:v>
                </c:pt>
                <c:pt idx="106">
                  <c:v>0.30666666666667203</c:v>
                </c:pt>
                <c:pt idx="107">
                  <c:v>0.310000000000002</c:v>
                </c:pt>
                <c:pt idx="108">
                  <c:v>0.312500000000004</c:v>
                </c:pt>
                <c:pt idx="109">
                  <c:v>0.315000000000004</c:v>
                </c:pt>
                <c:pt idx="110">
                  <c:v>0.317500000000004</c:v>
                </c:pt>
                <c:pt idx="111">
                  <c:v>0.32083333333333303</c:v>
                </c:pt>
                <c:pt idx="112">
                  <c:v>0.32583333333333298</c:v>
                </c:pt>
                <c:pt idx="113">
                  <c:v>0.32916666666667399</c:v>
                </c:pt>
                <c:pt idx="114">
                  <c:v>0.33166666666667399</c:v>
                </c:pt>
                <c:pt idx="115">
                  <c:v>0.33416666666667399</c:v>
                </c:pt>
                <c:pt idx="116">
                  <c:v>0.336666666666674</c:v>
                </c:pt>
                <c:pt idx="117">
                  <c:v>0.34</c:v>
                </c:pt>
                <c:pt idx="118">
                  <c:v>0.34250000000000003</c:v>
                </c:pt>
                <c:pt idx="119">
                  <c:v>0.350833333333333</c:v>
                </c:pt>
                <c:pt idx="120">
                  <c:v>0.353333333333333</c:v>
                </c:pt>
                <c:pt idx="121">
                  <c:v>0.355833333333333</c:v>
                </c:pt>
                <c:pt idx="122">
                  <c:v>0.35916666666667102</c:v>
                </c:pt>
                <c:pt idx="123">
                  <c:v>0.36166666666667102</c:v>
                </c:pt>
                <c:pt idx="124">
                  <c:v>0.36416666666667202</c:v>
                </c:pt>
                <c:pt idx="125">
                  <c:v>0.36749999999999999</c:v>
                </c:pt>
                <c:pt idx="126">
                  <c:v>0.37</c:v>
                </c:pt>
                <c:pt idx="127">
                  <c:v>0.372500000000002</c:v>
                </c:pt>
                <c:pt idx="128">
                  <c:v>0.37833333333333302</c:v>
                </c:pt>
                <c:pt idx="129">
                  <c:v>0.38083333333333302</c:v>
                </c:pt>
                <c:pt idx="130">
                  <c:v>0.38333333333333303</c:v>
                </c:pt>
                <c:pt idx="131">
                  <c:v>0.39166666666667399</c:v>
                </c:pt>
                <c:pt idx="132">
                  <c:v>0.39416666666667399</c:v>
                </c:pt>
                <c:pt idx="133">
                  <c:v>0.39750000000000402</c:v>
                </c:pt>
                <c:pt idx="134">
                  <c:v>0.4</c:v>
                </c:pt>
                <c:pt idx="135">
                  <c:v>0.40250000000000002</c:v>
                </c:pt>
                <c:pt idx="136">
                  <c:v>0.40583333333333299</c:v>
                </c:pt>
                <c:pt idx="137">
                  <c:v>0.40833333333333299</c:v>
                </c:pt>
                <c:pt idx="138">
                  <c:v>0.410833333333333</c:v>
                </c:pt>
                <c:pt idx="139">
                  <c:v>0.413333333333333</c:v>
                </c:pt>
                <c:pt idx="140">
                  <c:v>0.41666666666667102</c:v>
                </c:pt>
                <c:pt idx="141">
                  <c:v>0.41916666666667102</c:v>
                </c:pt>
                <c:pt idx="142">
                  <c:v>0.42166666666667102</c:v>
                </c:pt>
                <c:pt idx="143">
                  <c:v>0.42499999999999999</c:v>
                </c:pt>
                <c:pt idx="144">
                  <c:v>0.42749999999999999</c:v>
                </c:pt>
                <c:pt idx="145">
                  <c:v>0.43</c:v>
                </c:pt>
                <c:pt idx="146">
                  <c:v>0.4325</c:v>
                </c:pt>
                <c:pt idx="147">
                  <c:v>0.43583333333333302</c:v>
                </c:pt>
                <c:pt idx="148">
                  <c:v>0.43833333333333302</c:v>
                </c:pt>
                <c:pt idx="149">
                  <c:v>0.44083333333333302</c:v>
                </c:pt>
                <c:pt idx="150">
                  <c:v>0.44666666666666699</c:v>
                </c:pt>
                <c:pt idx="151">
                  <c:v>0.44916666666666699</c:v>
                </c:pt>
                <c:pt idx="152">
                  <c:v>0.45166666666666699</c:v>
                </c:pt>
                <c:pt idx="153">
                  <c:v>0.45500000000000002</c:v>
                </c:pt>
                <c:pt idx="154">
                  <c:v>0.45750000000000002</c:v>
                </c:pt>
                <c:pt idx="155">
                  <c:v>0.46</c:v>
                </c:pt>
                <c:pt idx="156">
                  <c:v>0.46333333333333299</c:v>
                </c:pt>
                <c:pt idx="157">
                  <c:v>0.47083333333333299</c:v>
                </c:pt>
                <c:pt idx="158">
                  <c:v>0.47416666666667101</c:v>
                </c:pt>
                <c:pt idx="159">
                  <c:v>0.47666666666667101</c:v>
                </c:pt>
                <c:pt idx="160">
                  <c:v>0.48249999999999998</c:v>
                </c:pt>
                <c:pt idx="161">
                  <c:v>0.48499999999999999</c:v>
                </c:pt>
                <c:pt idx="162">
                  <c:v>0.48749999999999999</c:v>
                </c:pt>
                <c:pt idx="163">
                  <c:v>0.49</c:v>
                </c:pt>
                <c:pt idx="164">
                  <c:v>0.49333333333333301</c:v>
                </c:pt>
                <c:pt idx="165">
                  <c:v>0.49583333333333302</c:v>
                </c:pt>
                <c:pt idx="166">
                  <c:v>0.49833333333333302</c:v>
                </c:pt>
                <c:pt idx="167">
                  <c:v>0.50166666666666704</c:v>
                </c:pt>
                <c:pt idx="168">
                  <c:v>0.50416666666665799</c:v>
                </c:pt>
                <c:pt idx="169">
                  <c:v>0.50666666666666405</c:v>
                </c:pt>
                <c:pt idx="170">
                  <c:v>0.51</c:v>
                </c:pt>
                <c:pt idx="171">
                  <c:v>0.51249999999999996</c:v>
                </c:pt>
                <c:pt idx="172">
                  <c:v>0.51500000000000001</c:v>
                </c:pt>
                <c:pt idx="173">
                  <c:v>0.52083333333333304</c:v>
                </c:pt>
                <c:pt idx="174">
                  <c:v>0.52333333333333298</c:v>
                </c:pt>
                <c:pt idx="175">
                  <c:v>0.52583333333333304</c:v>
                </c:pt>
                <c:pt idx="176">
                  <c:v>0.52916666666666701</c:v>
                </c:pt>
                <c:pt idx="177">
                  <c:v>0.53166666666666695</c:v>
                </c:pt>
                <c:pt idx="178">
                  <c:v>0.53416666666666701</c:v>
                </c:pt>
                <c:pt idx="179">
                  <c:v>0.53666666666666696</c:v>
                </c:pt>
                <c:pt idx="180">
                  <c:v>0.54</c:v>
                </c:pt>
                <c:pt idx="181">
                  <c:v>0.54500000000000004</c:v>
                </c:pt>
                <c:pt idx="182">
                  <c:v>0.54833333333333301</c:v>
                </c:pt>
                <c:pt idx="183">
                  <c:v>0.55083333333333395</c:v>
                </c:pt>
                <c:pt idx="184">
                  <c:v>0.55583333333333595</c:v>
                </c:pt>
                <c:pt idx="185">
                  <c:v>0.55916666666666703</c:v>
                </c:pt>
                <c:pt idx="186">
                  <c:v>0.56166666666666698</c:v>
                </c:pt>
                <c:pt idx="187">
                  <c:v>0.56416666666666704</c:v>
                </c:pt>
                <c:pt idx="188">
                  <c:v>0.5675</c:v>
                </c:pt>
                <c:pt idx="189">
                  <c:v>0.57250000000000001</c:v>
                </c:pt>
                <c:pt idx="190">
                  <c:v>0.57500000000000195</c:v>
                </c:pt>
                <c:pt idx="191">
                  <c:v>0.57833333333333303</c:v>
                </c:pt>
                <c:pt idx="192">
                  <c:v>0.58083333333333298</c:v>
                </c:pt>
                <c:pt idx="193">
                  <c:v>0.58333333333333304</c:v>
                </c:pt>
                <c:pt idx="194">
                  <c:v>0.586666666666667</c:v>
                </c:pt>
                <c:pt idx="195">
                  <c:v>0.58916666666665596</c:v>
                </c:pt>
                <c:pt idx="196">
                  <c:v>0.59166666666666701</c:v>
                </c:pt>
                <c:pt idx="197">
                  <c:v>0.59416666666665596</c:v>
                </c:pt>
                <c:pt idx="198">
                  <c:v>0.59750000000000003</c:v>
                </c:pt>
                <c:pt idx="199">
                  <c:v>0.60583333333334</c:v>
                </c:pt>
                <c:pt idx="200">
                  <c:v>0.610833333333341</c:v>
                </c:pt>
                <c:pt idx="201">
                  <c:v>0.61333333333333395</c:v>
                </c:pt>
                <c:pt idx="202">
                  <c:v>0.61666666666666703</c:v>
                </c:pt>
                <c:pt idx="203">
                  <c:v>0.61916666666666698</c:v>
                </c:pt>
                <c:pt idx="204">
                  <c:v>0.62500000000000699</c:v>
                </c:pt>
                <c:pt idx="205">
                  <c:v>0.62750000000000095</c:v>
                </c:pt>
                <c:pt idx="206">
                  <c:v>0.630000000000007</c:v>
                </c:pt>
                <c:pt idx="207">
                  <c:v>0.63250000000000095</c:v>
                </c:pt>
                <c:pt idx="208">
                  <c:v>0.63583333333334202</c:v>
                </c:pt>
                <c:pt idx="209">
                  <c:v>0.63833333333333597</c:v>
                </c:pt>
                <c:pt idx="210">
                  <c:v>0.64083333333334203</c:v>
                </c:pt>
                <c:pt idx="211">
                  <c:v>0.644166666666667</c:v>
                </c:pt>
                <c:pt idx="212">
                  <c:v>0.64666666666666905</c:v>
                </c:pt>
                <c:pt idx="213">
                  <c:v>0.649166666666667</c:v>
                </c:pt>
                <c:pt idx="214">
                  <c:v>0.65500000000000902</c:v>
                </c:pt>
                <c:pt idx="215">
                  <c:v>0.65750000000000297</c:v>
                </c:pt>
                <c:pt idx="216">
                  <c:v>0.66000000000000902</c:v>
                </c:pt>
                <c:pt idx="217">
                  <c:v>0.66583333333334405</c:v>
                </c:pt>
                <c:pt idx="218">
                  <c:v>0.66833333333334</c:v>
                </c:pt>
                <c:pt idx="219">
                  <c:v>0.67916666666666703</c:v>
                </c:pt>
                <c:pt idx="220">
                  <c:v>0.68500000000000005</c:v>
                </c:pt>
                <c:pt idx="221">
                  <c:v>0.6875</c:v>
                </c:pt>
                <c:pt idx="222">
                  <c:v>0.69000000000000195</c:v>
                </c:pt>
                <c:pt idx="223">
                  <c:v>0.70416666666666405</c:v>
                </c:pt>
                <c:pt idx="224">
                  <c:v>0.706666666666667</c:v>
                </c:pt>
                <c:pt idx="225">
                  <c:v>0.71000000000000296</c:v>
                </c:pt>
                <c:pt idx="226">
                  <c:v>0.71250000000000002</c:v>
                </c:pt>
                <c:pt idx="227">
                  <c:v>0.71500000000000297</c:v>
                </c:pt>
                <c:pt idx="228">
                  <c:v>0.71750000000000003</c:v>
                </c:pt>
                <c:pt idx="229">
                  <c:v>0.72333333333333305</c:v>
                </c:pt>
                <c:pt idx="230">
                  <c:v>0.72583333333333999</c:v>
                </c:pt>
                <c:pt idx="231">
                  <c:v>0.73166666666666702</c:v>
                </c:pt>
                <c:pt idx="232">
                  <c:v>0.73416666666666697</c:v>
                </c:pt>
                <c:pt idx="233">
                  <c:v>0.73666666666666702</c:v>
                </c:pt>
                <c:pt idx="234">
                  <c:v>0.74000000000000399</c:v>
                </c:pt>
                <c:pt idx="235">
                  <c:v>0.74250000000000005</c:v>
                </c:pt>
                <c:pt idx="236">
                  <c:v>0.74500000000000699</c:v>
                </c:pt>
                <c:pt idx="237">
                  <c:v>0.74833333333333596</c:v>
                </c:pt>
                <c:pt idx="238">
                  <c:v>0.75083333333334201</c:v>
                </c:pt>
                <c:pt idx="239">
                  <c:v>0.75583333333334302</c:v>
                </c:pt>
                <c:pt idx="240">
                  <c:v>0.75916666666666699</c:v>
                </c:pt>
                <c:pt idx="241">
                  <c:v>0.76416666666666699</c:v>
                </c:pt>
                <c:pt idx="242">
                  <c:v>0.76750000000000296</c:v>
                </c:pt>
                <c:pt idx="243">
                  <c:v>0.77000000000000801</c:v>
                </c:pt>
                <c:pt idx="244">
                  <c:v>0.77249999999999996</c:v>
                </c:pt>
                <c:pt idx="245">
                  <c:v>0.77500000000000902</c:v>
                </c:pt>
                <c:pt idx="246">
                  <c:v>0.77833333333333299</c:v>
                </c:pt>
                <c:pt idx="247">
                  <c:v>0.78083333333333305</c:v>
                </c:pt>
                <c:pt idx="248">
                  <c:v>0.78666666666666696</c:v>
                </c:pt>
                <c:pt idx="249">
                  <c:v>0.79166666666666696</c:v>
                </c:pt>
                <c:pt idx="250">
                  <c:v>0.79416666666666202</c:v>
                </c:pt>
                <c:pt idx="251">
                  <c:v>0.79749999999999999</c:v>
                </c:pt>
                <c:pt idx="252">
                  <c:v>0.8</c:v>
                </c:pt>
                <c:pt idx="253">
                  <c:v>0.80833333333333302</c:v>
                </c:pt>
                <c:pt idx="254">
                  <c:v>0.81083333333333596</c:v>
                </c:pt>
                <c:pt idx="255">
                  <c:v>0.81333333333333302</c:v>
                </c:pt>
                <c:pt idx="256">
                  <c:v>0.81666666666666698</c:v>
                </c:pt>
                <c:pt idx="257">
                  <c:v>0.82166666666666699</c:v>
                </c:pt>
                <c:pt idx="258">
                  <c:v>0.83000000000000296</c:v>
                </c:pt>
                <c:pt idx="259">
                  <c:v>0.83583333333333598</c:v>
                </c:pt>
                <c:pt idx="260">
                  <c:v>0.83833333333333304</c:v>
                </c:pt>
                <c:pt idx="261">
                  <c:v>0.84416666666666496</c:v>
                </c:pt>
                <c:pt idx="262">
                  <c:v>0.84666666666666701</c:v>
                </c:pt>
                <c:pt idx="263">
                  <c:v>0.84916666666666696</c:v>
                </c:pt>
                <c:pt idx="264">
                  <c:v>0.85166666666666702</c:v>
                </c:pt>
                <c:pt idx="265">
                  <c:v>0.85500000000000298</c:v>
                </c:pt>
                <c:pt idx="266">
                  <c:v>0.86000000000000298</c:v>
                </c:pt>
                <c:pt idx="267">
                  <c:v>0.865833333333342</c:v>
                </c:pt>
                <c:pt idx="268">
                  <c:v>0.86833333333333595</c:v>
                </c:pt>
                <c:pt idx="269">
                  <c:v>0.87083333333334201</c:v>
                </c:pt>
                <c:pt idx="270">
                  <c:v>0.87416666666666698</c:v>
                </c:pt>
                <c:pt idx="271">
                  <c:v>0.87666666666666704</c:v>
                </c:pt>
                <c:pt idx="272">
                  <c:v>0.87916666666666698</c:v>
                </c:pt>
                <c:pt idx="273">
                  <c:v>0.88249999999999995</c:v>
                </c:pt>
                <c:pt idx="274">
                  <c:v>0.88500000000000001</c:v>
                </c:pt>
                <c:pt idx="275">
                  <c:v>0.89833333333333298</c:v>
                </c:pt>
                <c:pt idx="276">
                  <c:v>0.90166666666666395</c:v>
                </c:pt>
                <c:pt idx="277">
                  <c:v>0.90416666666666701</c:v>
                </c:pt>
                <c:pt idx="278">
                  <c:v>0.90666666666666496</c:v>
                </c:pt>
                <c:pt idx="279">
                  <c:v>0.91</c:v>
                </c:pt>
                <c:pt idx="280">
                  <c:v>0.91249999999999998</c:v>
                </c:pt>
                <c:pt idx="281">
                  <c:v>0.92083333333333395</c:v>
                </c:pt>
                <c:pt idx="282">
                  <c:v>0.92583333333333395</c:v>
                </c:pt>
                <c:pt idx="283">
                  <c:v>0.92916666666666703</c:v>
                </c:pt>
                <c:pt idx="284">
                  <c:v>0.93416666666666703</c:v>
                </c:pt>
                <c:pt idx="285">
                  <c:v>0.94000000000000195</c:v>
                </c:pt>
                <c:pt idx="286">
                  <c:v>0.9425</c:v>
                </c:pt>
                <c:pt idx="287">
                  <c:v>0.94500000000000095</c:v>
                </c:pt>
                <c:pt idx="288">
                  <c:v>0.95083333333333597</c:v>
                </c:pt>
                <c:pt idx="289">
                  <c:v>0.95583333333333598</c:v>
                </c:pt>
                <c:pt idx="290">
                  <c:v>0.95916666666666395</c:v>
                </c:pt>
                <c:pt idx="291">
                  <c:v>0.97</c:v>
                </c:pt>
                <c:pt idx="292">
                  <c:v>0.97833333333333306</c:v>
                </c:pt>
                <c:pt idx="293">
                  <c:v>0.980833333333333</c:v>
                </c:pt>
                <c:pt idx="294">
                  <c:v>0.98333333333332995</c:v>
                </c:pt>
                <c:pt idx="295">
                  <c:v>0.98916666666665698</c:v>
                </c:pt>
                <c:pt idx="296">
                  <c:v>0.99166666666666703</c:v>
                </c:pt>
                <c:pt idx="297">
                  <c:v>0.99416666666665698</c:v>
                </c:pt>
                <c:pt idx="298">
                  <c:v>0.99749999999999694</c:v>
                </c:pt>
                <c:pt idx="299">
                  <c:v>1.0024999999999851</c:v>
                </c:pt>
                <c:pt idx="300">
                  <c:v>1.005833333333332</c:v>
                </c:pt>
                <c:pt idx="301">
                  <c:v>1.0083333333333331</c:v>
                </c:pt>
                <c:pt idx="302">
                  <c:v>1.0166666666666671</c:v>
                </c:pt>
                <c:pt idx="303">
                  <c:v>1.0216666666666661</c:v>
                </c:pt>
                <c:pt idx="304">
                  <c:v>1.024999999999983</c:v>
                </c:pt>
                <c:pt idx="305">
                  <c:v>1.03</c:v>
                </c:pt>
                <c:pt idx="306">
                  <c:v>1.0325</c:v>
                </c:pt>
                <c:pt idx="307">
                  <c:v>1.0358333333333321</c:v>
                </c:pt>
                <c:pt idx="308">
                  <c:v>1.0383333333333331</c:v>
                </c:pt>
                <c:pt idx="309">
                  <c:v>1.0441666666666669</c:v>
                </c:pt>
                <c:pt idx="310">
                  <c:v>1.0466666666666671</c:v>
                </c:pt>
                <c:pt idx="311">
                  <c:v>1.049166666666667</c:v>
                </c:pt>
                <c:pt idx="312">
                  <c:v>1.051666666666667</c:v>
                </c:pt>
                <c:pt idx="313">
                  <c:v>1.057499999999983</c:v>
                </c:pt>
                <c:pt idx="314">
                  <c:v>1.06</c:v>
                </c:pt>
                <c:pt idx="315">
                  <c:v>1.063333333333333</c:v>
                </c:pt>
                <c:pt idx="316">
                  <c:v>1.0708333333333331</c:v>
                </c:pt>
                <c:pt idx="317">
                  <c:v>1.0766666666666671</c:v>
                </c:pt>
                <c:pt idx="318">
                  <c:v>1.0825</c:v>
                </c:pt>
                <c:pt idx="319">
                  <c:v>1.087499999999983</c:v>
                </c:pt>
                <c:pt idx="320">
                  <c:v>1.0900000000000001</c:v>
                </c:pt>
                <c:pt idx="321">
                  <c:v>1.093333333333333</c:v>
                </c:pt>
                <c:pt idx="322">
                  <c:v>1.1041666666666681</c:v>
                </c:pt>
                <c:pt idx="323">
                  <c:v>1.1066666666666669</c:v>
                </c:pt>
                <c:pt idx="324">
                  <c:v>1.1100000000000001</c:v>
                </c:pt>
                <c:pt idx="325">
                  <c:v>1.1125</c:v>
                </c:pt>
                <c:pt idx="326">
                  <c:v>1.115</c:v>
                </c:pt>
                <c:pt idx="327">
                  <c:v>1.1174999999999851</c:v>
                </c:pt>
                <c:pt idx="328">
                  <c:v>1.1208333333333329</c:v>
                </c:pt>
                <c:pt idx="329">
                  <c:v>1.1233333333333331</c:v>
                </c:pt>
                <c:pt idx="330">
                  <c:v>1.131666666666667</c:v>
                </c:pt>
                <c:pt idx="331">
                  <c:v>1.1341666666666681</c:v>
                </c:pt>
                <c:pt idx="332">
                  <c:v>1.139999999999983</c:v>
                </c:pt>
                <c:pt idx="333">
                  <c:v>1.1425000000000001</c:v>
                </c:pt>
                <c:pt idx="334">
                  <c:v>1.1483333333333341</c:v>
                </c:pt>
                <c:pt idx="335">
                  <c:v>1.1591666666666669</c:v>
                </c:pt>
                <c:pt idx="336">
                  <c:v>1.1641666666666679</c:v>
                </c:pt>
                <c:pt idx="337">
                  <c:v>1.1675</c:v>
                </c:pt>
                <c:pt idx="338">
                  <c:v>1.1700000000000019</c:v>
                </c:pt>
                <c:pt idx="339">
                  <c:v>1.1725000000000001</c:v>
                </c:pt>
                <c:pt idx="340">
                  <c:v>1.1783333333333339</c:v>
                </c:pt>
                <c:pt idx="341">
                  <c:v>1.1808333333333341</c:v>
                </c:pt>
                <c:pt idx="342">
                  <c:v>1.1866666666666681</c:v>
                </c:pt>
                <c:pt idx="343">
                  <c:v>1.1916666666666671</c:v>
                </c:pt>
                <c:pt idx="344">
                  <c:v>1.1941666666666719</c:v>
                </c:pt>
                <c:pt idx="345">
                  <c:v>1.1975</c:v>
                </c:pt>
                <c:pt idx="346">
                  <c:v>1.2</c:v>
                </c:pt>
                <c:pt idx="347">
                  <c:v>1.202499999999983</c:v>
                </c:pt>
                <c:pt idx="348">
                  <c:v>1.205833333333332</c:v>
                </c:pt>
                <c:pt idx="349">
                  <c:v>1.208333333333333</c:v>
                </c:pt>
                <c:pt idx="350">
                  <c:v>1.210833333333333</c:v>
                </c:pt>
                <c:pt idx="351">
                  <c:v>1.216666666666667</c:v>
                </c:pt>
                <c:pt idx="352">
                  <c:v>1.219166666666667</c:v>
                </c:pt>
                <c:pt idx="353">
                  <c:v>1.2249999999999821</c:v>
                </c:pt>
                <c:pt idx="354">
                  <c:v>1.2324999999999851</c:v>
                </c:pt>
                <c:pt idx="355">
                  <c:v>1.235833333333332</c:v>
                </c:pt>
                <c:pt idx="356">
                  <c:v>1.2441666666666671</c:v>
                </c:pt>
                <c:pt idx="357">
                  <c:v>1.257499999999981</c:v>
                </c:pt>
                <c:pt idx="358">
                  <c:v>1.263333333333333</c:v>
                </c:pt>
                <c:pt idx="359">
                  <c:v>1.265833333333332</c:v>
                </c:pt>
                <c:pt idx="360">
                  <c:v>1.270833333333333</c:v>
                </c:pt>
                <c:pt idx="361">
                  <c:v>1.2766666666666671</c:v>
                </c:pt>
                <c:pt idx="362">
                  <c:v>1.279166666666667</c:v>
                </c:pt>
                <c:pt idx="363">
                  <c:v>1.2825</c:v>
                </c:pt>
                <c:pt idx="364">
                  <c:v>1.2849999999999839</c:v>
                </c:pt>
                <c:pt idx="365">
                  <c:v>1.2874999999999821</c:v>
                </c:pt>
                <c:pt idx="366">
                  <c:v>1.29</c:v>
                </c:pt>
                <c:pt idx="367">
                  <c:v>1.2983333333333329</c:v>
                </c:pt>
                <c:pt idx="368">
                  <c:v>1.3041666666666669</c:v>
                </c:pt>
                <c:pt idx="369">
                  <c:v>1.31</c:v>
                </c:pt>
                <c:pt idx="370">
                  <c:v>1.317499999999983</c:v>
                </c:pt>
                <c:pt idx="371">
                  <c:v>1.3208333333333331</c:v>
                </c:pt>
                <c:pt idx="372">
                  <c:v>1.323333333333333</c:v>
                </c:pt>
                <c:pt idx="373">
                  <c:v>1.325833333333333</c:v>
                </c:pt>
                <c:pt idx="374">
                  <c:v>1.3291666666666671</c:v>
                </c:pt>
                <c:pt idx="375">
                  <c:v>1.331666666666667</c:v>
                </c:pt>
                <c:pt idx="376">
                  <c:v>1.3341666666666681</c:v>
                </c:pt>
                <c:pt idx="377">
                  <c:v>1.3366666666666669</c:v>
                </c:pt>
                <c:pt idx="378">
                  <c:v>1.345</c:v>
                </c:pt>
                <c:pt idx="379">
                  <c:v>1.348333333333334</c:v>
                </c:pt>
                <c:pt idx="380">
                  <c:v>1.3508333333333331</c:v>
                </c:pt>
                <c:pt idx="381">
                  <c:v>1.355833333333333</c:v>
                </c:pt>
                <c:pt idx="382">
                  <c:v>1.3591666666666671</c:v>
                </c:pt>
                <c:pt idx="383">
                  <c:v>1.361666666666667</c:v>
                </c:pt>
                <c:pt idx="384">
                  <c:v>1.37</c:v>
                </c:pt>
                <c:pt idx="385">
                  <c:v>1.3783333333333341</c:v>
                </c:pt>
                <c:pt idx="386">
                  <c:v>1.3808333333333329</c:v>
                </c:pt>
                <c:pt idx="387">
                  <c:v>1.3833333333333331</c:v>
                </c:pt>
                <c:pt idx="388">
                  <c:v>1.386666666666668</c:v>
                </c:pt>
                <c:pt idx="389">
                  <c:v>1.3916666666666671</c:v>
                </c:pt>
                <c:pt idx="390">
                  <c:v>1.3975</c:v>
                </c:pt>
                <c:pt idx="391">
                  <c:v>1.4</c:v>
                </c:pt>
                <c:pt idx="392">
                  <c:v>1.4058333333333179</c:v>
                </c:pt>
                <c:pt idx="393">
                  <c:v>1.4108333333333321</c:v>
                </c:pt>
                <c:pt idx="394">
                  <c:v>1.416666666666667</c:v>
                </c:pt>
                <c:pt idx="395">
                  <c:v>1.419166666666666</c:v>
                </c:pt>
                <c:pt idx="396">
                  <c:v>1.4274999999999729</c:v>
                </c:pt>
                <c:pt idx="397">
                  <c:v>1.43</c:v>
                </c:pt>
                <c:pt idx="398">
                  <c:v>1.432499999999983</c:v>
                </c:pt>
                <c:pt idx="399">
                  <c:v>1.43583333333332</c:v>
                </c:pt>
                <c:pt idx="400">
                  <c:v>1.446666666666667</c:v>
                </c:pt>
                <c:pt idx="401">
                  <c:v>1.449166666666666</c:v>
                </c:pt>
                <c:pt idx="402">
                  <c:v>1.451666666666666</c:v>
                </c:pt>
                <c:pt idx="403">
                  <c:v>1.46</c:v>
                </c:pt>
                <c:pt idx="404">
                  <c:v>1.463333333333332</c:v>
                </c:pt>
                <c:pt idx="405">
                  <c:v>1.465833333333332</c:v>
                </c:pt>
                <c:pt idx="406">
                  <c:v>1.4741666666666671</c:v>
                </c:pt>
                <c:pt idx="407">
                  <c:v>1.484999999999983</c:v>
                </c:pt>
                <c:pt idx="408">
                  <c:v>1.49</c:v>
                </c:pt>
                <c:pt idx="409">
                  <c:v>1.493333333333333</c:v>
                </c:pt>
                <c:pt idx="410">
                  <c:v>1.495833333333332</c:v>
                </c:pt>
                <c:pt idx="411">
                  <c:v>1.506666666666667</c:v>
                </c:pt>
                <c:pt idx="412">
                  <c:v>1.51</c:v>
                </c:pt>
                <c:pt idx="413">
                  <c:v>1.5125</c:v>
                </c:pt>
                <c:pt idx="414">
                  <c:v>1.517499999999981</c:v>
                </c:pt>
                <c:pt idx="415">
                  <c:v>1.523333333333333</c:v>
                </c:pt>
                <c:pt idx="416">
                  <c:v>1.525833333333332</c:v>
                </c:pt>
                <c:pt idx="417">
                  <c:v>1.531666666666667</c:v>
                </c:pt>
                <c:pt idx="418">
                  <c:v>1.5366666666666671</c:v>
                </c:pt>
                <c:pt idx="419">
                  <c:v>1.54</c:v>
                </c:pt>
                <c:pt idx="420">
                  <c:v>1.5425</c:v>
                </c:pt>
                <c:pt idx="421">
                  <c:v>1.553333333333333</c:v>
                </c:pt>
                <c:pt idx="422">
                  <c:v>1.555833333333333</c:v>
                </c:pt>
                <c:pt idx="423">
                  <c:v>1.561666666666667</c:v>
                </c:pt>
                <c:pt idx="424">
                  <c:v>1.5641666666666669</c:v>
                </c:pt>
                <c:pt idx="425">
                  <c:v>1.567499999999983</c:v>
                </c:pt>
                <c:pt idx="426">
                  <c:v>1.5783333333333329</c:v>
                </c:pt>
                <c:pt idx="427">
                  <c:v>1.5808333333333331</c:v>
                </c:pt>
                <c:pt idx="428">
                  <c:v>1.5866666666666669</c:v>
                </c:pt>
                <c:pt idx="429">
                  <c:v>1.591666666666667</c:v>
                </c:pt>
                <c:pt idx="430">
                  <c:v>1.6</c:v>
                </c:pt>
                <c:pt idx="431">
                  <c:v>1.6083333333333341</c:v>
                </c:pt>
                <c:pt idx="432">
                  <c:v>1.6133333333333331</c:v>
                </c:pt>
                <c:pt idx="433">
                  <c:v>1.621666666666667</c:v>
                </c:pt>
                <c:pt idx="434">
                  <c:v>1.625</c:v>
                </c:pt>
                <c:pt idx="435">
                  <c:v>1.6274999999999851</c:v>
                </c:pt>
                <c:pt idx="436">
                  <c:v>1.63</c:v>
                </c:pt>
                <c:pt idx="437">
                  <c:v>1.6408333333333329</c:v>
                </c:pt>
                <c:pt idx="438">
                  <c:v>1.6466666666666681</c:v>
                </c:pt>
                <c:pt idx="439">
                  <c:v>1.6491666666666669</c:v>
                </c:pt>
                <c:pt idx="440">
                  <c:v>1.6516666666666671</c:v>
                </c:pt>
                <c:pt idx="441">
                  <c:v>1.655</c:v>
                </c:pt>
                <c:pt idx="442">
                  <c:v>1.6575</c:v>
                </c:pt>
                <c:pt idx="443">
                  <c:v>1.66</c:v>
                </c:pt>
                <c:pt idx="444">
                  <c:v>1.6633333333333331</c:v>
                </c:pt>
                <c:pt idx="445">
                  <c:v>1.6658333333333331</c:v>
                </c:pt>
                <c:pt idx="446">
                  <c:v>1.6683333333333339</c:v>
                </c:pt>
                <c:pt idx="447">
                  <c:v>1.6708333333333341</c:v>
                </c:pt>
                <c:pt idx="448">
                  <c:v>1.6741666666666659</c:v>
                </c:pt>
                <c:pt idx="449">
                  <c:v>1.6766666666666681</c:v>
                </c:pt>
                <c:pt idx="450">
                  <c:v>1.679166666666666</c:v>
                </c:pt>
                <c:pt idx="451">
                  <c:v>1.6825000000000001</c:v>
                </c:pt>
                <c:pt idx="452">
                  <c:v>1.6875</c:v>
                </c:pt>
                <c:pt idx="453">
                  <c:v>1.690000000000015</c:v>
                </c:pt>
                <c:pt idx="454">
                  <c:v>1.6933333333333329</c:v>
                </c:pt>
                <c:pt idx="455">
                  <c:v>1.6983333333333339</c:v>
                </c:pt>
                <c:pt idx="456">
                  <c:v>1.706666666666667</c:v>
                </c:pt>
                <c:pt idx="457">
                  <c:v>1.71</c:v>
                </c:pt>
                <c:pt idx="458">
                  <c:v>1.7124999999999839</c:v>
                </c:pt>
                <c:pt idx="459">
                  <c:v>1.7149999999999821</c:v>
                </c:pt>
                <c:pt idx="460">
                  <c:v>1.720833333333333</c:v>
                </c:pt>
                <c:pt idx="461">
                  <c:v>1.7233333333333321</c:v>
                </c:pt>
                <c:pt idx="462">
                  <c:v>1.729166666666667</c:v>
                </c:pt>
                <c:pt idx="463">
                  <c:v>1.7341666666666671</c:v>
                </c:pt>
                <c:pt idx="464">
                  <c:v>1.7424999999999851</c:v>
                </c:pt>
                <c:pt idx="465">
                  <c:v>1.7449999999999839</c:v>
                </c:pt>
                <c:pt idx="466">
                  <c:v>1.7483333333333331</c:v>
                </c:pt>
                <c:pt idx="467">
                  <c:v>1.750833333333333</c:v>
                </c:pt>
                <c:pt idx="468">
                  <c:v>1.7641666666666671</c:v>
                </c:pt>
                <c:pt idx="469">
                  <c:v>1.77</c:v>
                </c:pt>
                <c:pt idx="470">
                  <c:v>1.7783333333333331</c:v>
                </c:pt>
                <c:pt idx="471">
                  <c:v>1.780833333333333</c:v>
                </c:pt>
                <c:pt idx="472">
                  <c:v>1.783333333333333</c:v>
                </c:pt>
                <c:pt idx="473">
                  <c:v>1.7891666666666659</c:v>
                </c:pt>
                <c:pt idx="474">
                  <c:v>1.791666666666667</c:v>
                </c:pt>
                <c:pt idx="475">
                  <c:v>1.8</c:v>
                </c:pt>
                <c:pt idx="476">
                  <c:v>1.8025</c:v>
                </c:pt>
                <c:pt idx="477">
                  <c:v>1.805833333333333</c:v>
                </c:pt>
                <c:pt idx="478">
                  <c:v>1.8108333333333331</c:v>
                </c:pt>
                <c:pt idx="479">
                  <c:v>1.8166666666666671</c:v>
                </c:pt>
                <c:pt idx="480">
                  <c:v>1.819166666666667</c:v>
                </c:pt>
                <c:pt idx="481">
                  <c:v>1.8216666666666661</c:v>
                </c:pt>
                <c:pt idx="482">
                  <c:v>1.825</c:v>
                </c:pt>
                <c:pt idx="483">
                  <c:v>1.827499999999983</c:v>
                </c:pt>
                <c:pt idx="484">
                  <c:v>1.83</c:v>
                </c:pt>
                <c:pt idx="485">
                  <c:v>1.8325</c:v>
                </c:pt>
                <c:pt idx="486">
                  <c:v>1.835833333333333</c:v>
                </c:pt>
                <c:pt idx="487">
                  <c:v>1.838333333333334</c:v>
                </c:pt>
                <c:pt idx="488">
                  <c:v>1.8408333333333331</c:v>
                </c:pt>
                <c:pt idx="489">
                  <c:v>1.8466666666666669</c:v>
                </c:pt>
                <c:pt idx="490">
                  <c:v>1.8491666666666671</c:v>
                </c:pt>
                <c:pt idx="491">
                  <c:v>1.851666666666667</c:v>
                </c:pt>
                <c:pt idx="492">
                  <c:v>1.855</c:v>
                </c:pt>
                <c:pt idx="493">
                  <c:v>1.8574999999999851</c:v>
                </c:pt>
                <c:pt idx="494">
                  <c:v>1.86</c:v>
                </c:pt>
                <c:pt idx="495">
                  <c:v>1.865833333333333</c:v>
                </c:pt>
                <c:pt idx="496">
                  <c:v>1.8741666666666661</c:v>
                </c:pt>
                <c:pt idx="497">
                  <c:v>1.8766666666666669</c:v>
                </c:pt>
                <c:pt idx="498">
                  <c:v>1.8791666666666671</c:v>
                </c:pt>
                <c:pt idx="499">
                  <c:v>1.885</c:v>
                </c:pt>
                <c:pt idx="500">
                  <c:v>1.8875</c:v>
                </c:pt>
                <c:pt idx="501">
                  <c:v>1.8933333333333331</c:v>
                </c:pt>
                <c:pt idx="502">
                  <c:v>1.895833333333333</c:v>
                </c:pt>
                <c:pt idx="503">
                  <c:v>1.8983333333333341</c:v>
                </c:pt>
                <c:pt idx="504">
                  <c:v>1.9016666666666671</c:v>
                </c:pt>
                <c:pt idx="505">
                  <c:v>1.9041666666666679</c:v>
                </c:pt>
                <c:pt idx="506">
                  <c:v>1.9066666666666661</c:v>
                </c:pt>
                <c:pt idx="507">
                  <c:v>1.9125000000000001</c:v>
                </c:pt>
                <c:pt idx="508">
                  <c:v>1.9175</c:v>
                </c:pt>
                <c:pt idx="509">
                  <c:v>1.9208333333333341</c:v>
                </c:pt>
                <c:pt idx="510">
                  <c:v>1.9233333333333329</c:v>
                </c:pt>
                <c:pt idx="511">
                  <c:v>1.929166666666666</c:v>
                </c:pt>
                <c:pt idx="512">
                  <c:v>1.9341666666666679</c:v>
                </c:pt>
                <c:pt idx="513">
                  <c:v>1.9366666666666681</c:v>
                </c:pt>
                <c:pt idx="514">
                  <c:v>1.9533333333333329</c:v>
                </c:pt>
                <c:pt idx="515">
                  <c:v>1.9591666666666681</c:v>
                </c:pt>
                <c:pt idx="516">
                  <c:v>1.9616666666666669</c:v>
                </c:pt>
                <c:pt idx="517">
                  <c:v>1.964166666666683</c:v>
                </c:pt>
                <c:pt idx="518">
                  <c:v>1.9675</c:v>
                </c:pt>
                <c:pt idx="519">
                  <c:v>1.9700000000000151</c:v>
                </c:pt>
                <c:pt idx="520">
                  <c:v>1.9808333333333339</c:v>
                </c:pt>
                <c:pt idx="521">
                  <c:v>1.9866666666666679</c:v>
                </c:pt>
                <c:pt idx="522">
                  <c:v>1.9891666666666681</c:v>
                </c:pt>
                <c:pt idx="523">
                  <c:v>2</c:v>
                </c:pt>
                <c:pt idx="524">
                  <c:v>2.0108333333333328</c:v>
                </c:pt>
                <c:pt idx="525">
                  <c:v>2.0133333333333332</c:v>
                </c:pt>
                <c:pt idx="526">
                  <c:v>2.0166666666666582</c:v>
                </c:pt>
                <c:pt idx="527">
                  <c:v>2.019166666666667</c:v>
                </c:pt>
                <c:pt idx="528">
                  <c:v>2.0216666666666669</c:v>
                </c:pt>
                <c:pt idx="529">
                  <c:v>2.0249999999999999</c:v>
                </c:pt>
                <c:pt idx="530">
                  <c:v>2.0275000000000012</c:v>
                </c:pt>
                <c:pt idx="531">
                  <c:v>2.0299999999999998</c:v>
                </c:pt>
                <c:pt idx="532">
                  <c:v>2.0358333333333332</c:v>
                </c:pt>
                <c:pt idx="533">
                  <c:v>2.038333333333334</c:v>
                </c:pt>
                <c:pt idx="534">
                  <c:v>2.0491666666666668</c:v>
                </c:pt>
                <c:pt idx="535">
                  <c:v>2.06</c:v>
                </c:pt>
                <c:pt idx="536">
                  <c:v>2.065833333333333</c:v>
                </c:pt>
                <c:pt idx="537">
                  <c:v>2.0708333333333329</c:v>
                </c:pt>
                <c:pt idx="538">
                  <c:v>2.0741666666666672</c:v>
                </c:pt>
                <c:pt idx="539">
                  <c:v>2.085</c:v>
                </c:pt>
                <c:pt idx="540">
                  <c:v>2.11</c:v>
                </c:pt>
                <c:pt idx="541">
                  <c:v>2.1150000000000002</c:v>
                </c:pt>
                <c:pt idx="542">
                  <c:v>2.1175000000000002</c:v>
                </c:pt>
                <c:pt idx="543">
                  <c:v>2.1208333333333331</c:v>
                </c:pt>
                <c:pt idx="544">
                  <c:v>2.1316666666666642</c:v>
                </c:pt>
                <c:pt idx="545">
                  <c:v>2.1341666666666672</c:v>
                </c:pt>
                <c:pt idx="546">
                  <c:v>2.14</c:v>
                </c:pt>
                <c:pt idx="547">
                  <c:v>2.1425000000000001</c:v>
                </c:pt>
                <c:pt idx="548">
                  <c:v>2.1508333333333329</c:v>
                </c:pt>
                <c:pt idx="549">
                  <c:v>2.1558333333333328</c:v>
                </c:pt>
                <c:pt idx="550">
                  <c:v>2.1591666666666671</c:v>
                </c:pt>
                <c:pt idx="551">
                  <c:v>2.1675000000000342</c:v>
                </c:pt>
                <c:pt idx="552">
                  <c:v>2.1749999999999998</c:v>
                </c:pt>
                <c:pt idx="553">
                  <c:v>2.1808333333333341</c:v>
                </c:pt>
                <c:pt idx="554">
                  <c:v>2.1833333333333398</c:v>
                </c:pt>
                <c:pt idx="555">
                  <c:v>2.186666666666667</c:v>
                </c:pt>
                <c:pt idx="556">
                  <c:v>2.1916666666666669</c:v>
                </c:pt>
                <c:pt idx="557">
                  <c:v>2.1941666666666682</c:v>
                </c:pt>
                <c:pt idx="558">
                  <c:v>2.2000000000000002</c:v>
                </c:pt>
                <c:pt idx="559">
                  <c:v>2.2025000000000001</c:v>
                </c:pt>
                <c:pt idx="560">
                  <c:v>2.2058333333333331</c:v>
                </c:pt>
                <c:pt idx="561">
                  <c:v>2.2083333333333401</c:v>
                </c:pt>
                <c:pt idx="562">
                  <c:v>2.210833333333333</c:v>
                </c:pt>
                <c:pt idx="563">
                  <c:v>2.2216666666666671</c:v>
                </c:pt>
                <c:pt idx="564">
                  <c:v>2.2250000000000001</c:v>
                </c:pt>
                <c:pt idx="565">
                  <c:v>2.22750000000004</c:v>
                </c:pt>
                <c:pt idx="566">
                  <c:v>2.2324999999999982</c:v>
                </c:pt>
                <c:pt idx="567">
                  <c:v>2.2408333333333328</c:v>
                </c:pt>
                <c:pt idx="568">
                  <c:v>2.2441666666667031</c:v>
                </c:pt>
                <c:pt idx="569">
                  <c:v>2.251666666666666</c:v>
                </c:pt>
                <c:pt idx="570">
                  <c:v>2.2549999999999999</c:v>
                </c:pt>
                <c:pt idx="571">
                  <c:v>2.2575000000000012</c:v>
                </c:pt>
                <c:pt idx="572">
                  <c:v>2.2599999999999998</c:v>
                </c:pt>
                <c:pt idx="573">
                  <c:v>2.2633333333333412</c:v>
                </c:pt>
                <c:pt idx="574">
                  <c:v>2.265833333333334</c:v>
                </c:pt>
                <c:pt idx="575">
                  <c:v>2.2825000000000002</c:v>
                </c:pt>
                <c:pt idx="576">
                  <c:v>2.29</c:v>
                </c:pt>
                <c:pt idx="577">
                  <c:v>2.2933333333333348</c:v>
                </c:pt>
                <c:pt idx="578">
                  <c:v>2.3041666666666671</c:v>
                </c:pt>
                <c:pt idx="579">
                  <c:v>2.3066666666666582</c:v>
                </c:pt>
                <c:pt idx="580">
                  <c:v>2.312499999999952</c:v>
                </c:pt>
                <c:pt idx="581">
                  <c:v>2.3174999999999981</c:v>
                </c:pt>
                <c:pt idx="582">
                  <c:v>2.3208333333333329</c:v>
                </c:pt>
                <c:pt idx="583">
                  <c:v>2.3233333333333341</c:v>
                </c:pt>
                <c:pt idx="584">
                  <c:v>2.3341666666666669</c:v>
                </c:pt>
                <c:pt idx="585">
                  <c:v>2.3424999999999971</c:v>
                </c:pt>
                <c:pt idx="586">
                  <c:v>2.3483333333333332</c:v>
                </c:pt>
                <c:pt idx="587">
                  <c:v>2.3508333333333331</c:v>
                </c:pt>
                <c:pt idx="588">
                  <c:v>2.359166666666666</c:v>
                </c:pt>
                <c:pt idx="589">
                  <c:v>2.3675000000000002</c:v>
                </c:pt>
                <c:pt idx="590">
                  <c:v>2.37</c:v>
                </c:pt>
                <c:pt idx="591">
                  <c:v>2.3749999999999991</c:v>
                </c:pt>
                <c:pt idx="592">
                  <c:v>2.3833333333333342</c:v>
                </c:pt>
                <c:pt idx="593">
                  <c:v>2.3866666666666672</c:v>
                </c:pt>
                <c:pt idx="594">
                  <c:v>2.3891666666666671</c:v>
                </c:pt>
                <c:pt idx="595">
                  <c:v>2.3916666666666582</c:v>
                </c:pt>
                <c:pt idx="596">
                  <c:v>2.3975</c:v>
                </c:pt>
                <c:pt idx="597">
                  <c:v>2.413333333333334</c:v>
                </c:pt>
                <c:pt idx="598">
                  <c:v>2.4191666666666669</c:v>
                </c:pt>
                <c:pt idx="599">
                  <c:v>2.4249999999999998</c:v>
                </c:pt>
                <c:pt idx="600">
                  <c:v>2.4441666666666682</c:v>
                </c:pt>
                <c:pt idx="601">
                  <c:v>2.4466666666666672</c:v>
                </c:pt>
                <c:pt idx="602">
                  <c:v>2.4516666666666671</c:v>
                </c:pt>
                <c:pt idx="603">
                  <c:v>2.4575</c:v>
                </c:pt>
                <c:pt idx="604">
                  <c:v>2.46</c:v>
                </c:pt>
                <c:pt idx="605">
                  <c:v>2.4633333333333352</c:v>
                </c:pt>
                <c:pt idx="606">
                  <c:v>2.4708333333333332</c:v>
                </c:pt>
                <c:pt idx="607">
                  <c:v>2.4741666666666671</c:v>
                </c:pt>
                <c:pt idx="608">
                  <c:v>2.4824999999999982</c:v>
                </c:pt>
                <c:pt idx="609">
                  <c:v>2.4849999999999999</c:v>
                </c:pt>
                <c:pt idx="610">
                  <c:v>2.4900000000000002</c:v>
                </c:pt>
                <c:pt idx="611">
                  <c:v>2.4983333333333331</c:v>
                </c:pt>
                <c:pt idx="612">
                  <c:v>2.5066666666666642</c:v>
                </c:pt>
                <c:pt idx="613">
                  <c:v>2.512499999999966</c:v>
                </c:pt>
                <c:pt idx="614">
                  <c:v>2.5233333333333352</c:v>
                </c:pt>
                <c:pt idx="615">
                  <c:v>2.5258333333333329</c:v>
                </c:pt>
                <c:pt idx="616">
                  <c:v>2.54</c:v>
                </c:pt>
                <c:pt idx="617">
                  <c:v>2.5508333333333328</c:v>
                </c:pt>
                <c:pt idx="618">
                  <c:v>2.5558333333333332</c:v>
                </c:pt>
                <c:pt idx="619">
                  <c:v>2.559166666666667</c:v>
                </c:pt>
                <c:pt idx="620">
                  <c:v>2.5750000000000002</c:v>
                </c:pt>
                <c:pt idx="621">
                  <c:v>2.578333333333334</c:v>
                </c:pt>
                <c:pt idx="622">
                  <c:v>2.5808333333333331</c:v>
                </c:pt>
                <c:pt idx="623">
                  <c:v>2.5975000000000001</c:v>
                </c:pt>
                <c:pt idx="624">
                  <c:v>2.6</c:v>
                </c:pt>
                <c:pt idx="625">
                  <c:v>2.6025</c:v>
                </c:pt>
                <c:pt idx="626">
                  <c:v>2.6133333333333342</c:v>
                </c:pt>
                <c:pt idx="627">
                  <c:v>2.6166666666666671</c:v>
                </c:pt>
                <c:pt idx="628">
                  <c:v>2.6191666666666671</c:v>
                </c:pt>
                <c:pt idx="629">
                  <c:v>2.6358333333333328</c:v>
                </c:pt>
                <c:pt idx="630">
                  <c:v>2.6408333333333331</c:v>
                </c:pt>
                <c:pt idx="631">
                  <c:v>2.6441666666666812</c:v>
                </c:pt>
                <c:pt idx="632">
                  <c:v>2.6466666666666669</c:v>
                </c:pt>
                <c:pt idx="633">
                  <c:v>2.6708333333333329</c:v>
                </c:pt>
                <c:pt idx="634">
                  <c:v>2.6791666666666671</c:v>
                </c:pt>
                <c:pt idx="635">
                  <c:v>2.6850000000000001</c:v>
                </c:pt>
                <c:pt idx="636">
                  <c:v>2.6958333333333329</c:v>
                </c:pt>
                <c:pt idx="637">
                  <c:v>2.71</c:v>
                </c:pt>
                <c:pt idx="638">
                  <c:v>2.7149999999999999</c:v>
                </c:pt>
                <c:pt idx="639">
                  <c:v>2.7208333333333332</c:v>
                </c:pt>
                <c:pt idx="640">
                  <c:v>2.7233333333333412</c:v>
                </c:pt>
                <c:pt idx="641">
                  <c:v>2.7258333333333331</c:v>
                </c:pt>
                <c:pt idx="642">
                  <c:v>2.7341666666666682</c:v>
                </c:pt>
                <c:pt idx="643">
                  <c:v>2.7366666666666668</c:v>
                </c:pt>
                <c:pt idx="644">
                  <c:v>2.74</c:v>
                </c:pt>
                <c:pt idx="645">
                  <c:v>2.7425000000000002</c:v>
                </c:pt>
                <c:pt idx="646">
                  <c:v>2.7450000000000001</c:v>
                </c:pt>
                <c:pt idx="647">
                  <c:v>2.750833333333333</c:v>
                </c:pt>
                <c:pt idx="648">
                  <c:v>2.7533333333333352</c:v>
                </c:pt>
                <c:pt idx="649">
                  <c:v>2.7558333333333329</c:v>
                </c:pt>
                <c:pt idx="650">
                  <c:v>2.7591666666666672</c:v>
                </c:pt>
                <c:pt idx="651">
                  <c:v>2.7616666666666672</c:v>
                </c:pt>
                <c:pt idx="652">
                  <c:v>2.764166666666704</c:v>
                </c:pt>
                <c:pt idx="653">
                  <c:v>2.76750000000004</c:v>
                </c:pt>
                <c:pt idx="654">
                  <c:v>2.77</c:v>
                </c:pt>
                <c:pt idx="655">
                  <c:v>2.7725</c:v>
                </c:pt>
                <c:pt idx="656">
                  <c:v>2.7749999999999999</c:v>
                </c:pt>
                <c:pt idx="657">
                  <c:v>2.7783333333333342</c:v>
                </c:pt>
                <c:pt idx="658">
                  <c:v>2.7808333333333342</c:v>
                </c:pt>
                <c:pt idx="659">
                  <c:v>2.7833333333333412</c:v>
                </c:pt>
                <c:pt idx="660">
                  <c:v>2.7891666666666808</c:v>
                </c:pt>
                <c:pt idx="661">
                  <c:v>2.8</c:v>
                </c:pt>
                <c:pt idx="662">
                  <c:v>2.8024999999999971</c:v>
                </c:pt>
                <c:pt idx="663">
                  <c:v>2.8058333333333332</c:v>
                </c:pt>
                <c:pt idx="664">
                  <c:v>2.8108333333332838</c:v>
                </c:pt>
                <c:pt idx="665">
                  <c:v>2.8166666666666571</c:v>
                </c:pt>
                <c:pt idx="666">
                  <c:v>2.8191666666666642</c:v>
                </c:pt>
                <c:pt idx="667">
                  <c:v>2.8216666666666672</c:v>
                </c:pt>
                <c:pt idx="668">
                  <c:v>2.8250000000000002</c:v>
                </c:pt>
                <c:pt idx="669">
                  <c:v>2.8383333333333329</c:v>
                </c:pt>
                <c:pt idx="670">
                  <c:v>2.8408333333333342</c:v>
                </c:pt>
                <c:pt idx="671">
                  <c:v>2.8516666666666581</c:v>
                </c:pt>
                <c:pt idx="672">
                  <c:v>2.8549999999999982</c:v>
                </c:pt>
                <c:pt idx="673">
                  <c:v>2.8574999999999982</c:v>
                </c:pt>
                <c:pt idx="674">
                  <c:v>2.8633333333333342</c:v>
                </c:pt>
                <c:pt idx="675">
                  <c:v>2.8766666666666572</c:v>
                </c:pt>
                <c:pt idx="676">
                  <c:v>2.8875000000000002</c:v>
                </c:pt>
                <c:pt idx="677">
                  <c:v>2.9016666666666668</c:v>
                </c:pt>
                <c:pt idx="678">
                  <c:v>2.9066666666666672</c:v>
                </c:pt>
                <c:pt idx="679">
                  <c:v>2.9175</c:v>
                </c:pt>
                <c:pt idx="680">
                  <c:v>2.9291666666666671</c:v>
                </c:pt>
                <c:pt idx="681">
                  <c:v>2.94</c:v>
                </c:pt>
                <c:pt idx="682">
                  <c:v>2.9449999999999998</c:v>
                </c:pt>
                <c:pt idx="683">
                  <c:v>2.9483333333333341</c:v>
                </c:pt>
                <c:pt idx="684">
                  <c:v>2.9508333333333332</c:v>
                </c:pt>
                <c:pt idx="685">
                  <c:v>2.961666666666666</c:v>
                </c:pt>
                <c:pt idx="686">
                  <c:v>2.9674999999999998</c:v>
                </c:pt>
                <c:pt idx="687">
                  <c:v>2.9724999999999588</c:v>
                </c:pt>
                <c:pt idx="688">
                  <c:v>2.9749999999999992</c:v>
                </c:pt>
                <c:pt idx="689">
                  <c:v>2.9891666666666672</c:v>
                </c:pt>
                <c:pt idx="690">
                  <c:v>2.9916666666666671</c:v>
                </c:pt>
                <c:pt idx="691">
                  <c:v>2.9941666666666671</c:v>
                </c:pt>
                <c:pt idx="692">
                  <c:v>3.0024999999999982</c:v>
                </c:pt>
                <c:pt idx="693">
                  <c:v>3.0058333333333329</c:v>
                </c:pt>
                <c:pt idx="694">
                  <c:v>3.0216666666666661</c:v>
                </c:pt>
                <c:pt idx="695">
                  <c:v>3.0275000000000012</c:v>
                </c:pt>
                <c:pt idx="696">
                  <c:v>3.0324999999999771</c:v>
                </c:pt>
                <c:pt idx="697">
                  <c:v>3.0358333333333332</c:v>
                </c:pt>
                <c:pt idx="698">
                  <c:v>3.038333333333334</c:v>
                </c:pt>
                <c:pt idx="699">
                  <c:v>3.0466666666666669</c:v>
                </c:pt>
                <c:pt idx="700">
                  <c:v>3.0516666666666632</c:v>
                </c:pt>
                <c:pt idx="701">
                  <c:v>3.06</c:v>
                </c:pt>
                <c:pt idx="702">
                  <c:v>3.0633333333333348</c:v>
                </c:pt>
                <c:pt idx="703">
                  <c:v>3.065833333333333</c:v>
                </c:pt>
                <c:pt idx="704">
                  <c:v>3.0683333333333338</c:v>
                </c:pt>
                <c:pt idx="705">
                  <c:v>3.0766666666666671</c:v>
                </c:pt>
                <c:pt idx="706">
                  <c:v>3.085</c:v>
                </c:pt>
                <c:pt idx="707">
                  <c:v>3.0875000000000008</c:v>
                </c:pt>
                <c:pt idx="708">
                  <c:v>3.0958333333333332</c:v>
                </c:pt>
                <c:pt idx="709">
                  <c:v>3.101666666666667</c:v>
                </c:pt>
                <c:pt idx="710">
                  <c:v>3.1041666666666812</c:v>
                </c:pt>
                <c:pt idx="711">
                  <c:v>3.1175000000000002</c:v>
                </c:pt>
                <c:pt idx="712">
                  <c:v>3.125833333333333</c:v>
                </c:pt>
                <c:pt idx="713">
                  <c:v>3.1291666666666682</c:v>
                </c:pt>
                <c:pt idx="714">
                  <c:v>3.1341666666666672</c:v>
                </c:pt>
                <c:pt idx="715">
                  <c:v>3.14</c:v>
                </c:pt>
                <c:pt idx="716">
                  <c:v>3.145</c:v>
                </c:pt>
                <c:pt idx="717">
                  <c:v>3.1558333333333328</c:v>
                </c:pt>
                <c:pt idx="718">
                  <c:v>3.1591666666666658</c:v>
                </c:pt>
                <c:pt idx="719">
                  <c:v>3.1616666666666671</c:v>
                </c:pt>
                <c:pt idx="720">
                  <c:v>3.1675000000000342</c:v>
                </c:pt>
                <c:pt idx="721">
                  <c:v>3.17</c:v>
                </c:pt>
                <c:pt idx="722">
                  <c:v>3.1749999999999998</c:v>
                </c:pt>
                <c:pt idx="723">
                  <c:v>3.1808333333333341</c:v>
                </c:pt>
                <c:pt idx="724">
                  <c:v>3.1833333333333398</c:v>
                </c:pt>
                <c:pt idx="725">
                  <c:v>3.186666666666667</c:v>
                </c:pt>
                <c:pt idx="726">
                  <c:v>3.191666666666666</c:v>
                </c:pt>
                <c:pt idx="727">
                  <c:v>3.1941666666666682</c:v>
                </c:pt>
                <c:pt idx="728">
                  <c:v>3.1974999999999998</c:v>
                </c:pt>
                <c:pt idx="729">
                  <c:v>3.2</c:v>
                </c:pt>
                <c:pt idx="730">
                  <c:v>3.2025000000000001</c:v>
                </c:pt>
                <c:pt idx="731">
                  <c:v>3.2058333333333331</c:v>
                </c:pt>
                <c:pt idx="732">
                  <c:v>3.2216666666666658</c:v>
                </c:pt>
                <c:pt idx="733">
                  <c:v>3.2250000000000001</c:v>
                </c:pt>
                <c:pt idx="734">
                  <c:v>3.2324999999999982</c:v>
                </c:pt>
                <c:pt idx="735">
                  <c:v>3.2358333333333329</c:v>
                </c:pt>
                <c:pt idx="736">
                  <c:v>3.2383333333333342</c:v>
                </c:pt>
                <c:pt idx="737">
                  <c:v>3.2516666666666669</c:v>
                </c:pt>
                <c:pt idx="738">
                  <c:v>3.2658333333333331</c:v>
                </c:pt>
                <c:pt idx="739">
                  <c:v>3.2683333333333402</c:v>
                </c:pt>
                <c:pt idx="740">
                  <c:v>3.2741666666666678</c:v>
                </c:pt>
                <c:pt idx="741">
                  <c:v>3.2791666666666668</c:v>
                </c:pt>
                <c:pt idx="742">
                  <c:v>3.29</c:v>
                </c:pt>
                <c:pt idx="743">
                  <c:v>3.2958333333333329</c:v>
                </c:pt>
                <c:pt idx="744">
                  <c:v>3.2983333333333338</c:v>
                </c:pt>
                <c:pt idx="745">
                  <c:v>3.3016666666666632</c:v>
                </c:pt>
                <c:pt idx="746">
                  <c:v>3.3066666666666582</c:v>
                </c:pt>
                <c:pt idx="747">
                  <c:v>3.3149999999999982</c:v>
                </c:pt>
                <c:pt idx="748">
                  <c:v>3.3174999999999981</c:v>
                </c:pt>
                <c:pt idx="749">
                  <c:v>3.3208333333333329</c:v>
                </c:pt>
                <c:pt idx="750">
                  <c:v>3.3233333333333341</c:v>
                </c:pt>
                <c:pt idx="751">
                  <c:v>3.3341666666666661</c:v>
                </c:pt>
                <c:pt idx="752">
                  <c:v>3.3366666666666571</c:v>
                </c:pt>
                <c:pt idx="753">
                  <c:v>3.34</c:v>
                </c:pt>
                <c:pt idx="754">
                  <c:v>3.3450000000000002</c:v>
                </c:pt>
                <c:pt idx="755">
                  <c:v>3.3483333333333332</c:v>
                </c:pt>
                <c:pt idx="756">
                  <c:v>3.3533333333333331</c:v>
                </c:pt>
                <c:pt idx="757">
                  <c:v>3.355833333333273</c:v>
                </c:pt>
                <c:pt idx="758">
                  <c:v>3.3616666666666668</c:v>
                </c:pt>
                <c:pt idx="759">
                  <c:v>3.37</c:v>
                </c:pt>
                <c:pt idx="760">
                  <c:v>3.3749999999999991</c:v>
                </c:pt>
                <c:pt idx="761">
                  <c:v>3.378333333333333</c:v>
                </c:pt>
                <c:pt idx="762">
                  <c:v>3.3916666666666582</c:v>
                </c:pt>
                <c:pt idx="763">
                  <c:v>3.3941666666666661</c:v>
                </c:pt>
                <c:pt idx="764">
                  <c:v>3.3975</c:v>
                </c:pt>
                <c:pt idx="765">
                  <c:v>3.4024999999999972</c:v>
                </c:pt>
                <c:pt idx="766">
                  <c:v>3.4166666666666572</c:v>
                </c:pt>
                <c:pt idx="767">
                  <c:v>3.4216666666666669</c:v>
                </c:pt>
                <c:pt idx="768">
                  <c:v>3.4249999999999998</c:v>
                </c:pt>
                <c:pt idx="769">
                  <c:v>3.4324999999999548</c:v>
                </c:pt>
                <c:pt idx="770">
                  <c:v>3.438333333333333</c:v>
                </c:pt>
                <c:pt idx="771">
                  <c:v>3.4658333333333342</c:v>
                </c:pt>
                <c:pt idx="772">
                  <c:v>3.4683333333333342</c:v>
                </c:pt>
                <c:pt idx="773">
                  <c:v>3.4791666666666661</c:v>
                </c:pt>
                <c:pt idx="774">
                  <c:v>3.4824999999999982</c:v>
                </c:pt>
                <c:pt idx="775">
                  <c:v>3.4875000000000012</c:v>
                </c:pt>
                <c:pt idx="776">
                  <c:v>3.49</c:v>
                </c:pt>
                <c:pt idx="777">
                  <c:v>3.5016666666666669</c:v>
                </c:pt>
                <c:pt idx="778">
                  <c:v>3.5041666666666682</c:v>
                </c:pt>
                <c:pt idx="779">
                  <c:v>3.51</c:v>
                </c:pt>
                <c:pt idx="780">
                  <c:v>3.5150000000000001</c:v>
                </c:pt>
                <c:pt idx="781">
                  <c:v>3.520833333333333</c:v>
                </c:pt>
                <c:pt idx="782">
                  <c:v>3.5233333333333352</c:v>
                </c:pt>
                <c:pt idx="783">
                  <c:v>3.5258333333333329</c:v>
                </c:pt>
                <c:pt idx="784">
                  <c:v>3.5316666666666672</c:v>
                </c:pt>
                <c:pt idx="785">
                  <c:v>3.5425</c:v>
                </c:pt>
                <c:pt idx="786">
                  <c:v>3.5449999999999999</c:v>
                </c:pt>
                <c:pt idx="787">
                  <c:v>3.561666666666667</c:v>
                </c:pt>
                <c:pt idx="788">
                  <c:v>3.5675000000000008</c:v>
                </c:pt>
                <c:pt idx="789">
                  <c:v>3.57</c:v>
                </c:pt>
                <c:pt idx="790">
                  <c:v>3.5750000000000002</c:v>
                </c:pt>
                <c:pt idx="791">
                  <c:v>3.5783333333333331</c:v>
                </c:pt>
                <c:pt idx="792">
                  <c:v>3.5808333333333331</c:v>
                </c:pt>
                <c:pt idx="793">
                  <c:v>3.5833333333333401</c:v>
                </c:pt>
                <c:pt idx="794">
                  <c:v>3.586666666666666</c:v>
                </c:pt>
                <c:pt idx="795">
                  <c:v>3.5891666666666682</c:v>
                </c:pt>
                <c:pt idx="796">
                  <c:v>3.6</c:v>
                </c:pt>
                <c:pt idx="797">
                  <c:v>3.6025</c:v>
                </c:pt>
                <c:pt idx="798">
                  <c:v>3.605833333333333</c:v>
                </c:pt>
                <c:pt idx="799">
                  <c:v>3.6083333333333352</c:v>
                </c:pt>
                <c:pt idx="800">
                  <c:v>3.6166666666666671</c:v>
                </c:pt>
                <c:pt idx="801">
                  <c:v>3.6275000000000301</c:v>
                </c:pt>
                <c:pt idx="802">
                  <c:v>3.6383333333333332</c:v>
                </c:pt>
                <c:pt idx="803">
                  <c:v>3.6408333333333331</c:v>
                </c:pt>
                <c:pt idx="804">
                  <c:v>3.6549999999999998</c:v>
                </c:pt>
                <c:pt idx="805">
                  <c:v>3.6575000000000002</c:v>
                </c:pt>
                <c:pt idx="806">
                  <c:v>3.6683333333333348</c:v>
                </c:pt>
                <c:pt idx="807">
                  <c:v>3.6766666666666632</c:v>
                </c:pt>
                <c:pt idx="808">
                  <c:v>3.6791666666666671</c:v>
                </c:pt>
                <c:pt idx="809">
                  <c:v>3.6850000000000001</c:v>
                </c:pt>
                <c:pt idx="810">
                  <c:v>3.6933333333333338</c:v>
                </c:pt>
                <c:pt idx="811">
                  <c:v>3.6958333333333329</c:v>
                </c:pt>
                <c:pt idx="812">
                  <c:v>3.6983333333333341</c:v>
                </c:pt>
                <c:pt idx="813">
                  <c:v>3.7041666666667008</c:v>
                </c:pt>
                <c:pt idx="814">
                  <c:v>3.7450000000000001</c:v>
                </c:pt>
                <c:pt idx="815">
                  <c:v>3.7483333333333402</c:v>
                </c:pt>
                <c:pt idx="816">
                  <c:v>3.750833333333333</c:v>
                </c:pt>
                <c:pt idx="817">
                  <c:v>3.7558333333333329</c:v>
                </c:pt>
                <c:pt idx="818">
                  <c:v>3.7591666666666672</c:v>
                </c:pt>
                <c:pt idx="819">
                  <c:v>3.7616666666666672</c:v>
                </c:pt>
                <c:pt idx="820">
                  <c:v>3.7749999999999999</c:v>
                </c:pt>
                <c:pt idx="821">
                  <c:v>3.7808333333333342</c:v>
                </c:pt>
                <c:pt idx="822">
                  <c:v>3.7833333333333412</c:v>
                </c:pt>
                <c:pt idx="823">
                  <c:v>3.7916666666666661</c:v>
                </c:pt>
                <c:pt idx="824">
                  <c:v>3.8024999999999971</c:v>
                </c:pt>
                <c:pt idx="825">
                  <c:v>3.808333333333334</c:v>
                </c:pt>
                <c:pt idx="826">
                  <c:v>3.813333333333333</c:v>
                </c:pt>
                <c:pt idx="827">
                  <c:v>3.8250000000000002</c:v>
                </c:pt>
                <c:pt idx="828">
                  <c:v>3.8275000000000001</c:v>
                </c:pt>
                <c:pt idx="829">
                  <c:v>3.8299999999999992</c:v>
                </c:pt>
                <c:pt idx="830">
                  <c:v>3.8324999999999529</c:v>
                </c:pt>
                <c:pt idx="831">
                  <c:v>3.8383333333333329</c:v>
                </c:pt>
                <c:pt idx="832">
                  <c:v>3.8408333333333342</c:v>
                </c:pt>
                <c:pt idx="833">
                  <c:v>3.8441666666666672</c:v>
                </c:pt>
                <c:pt idx="834">
                  <c:v>3.8491666666666671</c:v>
                </c:pt>
                <c:pt idx="835">
                  <c:v>3.8574999999999982</c:v>
                </c:pt>
                <c:pt idx="836">
                  <c:v>3.8766666666666572</c:v>
                </c:pt>
                <c:pt idx="837">
                  <c:v>3.8824999999999972</c:v>
                </c:pt>
                <c:pt idx="838">
                  <c:v>3.8849999999999998</c:v>
                </c:pt>
                <c:pt idx="839">
                  <c:v>3.8875000000000002</c:v>
                </c:pt>
                <c:pt idx="840">
                  <c:v>3.89</c:v>
                </c:pt>
                <c:pt idx="841">
                  <c:v>3.8933333333333331</c:v>
                </c:pt>
                <c:pt idx="842">
                  <c:v>3.8958333333332811</c:v>
                </c:pt>
                <c:pt idx="843">
                  <c:v>3.898333333333333</c:v>
                </c:pt>
                <c:pt idx="844">
                  <c:v>3.9066666666666672</c:v>
                </c:pt>
                <c:pt idx="845">
                  <c:v>3.9175</c:v>
                </c:pt>
                <c:pt idx="846">
                  <c:v>3.9208333333333329</c:v>
                </c:pt>
                <c:pt idx="847">
                  <c:v>3.9291666666666671</c:v>
                </c:pt>
                <c:pt idx="848">
                  <c:v>3.934166666666667</c:v>
                </c:pt>
                <c:pt idx="849">
                  <c:v>3.9366666666666581</c:v>
                </c:pt>
                <c:pt idx="850">
                  <c:v>3.94</c:v>
                </c:pt>
                <c:pt idx="851">
                  <c:v>3.9424999999999981</c:v>
                </c:pt>
                <c:pt idx="852">
                  <c:v>3.9449999999999998</c:v>
                </c:pt>
                <c:pt idx="853">
                  <c:v>3.9533333333333331</c:v>
                </c:pt>
                <c:pt idx="854">
                  <c:v>3.9591666666666661</c:v>
                </c:pt>
                <c:pt idx="855">
                  <c:v>3.9674999999999998</c:v>
                </c:pt>
                <c:pt idx="856">
                  <c:v>3.9749999999999992</c:v>
                </c:pt>
                <c:pt idx="857">
                  <c:v>3.9783333333333331</c:v>
                </c:pt>
                <c:pt idx="858">
                  <c:v>3.980833333333333</c:v>
                </c:pt>
                <c:pt idx="859">
                  <c:v>3.9866666666666668</c:v>
                </c:pt>
                <c:pt idx="860">
                  <c:v>3.9941666666666671</c:v>
                </c:pt>
                <c:pt idx="861">
                  <c:v>3.9975000000000001</c:v>
                </c:pt>
                <c:pt idx="862">
                  <c:v>4.0025000000000004</c:v>
                </c:pt>
                <c:pt idx="863">
                  <c:v>4.0058333333333334</c:v>
                </c:pt>
                <c:pt idx="864">
                  <c:v>4.0083333333333524</c:v>
                </c:pt>
                <c:pt idx="865">
                  <c:v>4.0108333333333333</c:v>
                </c:pt>
                <c:pt idx="866">
                  <c:v>4.0133333333333434</c:v>
                </c:pt>
                <c:pt idx="867">
                  <c:v>4.0166666666666684</c:v>
                </c:pt>
                <c:pt idx="868">
                  <c:v>4.0216666666666674</c:v>
                </c:pt>
                <c:pt idx="869">
                  <c:v>4.0408333333333424</c:v>
                </c:pt>
                <c:pt idx="870">
                  <c:v>4.0466666666666704</c:v>
                </c:pt>
                <c:pt idx="871">
                  <c:v>4.0491666666666672</c:v>
                </c:pt>
                <c:pt idx="872">
                  <c:v>4.0549999999999846</c:v>
                </c:pt>
                <c:pt idx="873">
                  <c:v>4.0574999999999974</c:v>
                </c:pt>
                <c:pt idx="874">
                  <c:v>4.0599999999999996</c:v>
                </c:pt>
                <c:pt idx="875">
                  <c:v>4.0683333333333334</c:v>
                </c:pt>
                <c:pt idx="876">
                  <c:v>4.0708333333333524</c:v>
                </c:pt>
                <c:pt idx="877">
                  <c:v>4.0741666666666667</c:v>
                </c:pt>
                <c:pt idx="878">
                  <c:v>4.0933333333333524</c:v>
                </c:pt>
                <c:pt idx="879">
                  <c:v>4.0958333333333332</c:v>
                </c:pt>
                <c:pt idx="880">
                  <c:v>4.1041666666665382</c:v>
                </c:pt>
                <c:pt idx="881">
                  <c:v>4.1208333333333353</c:v>
                </c:pt>
                <c:pt idx="882">
                  <c:v>4.1316666666666704</c:v>
                </c:pt>
                <c:pt idx="883">
                  <c:v>4.1366666666666703</c:v>
                </c:pt>
                <c:pt idx="884">
                  <c:v>4.1399999999999997</c:v>
                </c:pt>
                <c:pt idx="885">
                  <c:v>4.1424999999999974</c:v>
                </c:pt>
                <c:pt idx="886">
                  <c:v>4.1449999999999756</c:v>
                </c:pt>
                <c:pt idx="887">
                  <c:v>4.1533333333333333</c:v>
                </c:pt>
                <c:pt idx="888">
                  <c:v>4.1591666666666667</c:v>
                </c:pt>
                <c:pt idx="889">
                  <c:v>4.1616666666666662</c:v>
                </c:pt>
                <c:pt idx="890">
                  <c:v>4.17</c:v>
                </c:pt>
                <c:pt idx="891">
                  <c:v>4.1833333333333433</c:v>
                </c:pt>
                <c:pt idx="892">
                  <c:v>4.2</c:v>
                </c:pt>
                <c:pt idx="893">
                  <c:v>4.2083333333333934</c:v>
                </c:pt>
                <c:pt idx="894">
                  <c:v>4.2166666666666703</c:v>
                </c:pt>
                <c:pt idx="895">
                  <c:v>4.2216666666666702</c:v>
                </c:pt>
                <c:pt idx="896">
                  <c:v>4.2324999999999999</c:v>
                </c:pt>
                <c:pt idx="897">
                  <c:v>4.2358333333333524</c:v>
                </c:pt>
                <c:pt idx="898">
                  <c:v>4.2383333333334106</c:v>
                </c:pt>
                <c:pt idx="899">
                  <c:v>4.2408333333333426</c:v>
                </c:pt>
                <c:pt idx="900">
                  <c:v>4.2466666666666724</c:v>
                </c:pt>
                <c:pt idx="901">
                  <c:v>4.2516666666666714</c:v>
                </c:pt>
                <c:pt idx="902">
                  <c:v>4.26</c:v>
                </c:pt>
                <c:pt idx="903">
                  <c:v>4.2633333333333434</c:v>
                </c:pt>
                <c:pt idx="904">
                  <c:v>4.2658333333333331</c:v>
                </c:pt>
                <c:pt idx="905">
                  <c:v>4.2741666666666669</c:v>
                </c:pt>
                <c:pt idx="906">
                  <c:v>4.29</c:v>
                </c:pt>
                <c:pt idx="907">
                  <c:v>4.2983333333333524</c:v>
                </c:pt>
                <c:pt idx="908">
                  <c:v>4.3041666666666236</c:v>
                </c:pt>
                <c:pt idx="909">
                  <c:v>4.3149999999999746</c:v>
                </c:pt>
                <c:pt idx="910">
                  <c:v>4.3208333333333364</c:v>
                </c:pt>
                <c:pt idx="911">
                  <c:v>4.3341666666666656</c:v>
                </c:pt>
                <c:pt idx="912">
                  <c:v>4.34</c:v>
                </c:pt>
                <c:pt idx="913">
                  <c:v>4.3424999999999976</c:v>
                </c:pt>
                <c:pt idx="914">
                  <c:v>4.3449999999999847</c:v>
                </c:pt>
                <c:pt idx="915">
                  <c:v>4.3508333333333331</c:v>
                </c:pt>
                <c:pt idx="916">
                  <c:v>4.3533333333333424</c:v>
                </c:pt>
                <c:pt idx="917">
                  <c:v>4.3558333333333374</c:v>
                </c:pt>
                <c:pt idx="918">
                  <c:v>4.3591666666666669</c:v>
                </c:pt>
                <c:pt idx="919">
                  <c:v>4.3616666666666672</c:v>
                </c:pt>
                <c:pt idx="920">
                  <c:v>4.3641666666665202</c:v>
                </c:pt>
                <c:pt idx="921">
                  <c:v>4.37</c:v>
                </c:pt>
                <c:pt idx="922">
                  <c:v>4.375</c:v>
                </c:pt>
                <c:pt idx="923">
                  <c:v>4.3783333333333534</c:v>
                </c:pt>
                <c:pt idx="924">
                  <c:v>4.3833333333333524</c:v>
                </c:pt>
                <c:pt idx="925">
                  <c:v>4.3916666666666684</c:v>
                </c:pt>
                <c:pt idx="926">
                  <c:v>4.3999999999999986</c:v>
                </c:pt>
                <c:pt idx="927">
                  <c:v>4.4058333333333524</c:v>
                </c:pt>
                <c:pt idx="928">
                  <c:v>4.4083333333334034</c:v>
                </c:pt>
                <c:pt idx="929">
                  <c:v>4.4133333333334024</c:v>
                </c:pt>
                <c:pt idx="930">
                  <c:v>4.4166666666666714</c:v>
                </c:pt>
                <c:pt idx="931">
                  <c:v>4.4191666666666674</c:v>
                </c:pt>
                <c:pt idx="932">
                  <c:v>4.4216666666666704</c:v>
                </c:pt>
                <c:pt idx="933">
                  <c:v>4.4249999999999856</c:v>
                </c:pt>
                <c:pt idx="934">
                  <c:v>4.4300000000000024</c:v>
                </c:pt>
                <c:pt idx="935">
                  <c:v>4.4325000000000001</c:v>
                </c:pt>
                <c:pt idx="936">
                  <c:v>4.4358333333334024</c:v>
                </c:pt>
                <c:pt idx="937">
                  <c:v>4.4383333333334134</c:v>
                </c:pt>
                <c:pt idx="938">
                  <c:v>4.4408333333333534</c:v>
                </c:pt>
                <c:pt idx="939">
                  <c:v>4.4441666666666668</c:v>
                </c:pt>
                <c:pt idx="940">
                  <c:v>4.4466666666666734</c:v>
                </c:pt>
                <c:pt idx="941">
                  <c:v>4.4574999999999996</c:v>
                </c:pt>
                <c:pt idx="942">
                  <c:v>4.4683333333333524</c:v>
                </c:pt>
                <c:pt idx="943">
                  <c:v>4.4824999999999999</c:v>
                </c:pt>
                <c:pt idx="944">
                  <c:v>4.4850000000000003</c:v>
                </c:pt>
                <c:pt idx="945">
                  <c:v>4.5041666666666664</c:v>
                </c:pt>
                <c:pt idx="946">
                  <c:v>4.51</c:v>
                </c:pt>
                <c:pt idx="947">
                  <c:v>4.5124999999999984</c:v>
                </c:pt>
                <c:pt idx="948">
                  <c:v>4.5149999999999846</c:v>
                </c:pt>
                <c:pt idx="949">
                  <c:v>4.5233333333333334</c:v>
                </c:pt>
                <c:pt idx="950">
                  <c:v>4.5316666666666734</c:v>
                </c:pt>
                <c:pt idx="951">
                  <c:v>4.54</c:v>
                </c:pt>
                <c:pt idx="952">
                  <c:v>4.5449999999999946</c:v>
                </c:pt>
                <c:pt idx="953">
                  <c:v>4.5508333333333333</c:v>
                </c:pt>
                <c:pt idx="954">
                  <c:v>4.5533333333333426</c:v>
                </c:pt>
                <c:pt idx="955">
                  <c:v>4.5616666666666674</c:v>
                </c:pt>
                <c:pt idx="956">
                  <c:v>4.5641666666665346</c:v>
                </c:pt>
                <c:pt idx="957">
                  <c:v>4.57</c:v>
                </c:pt>
                <c:pt idx="958">
                  <c:v>4.5750000000000002</c:v>
                </c:pt>
                <c:pt idx="959">
                  <c:v>4.5866666666666696</c:v>
                </c:pt>
                <c:pt idx="960">
                  <c:v>4.5891666666666664</c:v>
                </c:pt>
                <c:pt idx="961">
                  <c:v>4.5941666666666254</c:v>
                </c:pt>
                <c:pt idx="962">
                  <c:v>4.5999999999999996</c:v>
                </c:pt>
                <c:pt idx="963">
                  <c:v>4.6024999999999956</c:v>
                </c:pt>
                <c:pt idx="964">
                  <c:v>4.6083333333333334</c:v>
                </c:pt>
                <c:pt idx="965">
                  <c:v>4.6108333333333329</c:v>
                </c:pt>
                <c:pt idx="966">
                  <c:v>4.621666666666667</c:v>
                </c:pt>
                <c:pt idx="967">
                  <c:v>4.63</c:v>
                </c:pt>
                <c:pt idx="968">
                  <c:v>4.6574999999999847</c:v>
                </c:pt>
                <c:pt idx="969">
                  <c:v>4.6658333333333326</c:v>
                </c:pt>
                <c:pt idx="970">
                  <c:v>4.6683333333333374</c:v>
                </c:pt>
                <c:pt idx="971">
                  <c:v>4.6708333333333334</c:v>
                </c:pt>
                <c:pt idx="972">
                  <c:v>4.6766666666666703</c:v>
                </c:pt>
                <c:pt idx="973">
                  <c:v>4.6874999999999947</c:v>
                </c:pt>
                <c:pt idx="974">
                  <c:v>4.6899999999999986</c:v>
                </c:pt>
                <c:pt idx="975">
                  <c:v>4.6958333333333364</c:v>
                </c:pt>
                <c:pt idx="976">
                  <c:v>4.7016666666666724</c:v>
                </c:pt>
                <c:pt idx="977">
                  <c:v>4.7149999999999856</c:v>
                </c:pt>
                <c:pt idx="978">
                  <c:v>4.7174999999999976</c:v>
                </c:pt>
                <c:pt idx="979">
                  <c:v>4.7208333333333332</c:v>
                </c:pt>
                <c:pt idx="980">
                  <c:v>4.7258333333333331</c:v>
                </c:pt>
                <c:pt idx="981">
                  <c:v>4.729166666666667</c:v>
                </c:pt>
                <c:pt idx="982">
                  <c:v>4.7341666666666669</c:v>
                </c:pt>
                <c:pt idx="983">
                  <c:v>4.7424999999999997</c:v>
                </c:pt>
                <c:pt idx="984">
                  <c:v>4.7483333333334024</c:v>
                </c:pt>
                <c:pt idx="985">
                  <c:v>4.7699999999999987</c:v>
                </c:pt>
                <c:pt idx="986">
                  <c:v>4.7749999999999986</c:v>
                </c:pt>
                <c:pt idx="987">
                  <c:v>4.7833333333334034</c:v>
                </c:pt>
                <c:pt idx="988">
                  <c:v>4.7866666666666724</c:v>
                </c:pt>
                <c:pt idx="989">
                  <c:v>4.8058333333333332</c:v>
                </c:pt>
                <c:pt idx="990">
                  <c:v>4.8166666666666664</c:v>
                </c:pt>
                <c:pt idx="991">
                  <c:v>4.8191666666666668</c:v>
                </c:pt>
                <c:pt idx="992">
                  <c:v>4.8216666666666663</c:v>
                </c:pt>
                <c:pt idx="993">
                  <c:v>4.8249999999999647</c:v>
                </c:pt>
                <c:pt idx="994">
                  <c:v>4.83</c:v>
                </c:pt>
                <c:pt idx="995">
                  <c:v>4.8383333333333534</c:v>
                </c:pt>
                <c:pt idx="996">
                  <c:v>4.8441666666666237</c:v>
                </c:pt>
                <c:pt idx="997">
                  <c:v>4.8466666666666702</c:v>
                </c:pt>
                <c:pt idx="998">
                  <c:v>4.8491666666666662</c:v>
                </c:pt>
                <c:pt idx="999">
                  <c:v>4.8516666666666683</c:v>
                </c:pt>
                <c:pt idx="1000">
                  <c:v>4.8549999999999756</c:v>
                </c:pt>
                <c:pt idx="1001">
                  <c:v>4.8574999999999946</c:v>
                </c:pt>
                <c:pt idx="1002">
                  <c:v>4.8599999999999977</c:v>
                </c:pt>
                <c:pt idx="1003">
                  <c:v>4.8683333333333332</c:v>
                </c:pt>
                <c:pt idx="1004">
                  <c:v>4.8708333333333433</c:v>
                </c:pt>
                <c:pt idx="1005">
                  <c:v>4.8741666666666656</c:v>
                </c:pt>
                <c:pt idx="1006">
                  <c:v>4.895833333333333</c:v>
                </c:pt>
                <c:pt idx="1007">
                  <c:v>4.8983333333333334</c:v>
                </c:pt>
                <c:pt idx="1008">
                  <c:v>4.9016666666666824</c:v>
                </c:pt>
                <c:pt idx="1009">
                  <c:v>4.9041666666666668</c:v>
                </c:pt>
                <c:pt idx="1010">
                  <c:v>4.91</c:v>
                </c:pt>
                <c:pt idx="1011">
                  <c:v>4.9208333333333334</c:v>
                </c:pt>
                <c:pt idx="1012">
                  <c:v>4.9233333333333524</c:v>
                </c:pt>
                <c:pt idx="1013">
                  <c:v>4.9291666666666663</c:v>
                </c:pt>
                <c:pt idx="1014">
                  <c:v>4.9424999999999999</c:v>
                </c:pt>
                <c:pt idx="1015">
                  <c:v>4.9450000000000003</c:v>
                </c:pt>
                <c:pt idx="1016">
                  <c:v>4.9483333333334034</c:v>
                </c:pt>
                <c:pt idx="1017">
                  <c:v>4.9616666666666696</c:v>
                </c:pt>
                <c:pt idx="1018">
                  <c:v>4.9674999999999976</c:v>
                </c:pt>
                <c:pt idx="1019">
                  <c:v>4.9725000000000001</c:v>
                </c:pt>
                <c:pt idx="1020">
                  <c:v>4.9783333333334134</c:v>
                </c:pt>
                <c:pt idx="1021">
                  <c:v>4.9833333333334124</c:v>
                </c:pt>
                <c:pt idx="1022">
                  <c:v>4.9866666666666823</c:v>
                </c:pt>
                <c:pt idx="1023">
                  <c:v>4.9916666666666734</c:v>
                </c:pt>
                <c:pt idx="1024">
                  <c:v>5</c:v>
                </c:pt>
                <c:pt idx="1025">
                  <c:v>5.0025000000000004</c:v>
                </c:pt>
                <c:pt idx="1026">
                  <c:v>5.0083333333333524</c:v>
                </c:pt>
                <c:pt idx="1027">
                  <c:v>5.0216666666666674</c:v>
                </c:pt>
                <c:pt idx="1028">
                  <c:v>5.0249999999999746</c:v>
                </c:pt>
                <c:pt idx="1029">
                  <c:v>5.0358333333333434</c:v>
                </c:pt>
                <c:pt idx="1030">
                  <c:v>5.0383333333334024</c:v>
                </c:pt>
                <c:pt idx="1031">
                  <c:v>5.0441666666666656</c:v>
                </c:pt>
                <c:pt idx="1032">
                  <c:v>5.0466666666666704</c:v>
                </c:pt>
                <c:pt idx="1033">
                  <c:v>5.0516666666666703</c:v>
                </c:pt>
                <c:pt idx="1034">
                  <c:v>5.0549999999999846</c:v>
                </c:pt>
                <c:pt idx="1035">
                  <c:v>5.0574999999999974</c:v>
                </c:pt>
                <c:pt idx="1036">
                  <c:v>5.0633333333333423</c:v>
                </c:pt>
                <c:pt idx="1037">
                  <c:v>5.065833333333333</c:v>
                </c:pt>
                <c:pt idx="1038">
                  <c:v>5.0708333333333524</c:v>
                </c:pt>
                <c:pt idx="1039">
                  <c:v>5.0741666666666667</c:v>
                </c:pt>
                <c:pt idx="1040">
                  <c:v>5.09</c:v>
                </c:pt>
                <c:pt idx="1041">
                  <c:v>5.1149999999999656</c:v>
                </c:pt>
                <c:pt idx="1042">
                  <c:v>5.1208333333333353</c:v>
                </c:pt>
                <c:pt idx="1043">
                  <c:v>5.1233333333333331</c:v>
                </c:pt>
                <c:pt idx="1044">
                  <c:v>5.1316666666666704</c:v>
                </c:pt>
                <c:pt idx="1045">
                  <c:v>5.1366666666666703</c:v>
                </c:pt>
                <c:pt idx="1046">
                  <c:v>5.1558333333333328</c:v>
                </c:pt>
                <c:pt idx="1047">
                  <c:v>5.1591666666666667</c:v>
                </c:pt>
                <c:pt idx="1048">
                  <c:v>5.1616666666666662</c:v>
                </c:pt>
                <c:pt idx="1049">
                  <c:v>5.1641666666665031</c:v>
                </c:pt>
                <c:pt idx="1050">
                  <c:v>5.1724999999999994</c:v>
                </c:pt>
                <c:pt idx="1051">
                  <c:v>5.1749999999999856</c:v>
                </c:pt>
                <c:pt idx="1052">
                  <c:v>5.1783333333333426</c:v>
                </c:pt>
                <c:pt idx="1053">
                  <c:v>5.1808333333333332</c:v>
                </c:pt>
                <c:pt idx="1054">
                  <c:v>5.1891666666666669</c:v>
                </c:pt>
                <c:pt idx="1055">
                  <c:v>5.1916666666666664</c:v>
                </c:pt>
                <c:pt idx="1056">
                  <c:v>5.1974999999999856</c:v>
                </c:pt>
                <c:pt idx="1057">
                  <c:v>5.2133333333333534</c:v>
                </c:pt>
                <c:pt idx="1058">
                  <c:v>5.2216666666666702</c:v>
                </c:pt>
                <c:pt idx="1059">
                  <c:v>5.2274999999999956</c:v>
                </c:pt>
                <c:pt idx="1060">
                  <c:v>5.2408333333333426</c:v>
                </c:pt>
                <c:pt idx="1061">
                  <c:v>5.2466666666666724</c:v>
                </c:pt>
                <c:pt idx="1062">
                  <c:v>5.2491666666666674</c:v>
                </c:pt>
                <c:pt idx="1063">
                  <c:v>5.2574999999999976</c:v>
                </c:pt>
                <c:pt idx="1064">
                  <c:v>5.26</c:v>
                </c:pt>
                <c:pt idx="1065">
                  <c:v>5.2633333333333434</c:v>
                </c:pt>
                <c:pt idx="1066">
                  <c:v>5.2683333333333424</c:v>
                </c:pt>
                <c:pt idx="1067">
                  <c:v>5.2708333333333934</c:v>
                </c:pt>
                <c:pt idx="1068">
                  <c:v>5.2766666666666824</c:v>
                </c:pt>
                <c:pt idx="1069">
                  <c:v>5.2824999999999998</c:v>
                </c:pt>
                <c:pt idx="1070">
                  <c:v>5.2875000000000014</c:v>
                </c:pt>
                <c:pt idx="1071">
                  <c:v>5.29</c:v>
                </c:pt>
                <c:pt idx="1072">
                  <c:v>5.2958333333333334</c:v>
                </c:pt>
                <c:pt idx="1073">
                  <c:v>5.2983333333333524</c:v>
                </c:pt>
                <c:pt idx="1074">
                  <c:v>5.3124999999999956</c:v>
                </c:pt>
                <c:pt idx="1075">
                  <c:v>5.3174999999999946</c:v>
                </c:pt>
                <c:pt idx="1076">
                  <c:v>5.3208333333333364</c:v>
                </c:pt>
                <c:pt idx="1077">
                  <c:v>5.3316666666666714</c:v>
                </c:pt>
                <c:pt idx="1078">
                  <c:v>5.3341666666666656</c:v>
                </c:pt>
                <c:pt idx="1079">
                  <c:v>5.3366666666666696</c:v>
                </c:pt>
                <c:pt idx="1080">
                  <c:v>5.3424999999999976</c:v>
                </c:pt>
                <c:pt idx="1081">
                  <c:v>5.3483333333333434</c:v>
                </c:pt>
                <c:pt idx="1082">
                  <c:v>5.3508333333333331</c:v>
                </c:pt>
                <c:pt idx="1083">
                  <c:v>5.3533333333333424</c:v>
                </c:pt>
                <c:pt idx="1084">
                  <c:v>5.355833333333333</c:v>
                </c:pt>
                <c:pt idx="1085">
                  <c:v>5.3591666666666669</c:v>
                </c:pt>
                <c:pt idx="1086">
                  <c:v>5.37</c:v>
                </c:pt>
                <c:pt idx="1087">
                  <c:v>5.375</c:v>
                </c:pt>
                <c:pt idx="1088">
                  <c:v>5.3783333333333534</c:v>
                </c:pt>
                <c:pt idx="1089">
                  <c:v>5.3808333333333334</c:v>
                </c:pt>
                <c:pt idx="1090">
                  <c:v>5.3833333333333524</c:v>
                </c:pt>
                <c:pt idx="1091">
                  <c:v>5.3866666666666703</c:v>
                </c:pt>
                <c:pt idx="1092">
                  <c:v>5.3941666666665462</c:v>
                </c:pt>
                <c:pt idx="1093">
                  <c:v>5.3999999999999986</c:v>
                </c:pt>
                <c:pt idx="1094">
                  <c:v>5.4024999999999999</c:v>
                </c:pt>
                <c:pt idx="1095">
                  <c:v>5.4083333333334034</c:v>
                </c:pt>
                <c:pt idx="1096">
                  <c:v>5.4133333333334024</c:v>
                </c:pt>
                <c:pt idx="1097">
                  <c:v>5.4166666666666714</c:v>
                </c:pt>
                <c:pt idx="1098">
                  <c:v>5.4216666666666704</c:v>
                </c:pt>
                <c:pt idx="1099">
                  <c:v>5.4249999999999856</c:v>
                </c:pt>
                <c:pt idx="1100">
                  <c:v>5.4300000000000024</c:v>
                </c:pt>
                <c:pt idx="1101">
                  <c:v>5.4325000000000001</c:v>
                </c:pt>
                <c:pt idx="1102">
                  <c:v>5.4358333333334024</c:v>
                </c:pt>
                <c:pt idx="1103">
                  <c:v>5.4408333333333534</c:v>
                </c:pt>
                <c:pt idx="1104">
                  <c:v>5.4441666666666668</c:v>
                </c:pt>
                <c:pt idx="1105">
                  <c:v>5.4466666666666734</c:v>
                </c:pt>
                <c:pt idx="1106">
                  <c:v>5.4491666666666703</c:v>
                </c:pt>
                <c:pt idx="1107">
                  <c:v>5.4574999999999996</c:v>
                </c:pt>
                <c:pt idx="1108">
                  <c:v>5.4658333333333333</c:v>
                </c:pt>
                <c:pt idx="1109">
                  <c:v>5.4683333333333524</c:v>
                </c:pt>
                <c:pt idx="1110">
                  <c:v>5.4825000000000008</c:v>
                </c:pt>
                <c:pt idx="1111">
                  <c:v>5.4849999999999994</c:v>
                </c:pt>
                <c:pt idx="1112">
                  <c:v>5.4933333333334033</c:v>
                </c:pt>
                <c:pt idx="1113">
                  <c:v>5.4983333333334024</c:v>
                </c:pt>
                <c:pt idx="1114">
                  <c:v>5.5066666666666704</c:v>
                </c:pt>
                <c:pt idx="1115">
                  <c:v>5.5150000000000006</c:v>
                </c:pt>
                <c:pt idx="1116">
                  <c:v>5.520833333333333</c:v>
                </c:pt>
                <c:pt idx="1117">
                  <c:v>5.5233333333333334</c:v>
                </c:pt>
                <c:pt idx="1118">
                  <c:v>5.5258333333333374</c:v>
                </c:pt>
                <c:pt idx="1119">
                  <c:v>5.5291666666666659</c:v>
                </c:pt>
                <c:pt idx="1120">
                  <c:v>5.5316666666666734</c:v>
                </c:pt>
                <c:pt idx="1121">
                  <c:v>5.5341666666666667</c:v>
                </c:pt>
                <c:pt idx="1122">
                  <c:v>5.5425000000000004</c:v>
                </c:pt>
                <c:pt idx="1123">
                  <c:v>5.5483333333333524</c:v>
                </c:pt>
                <c:pt idx="1124">
                  <c:v>5.5591666666666661</c:v>
                </c:pt>
                <c:pt idx="1125">
                  <c:v>5.57</c:v>
                </c:pt>
                <c:pt idx="1126">
                  <c:v>5.5866666666666696</c:v>
                </c:pt>
                <c:pt idx="1127">
                  <c:v>5.5916666666666703</c:v>
                </c:pt>
                <c:pt idx="1128">
                  <c:v>5.6024999999999956</c:v>
                </c:pt>
                <c:pt idx="1129">
                  <c:v>5.605833333333333</c:v>
                </c:pt>
                <c:pt idx="1130">
                  <c:v>5.6133333333333333</c:v>
                </c:pt>
                <c:pt idx="1131">
                  <c:v>5.6191666666666666</c:v>
                </c:pt>
                <c:pt idx="1132">
                  <c:v>5.6216666666666661</c:v>
                </c:pt>
                <c:pt idx="1133">
                  <c:v>5.6249999999999236</c:v>
                </c:pt>
                <c:pt idx="1134">
                  <c:v>5.6274999999999746</c:v>
                </c:pt>
                <c:pt idx="1135">
                  <c:v>5.63</c:v>
                </c:pt>
                <c:pt idx="1136">
                  <c:v>5.6441666666665462</c:v>
                </c:pt>
                <c:pt idx="1137">
                  <c:v>5.6466666666666674</c:v>
                </c:pt>
                <c:pt idx="1138">
                  <c:v>5.6516666666666664</c:v>
                </c:pt>
                <c:pt idx="1139">
                  <c:v>5.6549999999999656</c:v>
                </c:pt>
                <c:pt idx="1140">
                  <c:v>5.6574999999999847</c:v>
                </c:pt>
                <c:pt idx="1141">
                  <c:v>5.6599999999999957</c:v>
                </c:pt>
                <c:pt idx="1142">
                  <c:v>5.6741666666666246</c:v>
                </c:pt>
                <c:pt idx="1143">
                  <c:v>5.6766666666666703</c:v>
                </c:pt>
                <c:pt idx="1144">
                  <c:v>5.6791666666666671</c:v>
                </c:pt>
                <c:pt idx="1145">
                  <c:v>5.6849999999999756</c:v>
                </c:pt>
                <c:pt idx="1146">
                  <c:v>5.6874999999999947</c:v>
                </c:pt>
                <c:pt idx="1147">
                  <c:v>5.6899999999999986</c:v>
                </c:pt>
                <c:pt idx="1148">
                  <c:v>5.6958333333333329</c:v>
                </c:pt>
                <c:pt idx="1149">
                  <c:v>5.7016666666666724</c:v>
                </c:pt>
                <c:pt idx="1150">
                  <c:v>5.7041666666666666</c:v>
                </c:pt>
                <c:pt idx="1151">
                  <c:v>5.7174999999999976</c:v>
                </c:pt>
                <c:pt idx="1152">
                  <c:v>5.729166666666667</c:v>
                </c:pt>
                <c:pt idx="1153">
                  <c:v>5.7316666666666833</c:v>
                </c:pt>
                <c:pt idx="1154">
                  <c:v>5.74</c:v>
                </c:pt>
                <c:pt idx="1155">
                  <c:v>5.7533333333333534</c:v>
                </c:pt>
                <c:pt idx="1156">
                  <c:v>5.7558333333333334</c:v>
                </c:pt>
                <c:pt idx="1157">
                  <c:v>5.7674999999999956</c:v>
                </c:pt>
                <c:pt idx="1158">
                  <c:v>5.7699999999999987</c:v>
                </c:pt>
                <c:pt idx="1159">
                  <c:v>5.7725</c:v>
                </c:pt>
                <c:pt idx="1160">
                  <c:v>5.7866666666666724</c:v>
                </c:pt>
                <c:pt idx="1161">
                  <c:v>5.7916666666666714</c:v>
                </c:pt>
                <c:pt idx="1162">
                  <c:v>5.7941666666666647</c:v>
                </c:pt>
                <c:pt idx="1163">
                  <c:v>5.8108333333333384</c:v>
                </c:pt>
                <c:pt idx="1164">
                  <c:v>5.8166666666666664</c:v>
                </c:pt>
                <c:pt idx="1165">
                  <c:v>5.8249999999999647</c:v>
                </c:pt>
                <c:pt idx="1166">
                  <c:v>5.8274999999999846</c:v>
                </c:pt>
                <c:pt idx="1167">
                  <c:v>5.8441666666666237</c:v>
                </c:pt>
                <c:pt idx="1168">
                  <c:v>5.8466666666666702</c:v>
                </c:pt>
                <c:pt idx="1169">
                  <c:v>5.8549999999999756</c:v>
                </c:pt>
                <c:pt idx="1170">
                  <c:v>5.8574999999999946</c:v>
                </c:pt>
                <c:pt idx="1171">
                  <c:v>5.8658333333333363</c:v>
                </c:pt>
                <c:pt idx="1172">
                  <c:v>5.8708333333333433</c:v>
                </c:pt>
                <c:pt idx="1173">
                  <c:v>5.8766666666666714</c:v>
                </c:pt>
                <c:pt idx="1174">
                  <c:v>5.89</c:v>
                </c:pt>
                <c:pt idx="1175">
                  <c:v>5.8933333333333424</c:v>
                </c:pt>
                <c:pt idx="1176">
                  <c:v>5.895833333333333</c:v>
                </c:pt>
                <c:pt idx="1177">
                  <c:v>5.9016666666666824</c:v>
                </c:pt>
                <c:pt idx="1178">
                  <c:v>5.9066666666666734</c:v>
                </c:pt>
                <c:pt idx="1179">
                  <c:v>5.915</c:v>
                </c:pt>
                <c:pt idx="1180">
                  <c:v>5.9208333333333334</c:v>
                </c:pt>
                <c:pt idx="1181">
                  <c:v>5.9258333333333333</c:v>
                </c:pt>
                <c:pt idx="1182">
                  <c:v>5.9291666666666671</c:v>
                </c:pt>
                <c:pt idx="1183">
                  <c:v>5.9316666666666924</c:v>
                </c:pt>
                <c:pt idx="1184">
                  <c:v>5.9341666666666661</c:v>
                </c:pt>
                <c:pt idx="1185">
                  <c:v>5.94</c:v>
                </c:pt>
                <c:pt idx="1186">
                  <c:v>5.9450000000000003</c:v>
                </c:pt>
                <c:pt idx="1187">
                  <c:v>5.9483333333334034</c:v>
                </c:pt>
                <c:pt idx="1188">
                  <c:v>5.9508333333333434</c:v>
                </c:pt>
                <c:pt idx="1189">
                  <c:v>5.9641666666666646</c:v>
                </c:pt>
                <c:pt idx="1190">
                  <c:v>5.9674999999999976</c:v>
                </c:pt>
                <c:pt idx="1191">
                  <c:v>5.9700000000000024</c:v>
                </c:pt>
                <c:pt idx="1192">
                  <c:v>5.9725000000000001</c:v>
                </c:pt>
                <c:pt idx="1193">
                  <c:v>5.9750000000000014</c:v>
                </c:pt>
                <c:pt idx="1194">
                  <c:v>5.9808333333333534</c:v>
                </c:pt>
                <c:pt idx="1195">
                  <c:v>5.9891666666666703</c:v>
                </c:pt>
                <c:pt idx="1196">
                  <c:v>5.9941666666666666</c:v>
                </c:pt>
                <c:pt idx="1197">
                  <c:v>6.0025000000000004</c:v>
                </c:pt>
                <c:pt idx="1198">
                  <c:v>6.0216666666666674</c:v>
                </c:pt>
                <c:pt idx="1199">
                  <c:v>6.0249999999999746</c:v>
                </c:pt>
                <c:pt idx="1200">
                  <c:v>6.0274999999999954</c:v>
                </c:pt>
                <c:pt idx="1201">
                  <c:v>6.03</c:v>
                </c:pt>
                <c:pt idx="1202">
                  <c:v>6.0383333333334024</c:v>
                </c:pt>
                <c:pt idx="1203">
                  <c:v>6.0408333333333424</c:v>
                </c:pt>
                <c:pt idx="1204">
                  <c:v>6.0441666666666656</c:v>
                </c:pt>
                <c:pt idx="1205">
                  <c:v>6.0466666666666704</c:v>
                </c:pt>
                <c:pt idx="1206">
                  <c:v>6.0633333333333423</c:v>
                </c:pt>
                <c:pt idx="1207">
                  <c:v>6.0766666666666724</c:v>
                </c:pt>
                <c:pt idx="1208">
                  <c:v>6.09</c:v>
                </c:pt>
                <c:pt idx="1209">
                  <c:v>6.1041666666665382</c:v>
                </c:pt>
                <c:pt idx="1210">
                  <c:v>6.1099999999999994</c:v>
                </c:pt>
                <c:pt idx="1211">
                  <c:v>6.1124999999999856</c:v>
                </c:pt>
                <c:pt idx="1212">
                  <c:v>6.1174999999999846</c:v>
                </c:pt>
                <c:pt idx="1213">
                  <c:v>6.1258333333333326</c:v>
                </c:pt>
                <c:pt idx="1214">
                  <c:v>6.1483333333333334</c:v>
                </c:pt>
                <c:pt idx="1215">
                  <c:v>6.1558333333333364</c:v>
                </c:pt>
                <c:pt idx="1216">
                  <c:v>6.1616666666666662</c:v>
                </c:pt>
                <c:pt idx="1217">
                  <c:v>6.1641666666665031</c:v>
                </c:pt>
                <c:pt idx="1218">
                  <c:v>6.1700000000000008</c:v>
                </c:pt>
                <c:pt idx="1219">
                  <c:v>6.1749999999999856</c:v>
                </c:pt>
                <c:pt idx="1220">
                  <c:v>6.1783333333333426</c:v>
                </c:pt>
                <c:pt idx="1221">
                  <c:v>6.1866666666666674</c:v>
                </c:pt>
                <c:pt idx="1222">
                  <c:v>6.189166666666666</c:v>
                </c:pt>
                <c:pt idx="1223">
                  <c:v>6.1916666666666664</c:v>
                </c:pt>
                <c:pt idx="1224">
                  <c:v>6.1941666666665256</c:v>
                </c:pt>
                <c:pt idx="1225">
                  <c:v>6.1974999999999856</c:v>
                </c:pt>
                <c:pt idx="1226">
                  <c:v>6.2</c:v>
                </c:pt>
                <c:pt idx="1227">
                  <c:v>6.2058333333333424</c:v>
                </c:pt>
                <c:pt idx="1228">
                  <c:v>6.2108333333333334</c:v>
                </c:pt>
                <c:pt idx="1229">
                  <c:v>6.2358333333333524</c:v>
                </c:pt>
                <c:pt idx="1230">
                  <c:v>6.2441666666666684</c:v>
                </c:pt>
                <c:pt idx="1231">
                  <c:v>6.2466666666666724</c:v>
                </c:pt>
                <c:pt idx="1232">
                  <c:v>6.2516666666666714</c:v>
                </c:pt>
                <c:pt idx="1233">
                  <c:v>6.2633333333333434</c:v>
                </c:pt>
                <c:pt idx="1234">
                  <c:v>6.2658333333333331</c:v>
                </c:pt>
                <c:pt idx="1235">
                  <c:v>6.2683333333333424</c:v>
                </c:pt>
                <c:pt idx="1236">
                  <c:v>6.2741666666666669</c:v>
                </c:pt>
                <c:pt idx="1237">
                  <c:v>6.2824999999999998</c:v>
                </c:pt>
                <c:pt idx="1238">
                  <c:v>6.2850000000000001</c:v>
                </c:pt>
                <c:pt idx="1239">
                  <c:v>6.29</c:v>
                </c:pt>
                <c:pt idx="1240">
                  <c:v>6.2933333333333534</c:v>
                </c:pt>
                <c:pt idx="1241">
                  <c:v>6.31</c:v>
                </c:pt>
                <c:pt idx="1242">
                  <c:v>6.3124999999999956</c:v>
                </c:pt>
                <c:pt idx="1243">
                  <c:v>6.3233333333333333</c:v>
                </c:pt>
                <c:pt idx="1244">
                  <c:v>6.3291666666666666</c:v>
                </c:pt>
                <c:pt idx="1245">
                  <c:v>6.3341666666666656</c:v>
                </c:pt>
                <c:pt idx="1246">
                  <c:v>6.3366666666666696</c:v>
                </c:pt>
                <c:pt idx="1247">
                  <c:v>6.3449999999999847</c:v>
                </c:pt>
                <c:pt idx="1248">
                  <c:v>6.3483333333333434</c:v>
                </c:pt>
                <c:pt idx="1249">
                  <c:v>6.3508333333333331</c:v>
                </c:pt>
                <c:pt idx="1250">
                  <c:v>6.3616666666666672</c:v>
                </c:pt>
                <c:pt idx="1251">
                  <c:v>6.3674999999999846</c:v>
                </c:pt>
                <c:pt idx="1252">
                  <c:v>6.37</c:v>
                </c:pt>
                <c:pt idx="1253">
                  <c:v>6.3866666666666703</c:v>
                </c:pt>
                <c:pt idx="1254">
                  <c:v>6.3891666666666671</c:v>
                </c:pt>
                <c:pt idx="1255">
                  <c:v>6.3916666666666684</c:v>
                </c:pt>
                <c:pt idx="1256">
                  <c:v>6.3941666666665462</c:v>
                </c:pt>
                <c:pt idx="1257">
                  <c:v>6.3974999999999946</c:v>
                </c:pt>
                <c:pt idx="1258">
                  <c:v>6.3999999999999986</c:v>
                </c:pt>
                <c:pt idx="1259">
                  <c:v>6.4024999999999999</c:v>
                </c:pt>
                <c:pt idx="1260">
                  <c:v>6.4108333333333434</c:v>
                </c:pt>
                <c:pt idx="1261">
                  <c:v>6.4216666666666704</c:v>
                </c:pt>
                <c:pt idx="1262">
                  <c:v>6.4325000000000001</c:v>
                </c:pt>
                <c:pt idx="1263">
                  <c:v>6.4358333333334024</c:v>
                </c:pt>
                <c:pt idx="1264">
                  <c:v>6.4408333333333534</c:v>
                </c:pt>
                <c:pt idx="1265">
                  <c:v>6.4441666666666668</c:v>
                </c:pt>
                <c:pt idx="1266">
                  <c:v>6.4466666666666734</c:v>
                </c:pt>
                <c:pt idx="1267">
                  <c:v>6.4491666666666703</c:v>
                </c:pt>
                <c:pt idx="1268">
                  <c:v>6.4516666666666724</c:v>
                </c:pt>
                <c:pt idx="1269">
                  <c:v>6.4549999999999956</c:v>
                </c:pt>
                <c:pt idx="1270">
                  <c:v>6.4574999999999996</c:v>
                </c:pt>
                <c:pt idx="1271">
                  <c:v>6.46</c:v>
                </c:pt>
                <c:pt idx="1272">
                  <c:v>6.4633333333333534</c:v>
                </c:pt>
                <c:pt idx="1273">
                  <c:v>6.4658333333333333</c:v>
                </c:pt>
                <c:pt idx="1274">
                  <c:v>6.4791666666666714</c:v>
                </c:pt>
                <c:pt idx="1275">
                  <c:v>6.4874999999999998</c:v>
                </c:pt>
                <c:pt idx="1276">
                  <c:v>6.4933333333334033</c:v>
                </c:pt>
                <c:pt idx="1277">
                  <c:v>6.4958333333333433</c:v>
                </c:pt>
                <c:pt idx="1278">
                  <c:v>6.5041666666666664</c:v>
                </c:pt>
                <c:pt idx="1279">
                  <c:v>6.5174999999999974</c:v>
                </c:pt>
                <c:pt idx="1280">
                  <c:v>6.5233333333333334</c:v>
                </c:pt>
                <c:pt idx="1281">
                  <c:v>6.5366666666666724</c:v>
                </c:pt>
                <c:pt idx="1282">
                  <c:v>6.5425000000000004</c:v>
                </c:pt>
                <c:pt idx="1283">
                  <c:v>6.5508333333333333</c:v>
                </c:pt>
                <c:pt idx="1284">
                  <c:v>6.5591666666666661</c:v>
                </c:pt>
                <c:pt idx="1285">
                  <c:v>6.5641666666665337</c:v>
                </c:pt>
                <c:pt idx="1286">
                  <c:v>6.5783333333334024</c:v>
                </c:pt>
                <c:pt idx="1287">
                  <c:v>6.5808333333333424</c:v>
                </c:pt>
                <c:pt idx="1288">
                  <c:v>6.5866666666666696</c:v>
                </c:pt>
                <c:pt idx="1289">
                  <c:v>6.6108333333333329</c:v>
                </c:pt>
                <c:pt idx="1290">
                  <c:v>6.6166666666666671</c:v>
                </c:pt>
                <c:pt idx="1291">
                  <c:v>6.6249999999999236</c:v>
                </c:pt>
                <c:pt idx="1292">
                  <c:v>6.63</c:v>
                </c:pt>
                <c:pt idx="1293">
                  <c:v>6.6408333333333331</c:v>
                </c:pt>
                <c:pt idx="1294">
                  <c:v>6.6466666666666674</c:v>
                </c:pt>
                <c:pt idx="1295">
                  <c:v>6.6491666666666669</c:v>
                </c:pt>
                <c:pt idx="1296">
                  <c:v>6.6658333333333326</c:v>
                </c:pt>
                <c:pt idx="1297">
                  <c:v>6.6791666666666671</c:v>
                </c:pt>
                <c:pt idx="1298">
                  <c:v>6.6849999999999756</c:v>
                </c:pt>
                <c:pt idx="1299">
                  <c:v>6.6874999999999947</c:v>
                </c:pt>
                <c:pt idx="1300">
                  <c:v>6.6899999999999986</c:v>
                </c:pt>
                <c:pt idx="1301">
                  <c:v>6.6958333333333329</c:v>
                </c:pt>
                <c:pt idx="1302">
                  <c:v>6.6983333333333333</c:v>
                </c:pt>
                <c:pt idx="1303">
                  <c:v>6.7016666666666724</c:v>
                </c:pt>
                <c:pt idx="1304">
                  <c:v>6.7066666666666714</c:v>
                </c:pt>
                <c:pt idx="1305">
                  <c:v>6.7124999999999986</c:v>
                </c:pt>
                <c:pt idx="1306">
                  <c:v>6.7149999999999856</c:v>
                </c:pt>
                <c:pt idx="1307">
                  <c:v>6.7233333333333434</c:v>
                </c:pt>
                <c:pt idx="1308">
                  <c:v>6.7258333333333331</c:v>
                </c:pt>
                <c:pt idx="1309">
                  <c:v>6.7316666666666833</c:v>
                </c:pt>
                <c:pt idx="1310">
                  <c:v>6.7341666666666669</c:v>
                </c:pt>
                <c:pt idx="1311">
                  <c:v>6.7366666666666823</c:v>
                </c:pt>
                <c:pt idx="1312">
                  <c:v>6.7450000000000001</c:v>
                </c:pt>
                <c:pt idx="1313">
                  <c:v>6.7558333333333334</c:v>
                </c:pt>
                <c:pt idx="1314">
                  <c:v>6.7591666666666663</c:v>
                </c:pt>
                <c:pt idx="1315">
                  <c:v>6.7616666666666703</c:v>
                </c:pt>
                <c:pt idx="1316">
                  <c:v>6.7783333333334124</c:v>
                </c:pt>
                <c:pt idx="1317">
                  <c:v>6.7974999999999977</c:v>
                </c:pt>
                <c:pt idx="1318">
                  <c:v>6.8058333333333332</c:v>
                </c:pt>
                <c:pt idx="1319">
                  <c:v>6.8191666666666668</c:v>
                </c:pt>
                <c:pt idx="1320">
                  <c:v>6.8216666666666663</c:v>
                </c:pt>
                <c:pt idx="1321">
                  <c:v>6.8274999999999846</c:v>
                </c:pt>
                <c:pt idx="1322">
                  <c:v>6.8358333333333334</c:v>
                </c:pt>
                <c:pt idx="1323">
                  <c:v>6.8408333333333333</c:v>
                </c:pt>
                <c:pt idx="1324">
                  <c:v>6.8549999999999756</c:v>
                </c:pt>
                <c:pt idx="1325">
                  <c:v>6.8599999999999977</c:v>
                </c:pt>
                <c:pt idx="1326">
                  <c:v>6.8658333333333363</c:v>
                </c:pt>
                <c:pt idx="1327">
                  <c:v>6.8683333333333332</c:v>
                </c:pt>
                <c:pt idx="1328">
                  <c:v>6.8708333333333433</c:v>
                </c:pt>
                <c:pt idx="1329">
                  <c:v>6.8741666666666656</c:v>
                </c:pt>
                <c:pt idx="1330">
                  <c:v>6.8766666666666714</c:v>
                </c:pt>
                <c:pt idx="1331">
                  <c:v>6.8824999999999976</c:v>
                </c:pt>
                <c:pt idx="1332">
                  <c:v>6.8850000000000007</c:v>
                </c:pt>
                <c:pt idx="1333">
                  <c:v>6.8874999999999966</c:v>
                </c:pt>
                <c:pt idx="1334">
                  <c:v>6.9041666666666659</c:v>
                </c:pt>
                <c:pt idx="1335">
                  <c:v>6.9125000000000014</c:v>
                </c:pt>
                <c:pt idx="1336">
                  <c:v>6.915</c:v>
                </c:pt>
                <c:pt idx="1337">
                  <c:v>6.9175000000000004</c:v>
                </c:pt>
                <c:pt idx="1338">
                  <c:v>6.9316666666666924</c:v>
                </c:pt>
                <c:pt idx="1339">
                  <c:v>6.94</c:v>
                </c:pt>
                <c:pt idx="1340">
                  <c:v>6.9424999999999999</c:v>
                </c:pt>
                <c:pt idx="1341">
                  <c:v>6.9483333333334034</c:v>
                </c:pt>
                <c:pt idx="1342">
                  <c:v>6.9558333333333424</c:v>
                </c:pt>
                <c:pt idx="1343">
                  <c:v>6.9616666666666696</c:v>
                </c:pt>
                <c:pt idx="1344">
                  <c:v>6.9783333333334134</c:v>
                </c:pt>
                <c:pt idx="1345">
                  <c:v>6.9808333333333534</c:v>
                </c:pt>
                <c:pt idx="1346">
                  <c:v>6.9916666666666734</c:v>
                </c:pt>
                <c:pt idx="1347">
                  <c:v>6.9974999999999996</c:v>
                </c:pt>
                <c:pt idx="1348">
                  <c:v>7</c:v>
                </c:pt>
                <c:pt idx="1349">
                  <c:v>7.0025000000000004</c:v>
                </c:pt>
                <c:pt idx="1350">
                  <c:v>7.0058333333333334</c:v>
                </c:pt>
                <c:pt idx="1351">
                  <c:v>7.0108333333333333</c:v>
                </c:pt>
                <c:pt idx="1352">
                  <c:v>7.0358333333333434</c:v>
                </c:pt>
                <c:pt idx="1353">
                  <c:v>7.0408333333333424</c:v>
                </c:pt>
                <c:pt idx="1354">
                  <c:v>7.0708333333333524</c:v>
                </c:pt>
                <c:pt idx="1355">
                  <c:v>7.0766666666666724</c:v>
                </c:pt>
                <c:pt idx="1356">
                  <c:v>7.0824999999999996</c:v>
                </c:pt>
                <c:pt idx="1357">
                  <c:v>7.085</c:v>
                </c:pt>
                <c:pt idx="1358">
                  <c:v>7.1066666666666674</c:v>
                </c:pt>
                <c:pt idx="1359">
                  <c:v>7.1174999999999846</c:v>
                </c:pt>
                <c:pt idx="1360">
                  <c:v>7.1233333333333384</c:v>
                </c:pt>
                <c:pt idx="1361">
                  <c:v>7.1366666666666703</c:v>
                </c:pt>
                <c:pt idx="1362">
                  <c:v>7.1400000000000006</c:v>
                </c:pt>
                <c:pt idx="1363">
                  <c:v>7.1449999999999756</c:v>
                </c:pt>
                <c:pt idx="1364">
                  <c:v>7.1616666666666662</c:v>
                </c:pt>
                <c:pt idx="1365">
                  <c:v>7.1641666666665031</c:v>
                </c:pt>
                <c:pt idx="1366">
                  <c:v>7.1724999999999994</c:v>
                </c:pt>
                <c:pt idx="1367">
                  <c:v>7.1749999999999856</c:v>
                </c:pt>
                <c:pt idx="1368">
                  <c:v>7.1866666666666674</c:v>
                </c:pt>
                <c:pt idx="1369">
                  <c:v>7.1916666666666664</c:v>
                </c:pt>
                <c:pt idx="1370">
                  <c:v>7.1974999999999856</c:v>
                </c:pt>
                <c:pt idx="1371">
                  <c:v>7.2083333333333934</c:v>
                </c:pt>
                <c:pt idx="1372">
                  <c:v>7.2108333333333334</c:v>
                </c:pt>
                <c:pt idx="1373">
                  <c:v>7.2166666666666703</c:v>
                </c:pt>
                <c:pt idx="1374">
                  <c:v>7.2216666666666702</c:v>
                </c:pt>
                <c:pt idx="1375">
                  <c:v>7.23</c:v>
                </c:pt>
                <c:pt idx="1376">
                  <c:v>7.2358333333333524</c:v>
                </c:pt>
                <c:pt idx="1377">
                  <c:v>7.2491666666666674</c:v>
                </c:pt>
                <c:pt idx="1378">
                  <c:v>7.2516666666666714</c:v>
                </c:pt>
                <c:pt idx="1379">
                  <c:v>7.2600000000000007</c:v>
                </c:pt>
                <c:pt idx="1380">
                  <c:v>7.2658333333333331</c:v>
                </c:pt>
                <c:pt idx="1381">
                  <c:v>7.2683333333333424</c:v>
                </c:pt>
                <c:pt idx="1382">
                  <c:v>7.2824999999999998</c:v>
                </c:pt>
                <c:pt idx="1383">
                  <c:v>7.29</c:v>
                </c:pt>
                <c:pt idx="1384">
                  <c:v>7.2958333333333334</c:v>
                </c:pt>
                <c:pt idx="1385">
                  <c:v>7.31</c:v>
                </c:pt>
                <c:pt idx="1386">
                  <c:v>7.3124999999999956</c:v>
                </c:pt>
                <c:pt idx="1387">
                  <c:v>7.3149999999999746</c:v>
                </c:pt>
                <c:pt idx="1388">
                  <c:v>7.3174999999999946</c:v>
                </c:pt>
                <c:pt idx="1389">
                  <c:v>7.3233333333333333</c:v>
                </c:pt>
                <c:pt idx="1390">
                  <c:v>7.3341666666666656</c:v>
                </c:pt>
                <c:pt idx="1391">
                  <c:v>7.3424999999999976</c:v>
                </c:pt>
                <c:pt idx="1392">
                  <c:v>7.3449999999999847</c:v>
                </c:pt>
                <c:pt idx="1393">
                  <c:v>7.3533333333333424</c:v>
                </c:pt>
                <c:pt idx="1394">
                  <c:v>7.3641666666665202</c:v>
                </c:pt>
                <c:pt idx="1395">
                  <c:v>7.3783333333333534</c:v>
                </c:pt>
                <c:pt idx="1396">
                  <c:v>7.3866666666666703</c:v>
                </c:pt>
                <c:pt idx="1397">
                  <c:v>7.3916666666666684</c:v>
                </c:pt>
                <c:pt idx="1398">
                  <c:v>7.4058333333333524</c:v>
                </c:pt>
                <c:pt idx="1399">
                  <c:v>7.4133333333334024</c:v>
                </c:pt>
                <c:pt idx="1400">
                  <c:v>7.4166666666666714</c:v>
                </c:pt>
                <c:pt idx="1401">
                  <c:v>7.4191666666666674</c:v>
                </c:pt>
                <c:pt idx="1402">
                  <c:v>7.4325000000000001</c:v>
                </c:pt>
                <c:pt idx="1403">
                  <c:v>7.4358333333334024</c:v>
                </c:pt>
                <c:pt idx="1404">
                  <c:v>7.4491666666666703</c:v>
                </c:pt>
                <c:pt idx="1405">
                  <c:v>7.46</c:v>
                </c:pt>
                <c:pt idx="1406">
                  <c:v>7.4633333333333534</c:v>
                </c:pt>
                <c:pt idx="1407">
                  <c:v>7.5041666666666664</c:v>
                </c:pt>
                <c:pt idx="1408">
                  <c:v>7.5100000000000007</c:v>
                </c:pt>
                <c:pt idx="1409">
                  <c:v>7.5124999999999984</c:v>
                </c:pt>
                <c:pt idx="1410">
                  <c:v>7.520833333333333</c:v>
                </c:pt>
                <c:pt idx="1411">
                  <c:v>7.5233333333333334</c:v>
                </c:pt>
                <c:pt idx="1412">
                  <c:v>7.5291666666666659</c:v>
                </c:pt>
                <c:pt idx="1413">
                  <c:v>7.5316666666666734</c:v>
                </c:pt>
                <c:pt idx="1414">
                  <c:v>7.5341666666666667</c:v>
                </c:pt>
                <c:pt idx="1415">
                  <c:v>7.5450000000000008</c:v>
                </c:pt>
                <c:pt idx="1416">
                  <c:v>7.5808333333333424</c:v>
                </c:pt>
                <c:pt idx="1417">
                  <c:v>7.5866666666666696</c:v>
                </c:pt>
                <c:pt idx="1418">
                  <c:v>7.5974999999999966</c:v>
                </c:pt>
                <c:pt idx="1419">
                  <c:v>7.6</c:v>
                </c:pt>
                <c:pt idx="1420">
                  <c:v>7.6024999999999956</c:v>
                </c:pt>
                <c:pt idx="1421">
                  <c:v>7.6216666666666661</c:v>
                </c:pt>
                <c:pt idx="1422">
                  <c:v>7.6324999999999976</c:v>
                </c:pt>
                <c:pt idx="1423">
                  <c:v>7.6383333333333434</c:v>
                </c:pt>
                <c:pt idx="1424">
                  <c:v>7.6441666666665462</c:v>
                </c:pt>
                <c:pt idx="1425">
                  <c:v>7.6549999999999656</c:v>
                </c:pt>
                <c:pt idx="1426">
                  <c:v>7.6708333333333334</c:v>
                </c:pt>
                <c:pt idx="1427">
                  <c:v>7.6874999999999947</c:v>
                </c:pt>
                <c:pt idx="1428">
                  <c:v>7.7124999999999986</c:v>
                </c:pt>
                <c:pt idx="1429">
                  <c:v>7.7174999999999976</c:v>
                </c:pt>
                <c:pt idx="1430">
                  <c:v>7.7233333333333434</c:v>
                </c:pt>
                <c:pt idx="1431">
                  <c:v>7.7258333333333331</c:v>
                </c:pt>
                <c:pt idx="1432">
                  <c:v>7.729166666666667</c:v>
                </c:pt>
                <c:pt idx="1433">
                  <c:v>7.7316666666666833</c:v>
                </c:pt>
                <c:pt idx="1434">
                  <c:v>7.7341666666666669</c:v>
                </c:pt>
                <c:pt idx="1435">
                  <c:v>7.7508333333333423</c:v>
                </c:pt>
                <c:pt idx="1436">
                  <c:v>7.7558333333333334</c:v>
                </c:pt>
                <c:pt idx="1437">
                  <c:v>7.7591666666666663</c:v>
                </c:pt>
                <c:pt idx="1438">
                  <c:v>7.7674999999999956</c:v>
                </c:pt>
                <c:pt idx="1439">
                  <c:v>7.7725</c:v>
                </c:pt>
                <c:pt idx="1440">
                  <c:v>7.7749999999999986</c:v>
                </c:pt>
                <c:pt idx="1441">
                  <c:v>7.7783333333334124</c:v>
                </c:pt>
                <c:pt idx="1442">
                  <c:v>7.7808333333333524</c:v>
                </c:pt>
                <c:pt idx="1443">
                  <c:v>7.7833333333334034</c:v>
                </c:pt>
                <c:pt idx="1444">
                  <c:v>7.7866666666666724</c:v>
                </c:pt>
                <c:pt idx="1445">
                  <c:v>7.7891666666666683</c:v>
                </c:pt>
                <c:pt idx="1446">
                  <c:v>7.7941666666666647</c:v>
                </c:pt>
                <c:pt idx="1447">
                  <c:v>7.8</c:v>
                </c:pt>
                <c:pt idx="1448">
                  <c:v>7.8083333333333433</c:v>
                </c:pt>
                <c:pt idx="1449">
                  <c:v>7.8166666666666664</c:v>
                </c:pt>
                <c:pt idx="1450">
                  <c:v>7.8216666666666663</c:v>
                </c:pt>
                <c:pt idx="1451">
                  <c:v>7.8299999999999956</c:v>
                </c:pt>
                <c:pt idx="1452">
                  <c:v>7.8408333333333333</c:v>
                </c:pt>
                <c:pt idx="1453">
                  <c:v>7.8441666666666237</c:v>
                </c:pt>
                <c:pt idx="1454">
                  <c:v>7.8466666666666702</c:v>
                </c:pt>
                <c:pt idx="1455">
                  <c:v>7.8516666666666683</c:v>
                </c:pt>
                <c:pt idx="1456">
                  <c:v>7.8599999999999977</c:v>
                </c:pt>
                <c:pt idx="1457">
                  <c:v>7.8658333333333363</c:v>
                </c:pt>
                <c:pt idx="1458">
                  <c:v>7.8741666666666656</c:v>
                </c:pt>
                <c:pt idx="1459">
                  <c:v>7.8791666666666664</c:v>
                </c:pt>
                <c:pt idx="1460">
                  <c:v>7.8850000000000007</c:v>
                </c:pt>
                <c:pt idx="1461">
                  <c:v>7.8874999999999966</c:v>
                </c:pt>
                <c:pt idx="1462">
                  <c:v>7.895833333333333</c:v>
                </c:pt>
                <c:pt idx="1463">
                  <c:v>7.8983333333333334</c:v>
                </c:pt>
                <c:pt idx="1464">
                  <c:v>7.9041666666666659</c:v>
                </c:pt>
                <c:pt idx="1465">
                  <c:v>7.91</c:v>
                </c:pt>
                <c:pt idx="1466">
                  <c:v>7.915</c:v>
                </c:pt>
                <c:pt idx="1467">
                  <c:v>7.9208333333333334</c:v>
                </c:pt>
                <c:pt idx="1468">
                  <c:v>7.9233333333333524</c:v>
                </c:pt>
                <c:pt idx="1469">
                  <c:v>7.9291666666666671</c:v>
                </c:pt>
                <c:pt idx="1470">
                  <c:v>7.9366666666666834</c:v>
                </c:pt>
                <c:pt idx="1471">
                  <c:v>7.9424999999999999</c:v>
                </c:pt>
                <c:pt idx="1472">
                  <c:v>7.9533333333334024</c:v>
                </c:pt>
                <c:pt idx="1473">
                  <c:v>7.9674999999999976</c:v>
                </c:pt>
                <c:pt idx="1474">
                  <c:v>7.9783333333334134</c:v>
                </c:pt>
                <c:pt idx="1475">
                  <c:v>7.9808333333333534</c:v>
                </c:pt>
                <c:pt idx="1476">
                  <c:v>7.9974999999999996</c:v>
                </c:pt>
                <c:pt idx="1477">
                  <c:v>8</c:v>
                </c:pt>
                <c:pt idx="1478">
                  <c:v>8.0025000000000048</c:v>
                </c:pt>
                <c:pt idx="1479">
                  <c:v>8.0191666666666706</c:v>
                </c:pt>
                <c:pt idx="1480">
                  <c:v>8.0325000000000006</c:v>
                </c:pt>
                <c:pt idx="1481">
                  <c:v>8.0408333333333335</c:v>
                </c:pt>
                <c:pt idx="1482">
                  <c:v>8.0441666666666674</c:v>
                </c:pt>
                <c:pt idx="1483">
                  <c:v>8.0466666666666704</c:v>
                </c:pt>
                <c:pt idx="1484">
                  <c:v>8.0491666666666664</c:v>
                </c:pt>
                <c:pt idx="1485">
                  <c:v>8.06</c:v>
                </c:pt>
                <c:pt idx="1486">
                  <c:v>8.0633333333333344</c:v>
                </c:pt>
                <c:pt idx="1487">
                  <c:v>8.0741666666666667</c:v>
                </c:pt>
                <c:pt idx="1488">
                  <c:v>8.0766666666667248</c:v>
                </c:pt>
                <c:pt idx="1489">
                  <c:v>8.0791666666666728</c:v>
                </c:pt>
                <c:pt idx="1490">
                  <c:v>8.09</c:v>
                </c:pt>
                <c:pt idx="1491">
                  <c:v>8.0933333333333337</c:v>
                </c:pt>
                <c:pt idx="1492">
                  <c:v>8.0958333333333368</c:v>
                </c:pt>
                <c:pt idx="1493">
                  <c:v>8.1016666666666666</c:v>
                </c:pt>
                <c:pt idx="1494">
                  <c:v>8.1066666666666727</c:v>
                </c:pt>
                <c:pt idx="1495">
                  <c:v>8.11</c:v>
                </c:pt>
                <c:pt idx="1496">
                  <c:v>8.1125000000000025</c:v>
                </c:pt>
                <c:pt idx="1497">
                  <c:v>8.1208333333333336</c:v>
                </c:pt>
                <c:pt idx="1498">
                  <c:v>8.1316666666666642</c:v>
                </c:pt>
                <c:pt idx="1499">
                  <c:v>8.1366666666666667</c:v>
                </c:pt>
                <c:pt idx="1500">
                  <c:v>8.14</c:v>
                </c:pt>
                <c:pt idx="1501">
                  <c:v>8.1508333333333347</c:v>
                </c:pt>
                <c:pt idx="1502">
                  <c:v>8.1591666666666747</c:v>
                </c:pt>
                <c:pt idx="1503">
                  <c:v>8.1833333333333336</c:v>
                </c:pt>
                <c:pt idx="1504">
                  <c:v>8.1866666666666728</c:v>
                </c:pt>
                <c:pt idx="1505">
                  <c:v>8.2000000000000011</c:v>
                </c:pt>
                <c:pt idx="1506">
                  <c:v>8.2133333333333329</c:v>
                </c:pt>
                <c:pt idx="1507">
                  <c:v>8.2166666666666668</c:v>
                </c:pt>
                <c:pt idx="1508">
                  <c:v>8.2249999999999996</c:v>
                </c:pt>
                <c:pt idx="1509">
                  <c:v>8.238333333333248</c:v>
                </c:pt>
                <c:pt idx="1510">
                  <c:v>8.240833333333331</c:v>
                </c:pt>
                <c:pt idx="1511">
                  <c:v>8.2441666666666649</c:v>
                </c:pt>
                <c:pt idx="1512">
                  <c:v>8.2466666666666661</c:v>
                </c:pt>
                <c:pt idx="1513">
                  <c:v>8.2516666666666705</c:v>
                </c:pt>
                <c:pt idx="1514">
                  <c:v>8.26</c:v>
                </c:pt>
                <c:pt idx="1515">
                  <c:v>8.2633333333333336</c:v>
                </c:pt>
                <c:pt idx="1516">
                  <c:v>8.2825000000000006</c:v>
                </c:pt>
                <c:pt idx="1517">
                  <c:v>8.2875000000000014</c:v>
                </c:pt>
                <c:pt idx="1518">
                  <c:v>8.293333333333333</c:v>
                </c:pt>
                <c:pt idx="1519">
                  <c:v>8.3125000000000266</c:v>
                </c:pt>
                <c:pt idx="1520">
                  <c:v>8.3233333333333324</c:v>
                </c:pt>
                <c:pt idx="1521">
                  <c:v>8.3341666666666665</c:v>
                </c:pt>
                <c:pt idx="1522">
                  <c:v>8.3425000000000047</c:v>
                </c:pt>
                <c:pt idx="1523">
                  <c:v>8.3558333333334964</c:v>
                </c:pt>
                <c:pt idx="1524">
                  <c:v>8.3641666666666747</c:v>
                </c:pt>
                <c:pt idx="1525">
                  <c:v>8.3675000000000068</c:v>
                </c:pt>
                <c:pt idx="1526">
                  <c:v>8.3700000000000028</c:v>
                </c:pt>
                <c:pt idx="1527">
                  <c:v>8.3833333333333346</c:v>
                </c:pt>
                <c:pt idx="1528">
                  <c:v>8.3891666666667248</c:v>
                </c:pt>
                <c:pt idx="1529">
                  <c:v>8.3941666666666706</c:v>
                </c:pt>
                <c:pt idx="1530">
                  <c:v>8.4108333333333345</c:v>
                </c:pt>
                <c:pt idx="1531">
                  <c:v>8.4133333333333322</c:v>
                </c:pt>
                <c:pt idx="1532">
                  <c:v>8.4191666666666727</c:v>
                </c:pt>
                <c:pt idx="1533">
                  <c:v>8.4491666666666667</c:v>
                </c:pt>
                <c:pt idx="1534">
                  <c:v>8.4575000000000067</c:v>
                </c:pt>
                <c:pt idx="1535">
                  <c:v>8.4600000000000026</c:v>
                </c:pt>
                <c:pt idx="1536">
                  <c:v>8.4658333333333768</c:v>
                </c:pt>
                <c:pt idx="1537">
                  <c:v>8.4683333333333337</c:v>
                </c:pt>
                <c:pt idx="1538">
                  <c:v>8.4958333333333567</c:v>
                </c:pt>
                <c:pt idx="1539">
                  <c:v>8.51</c:v>
                </c:pt>
                <c:pt idx="1540">
                  <c:v>8.5125000000000028</c:v>
                </c:pt>
                <c:pt idx="1541">
                  <c:v>8.5150000000000006</c:v>
                </c:pt>
                <c:pt idx="1542">
                  <c:v>8.5208333333333321</c:v>
                </c:pt>
                <c:pt idx="1543">
                  <c:v>8.5233333333333334</c:v>
                </c:pt>
                <c:pt idx="1544">
                  <c:v>8.5258333333333347</c:v>
                </c:pt>
                <c:pt idx="1545">
                  <c:v>8.5450000000000017</c:v>
                </c:pt>
                <c:pt idx="1546">
                  <c:v>8.5533333333333328</c:v>
                </c:pt>
                <c:pt idx="1547">
                  <c:v>8.5558333333333767</c:v>
                </c:pt>
                <c:pt idx="1548">
                  <c:v>8.5591666666666768</c:v>
                </c:pt>
                <c:pt idx="1549">
                  <c:v>8.5641666666666705</c:v>
                </c:pt>
                <c:pt idx="1550">
                  <c:v>8.5675000000000008</c:v>
                </c:pt>
                <c:pt idx="1551">
                  <c:v>8.5725000000000247</c:v>
                </c:pt>
                <c:pt idx="1552">
                  <c:v>8.5750000000000028</c:v>
                </c:pt>
                <c:pt idx="1553">
                  <c:v>8.5975000000000001</c:v>
                </c:pt>
                <c:pt idx="1554">
                  <c:v>8.6083333333333183</c:v>
                </c:pt>
                <c:pt idx="1555">
                  <c:v>8.6191666666666666</c:v>
                </c:pt>
                <c:pt idx="1556">
                  <c:v>8.6466666666666665</c:v>
                </c:pt>
                <c:pt idx="1557">
                  <c:v>8.6491666666666678</c:v>
                </c:pt>
                <c:pt idx="1558">
                  <c:v>8.6633333333333322</c:v>
                </c:pt>
                <c:pt idx="1559">
                  <c:v>8.668333333333333</c:v>
                </c:pt>
                <c:pt idx="1560">
                  <c:v>8.6708333333333325</c:v>
                </c:pt>
                <c:pt idx="1561">
                  <c:v>8.6766666666666747</c:v>
                </c:pt>
                <c:pt idx="1562">
                  <c:v>8.6875</c:v>
                </c:pt>
                <c:pt idx="1563">
                  <c:v>8.69</c:v>
                </c:pt>
                <c:pt idx="1564">
                  <c:v>8.7100000000000009</c:v>
                </c:pt>
                <c:pt idx="1565">
                  <c:v>8.7125000000000004</c:v>
                </c:pt>
                <c:pt idx="1566">
                  <c:v>8.7208333333333332</c:v>
                </c:pt>
                <c:pt idx="1567">
                  <c:v>8.7233333333333309</c:v>
                </c:pt>
                <c:pt idx="1568">
                  <c:v>8.74</c:v>
                </c:pt>
                <c:pt idx="1569">
                  <c:v>8.7483333333332389</c:v>
                </c:pt>
                <c:pt idx="1570">
                  <c:v>8.7616666666666667</c:v>
                </c:pt>
                <c:pt idx="1571">
                  <c:v>8.7725000000000026</c:v>
                </c:pt>
                <c:pt idx="1572">
                  <c:v>8.7750000000000004</c:v>
                </c:pt>
                <c:pt idx="1573">
                  <c:v>8.7783333333333182</c:v>
                </c:pt>
                <c:pt idx="1574">
                  <c:v>8.7833333333333332</c:v>
                </c:pt>
                <c:pt idx="1575">
                  <c:v>8.7975000000000012</c:v>
                </c:pt>
                <c:pt idx="1576">
                  <c:v>8.8166666666667268</c:v>
                </c:pt>
                <c:pt idx="1577">
                  <c:v>8.8250000000000028</c:v>
                </c:pt>
                <c:pt idx="1578">
                  <c:v>8.8383333333333329</c:v>
                </c:pt>
                <c:pt idx="1579">
                  <c:v>8.8408333333333342</c:v>
                </c:pt>
                <c:pt idx="1580">
                  <c:v>8.8491666666666706</c:v>
                </c:pt>
                <c:pt idx="1581">
                  <c:v>8.8516666666667767</c:v>
                </c:pt>
                <c:pt idx="1582">
                  <c:v>8.8600000000000048</c:v>
                </c:pt>
                <c:pt idx="1583">
                  <c:v>8.8683333333333341</c:v>
                </c:pt>
                <c:pt idx="1584">
                  <c:v>8.8791666666667268</c:v>
                </c:pt>
                <c:pt idx="1585">
                  <c:v>8.8825000000000767</c:v>
                </c:pt>
                <c:pt idx="1586">
                  <c:v>8.89</c:v>
                </c:pt>
                <c:pt idx="1587">
                  <c:v>8.9041666666666668</c:v>
                </c:pt>
                <c:pt idx="1588">
                  <c:v>8.9150000000000027</c:v>
                </c:pt>
                <c:pt idx="1589">
                  <c:v>8.9208333333333325</c:v>
                </c:pt>
                <c:pt idx="1590">
                  <c:v>8.9316666666666666</c:v>
                </c:pt>
                <c:pt idx="1591">
                  <c:v>8.9425000000000008</c:v>
                </c:pt>
                <c:pt idx="1592">
                  <c:v>8.9725000000000268</c:v>
                </c:pt>
                <c:pt idx="1593">
                  <c:v>8.9783333333333335</c:v>
                </c:pt>
                <c:pt idx="1594">
                  <c:v>8.9808333333333348</c:v>
                </c:pt>
                <c:pt idx="1595">
                  <c:v>8.9866666666667268</c:v>
                </c:pt>
                <c:pt idx="1596">
                  <c:v>8.9975000000000005</c:v>
                </c:pt>
                <c:pt idx="1597">
                  <c:v>9.0083333333333329</c:v>
                </c:pt>
                <c:pt idx="1598">
                  <c:v>9.0216666666666665</c:v>
                </c:pt>
                <c:pt idx="1599">
                  <c:v>9.0250000000000004</c:v>
                </c:pt>
                <c:pt idx="1600">
                  <c:v>9.0275000000000034</c:v>
                </c:pt>
                <c:pt idx="1601">
                  <c:v>9.0325000000000006</c:v>
                </c:pt>
                <c:pt idx="1602">
                  <c:v>9.0358333333333345</c:v>
                </c:pt>
                <c:pt idx="1603">
                  <c:v>9.0708333333333346</c:v>
                </c:pt>
                <c:pt idx="1604">
                  <c:v>9.0741666666666667</c:v>
                </c:pt>
                <c:pt idx="1605">
                  <c:v>9.0791666666666728</c:v>
                </c:pt>
                <c:pt idx="1606">
                  <c:v>9.0875000000000004</c:v>
                </c:pt>
                <c:pt idx="1607">
                  <c:v>9.0933333333333337</c:v>
                </c:pt>
                <c:pt idx="1608">
                  <c:v>9.1016666666666666</c:v>
                </c:pt>
                <c:pt idx="1609">
                  <c:v>9.1233333333333331</c:v>
                </c:pt>
                <c:pt idx="1610">
                  <c:v>9.1508333333333347</c:v>
                </c:pt>
                <c:pt idx="1611">
                  <c:v>9.1675000000000004</c:v>
                </c:pt>
                <c:pt idx="1612">
                  <c:v>9.17</c:v>
                </c:pt>
                <c:pt idx="1613">
                  <c:v>9.1833333333333336</c:v>
                </c:pt>
                <c:pt idx="1614">
                  <c:v>9.1916666666666664</c:v>
                </c:pt>
                <c:pt idx="1615">
                  <c:v>9.1941666666666642</c:v>
                </c:pt>
                <c:pt idx="1616">
                  <c:v>9.2000000000000011</c:v>
                </c:pt>
                <c:pt idx="1617">
                  <c:v>9.2025000000000006</c:v>
                </c:pt>
                <c:pt idx="1618">
                  <c:v>9.2058333333333326</c:v>
                </c:pt>
                <c:pt idx="1619">
                  <c:v>9.2108333333333334</c:v>
                </c:pt>
                <c:pt idx="1620">
                  <c:v>9.2216666666666658</c:v>
                </c:pt>
                <c:pt idx="1621">
                  <c:v>9.2249999999999996</c:v>
                </c:pt>
                <c:pt idx="1622">
                  <c:v>9.23</c:v>
                </c:pt>
                <c:pt idx="1623">
                  <c:v>9.2358333333333338</c:v>
                </c:pt>
                <c:pt idx="1624">
                  <c:v>9.2466666666666661</c:v>
                </c:pt>
                <c:pt idx="1625">
                  <c:v>9.2550000000000008</c:v>
                </c:pt>
                <c:pt idx="1626">
                  <c:v>9.2633333333333336</c:v>
                </c:pt>
                <c:pt idx="1627">
                  <c:v>9.2900000000000009</c:v>
                </c:pt>
                <c:pt idx="1628">
                  <c:v>9.293333333333333</c:v>
                </c:pt>
                <c:pt idx="1629">
                  <c:v>9.2958333333333325</c:v>
                </c:pt>
                <c:pt idx="1630">
                  <c:v>9.2983333333332983</c:v>
                </c:pt>
                <c:pt idx="1631">
                  <c:v>9.3066666666667768</c:v>
                </c:pt>
                <c:pt idx="1632">
                  <c:v>9.3150000000000048</c:v>
                </c:pt>
                <c:pt idx="1633">
                  <c:v>9.3208333333333346</c:v>
                </c:pt>
                <c:pt idx="1634">
                  <c:v>9.3258333333333567</c:v>
                </c:pt>
                <c:pt idx="1635">
                  <c:v>9.3316666666666706</c:v>
                </c:pt>
                <c:pt idx="1636">
                  <c:v>9.3675000000000068</c:v>
                </c:pt>
                <c:pt idx="1637">
                  <c:v>9.3700000000000028</c:v>
                </c:pt>
                <c:pt idx="1638">
                  <c:v>9.3750000000000266</c:v>
                </c:pt>
                <c:pt idx="1639">
                  <c:v>9.3783333333333356</c:v>
                </c:pt>
                <c:pt idx="1640">
                  <c:v>9.3891666666667248</c:v>
                </c:pt>
                <c:pt idx="1641">
                  <c:v>9.3916666666666728</c:v>
                </c:pt>
                <c:pt idx="1642">
                  <c:v>9.3941666666666706</c:v>
                </c:pt>
                <c:pt idx="1643">
                  <c:v>9.3975000000000026</c:v>
                </c:pt>
                <c:pt idx="1644">
                  <c:v>9.4</c:v>
                </c:pt>
                <c:pt idx="1645">
                  <c:v>9.4191666666666727</c:v>
                </c:pt>
                <c:pt idx="1646">
                  <c:v>9.43</c:v>
                </c:pt>
                <c:pt idx="1647">
                  <c:v>9.4383333333333184</c:v>
                </c:pt>
                <c:pt idx="1648">
                  <c:v>9.4491666666666667</c:v>
                </c:pt>
                <c:pt idx="1649">
                  <c:v>9.4516666666667248</c:v>
                </c:pt>
                <c:pt idx="1650">
                  <c:v>9.4600000000000026</c:v>
                </c:pt>
                <c:pt idx="1651">
                  <c:v>9.4633333333333347</c:v>
                </c:pt>
                <c:pt idx="1652">
                  <c:v>9.4741666666666706</c:v>
                </c:pt>
                <c:pt idx="1653">
                  <c:v>9.4791666666666767</c:v>
                </c:pt>
                <c:pt idx="1654">
                  <c:v>9.4825000000000248</c:v>
                </c:pt>
                <c:pt idx="1655">
                  <c:v>9.4850000000000048</c:v>
                </c:pt>
                <c:pt idx="1656">
                  <c:v>9.4983333333333331</c:v>
                </c:pt>
                <c:pt idx="1657">
                  <c:v>9.5041666666666664</c:v>
                </c:pt>
                <c:pt idx="1658">
                  <c:v>9.51</c:v>
                </c:pt>
                <c:pt idx="1659">
                  <c:v>9.5125000000000028</c:v>
                </c:pt>
                <c:pt idx="1660">
                  <c:v>9.5208333333333321</c:v>
                </c:pt>
                <c:pt idx="1661">
                  <c:v>9.5508333333333368</c:v>
                </c:pt>
                <c:pt idx="1662">
                  <c:v>9.5558333333333767</c:v>
                </c:pt>
                <c:pt idx="1663">
                  <c:v>9.5591666666666768</c:v>
                </c:pt>
                <c:pt idx="1664">
                  <c:v>9.5641666666666705</c:v>
                </c:pt>
                <c:pt idx="1665">
                  <c:v>9.5808333333333326</c:v>
                </c:pt>
                <c:pt idx="1666">
                  <c:v>9.5891666666666708</c:v>
                </c:pt>
                <c:pt idx="1667">
                  <c:v>9.5916666666666668</c:v>
                </c:pt>
                <c:pt idx="1668">
                  <c:v>9.5941666666666663</c:v>
                </c:pt>
                <c:pt idx="1669">
                  <c:v>9.6</c:v>
                </c:pt>
                <c:pt idx="1670">
                  <c:v>9.6083333333333183</c:v>
                </c:pt>
                <c:pt idx="1671">
                  <c:v>9.6108333333333338</c:v>
                </c:pt>
                <c:pt idx="1672">
                  <c:v>9.6133333333333333</c:v>
                </c:pt>
                <c:pt idx="1673">
                  <c:v>9.6216666666666661</c:v>
                </c:pt>
                <c:pt idx="1674">
                  <c:v>9.6550000000000047</c:v>
                </c:pt>
                <c:pt idx="1675">
                  <c:v>9.6741666666666664</c:v>
                </c:pt>
                <c:pt idx="1676">
                  <c:v>9.6766666666666747</c:v>
                </c:pt>
                <c:pt idx="1677">
                  <c:v>9.6850000000000005</c:v>
                </c:pt>
                <c:pt idx="1678">
                  <c:v>9.6933333333333334</c:v>
                </c:pt>
                <c:pt idx="1679">
                  <c:v>9.6983333333333182</c:v>
                </c:pt>
                <c:pt idx="1680">
                  <c:v>9.7066666666666706</c:v>
                </c:pt>
                <c:pt idx="1681">
                  <c:v>9.7125000000000004</c:v>
                </c:pt>
                <c:pt idx="1682">
                  <c:v>9.7175000000000011</c:v>
                </c:pt>
                <c:pt idx="1683">
                  <c:v>9.7233333333333309</c:v>
                </c:pt>
                <c:pt idx="1684">
                  <c:v>9.7258333333333322</c:v>
                </c:pt>
                <c:pt idx="1685">
                  <c:v>9.7316666666666674</c:v>
                </c:pt>
                <c:pt idx="1686">
                  <c:v>9.7483333333332389</c:v>
                </c:pt>
                <c:pt idx="1687">
                  <c:v>9.7558333333333547</c:v>
                </c:pt>
                <c:pt idx="1688">
                  <c:v>9.7591666666666708</c:v>
                </c:pt>
                <c:pt idx="1689">
                  <c:v>9.8000000000000007</c:v>
                </c:pt>
                <c:pt idx="1690">
                  <c:v>9.8025000000000748</c:v>
                </c:pt>
                <c:pt idx="1691">
                  <c:v>9.8058333333333767</c:v>
                </c:pt>
                <c:pt idx="1692">
                  <c:v>9.8216666666666708</c:v>
                </c:pt>
                <c:pt idx="1693">
                  <c:v>9.8575000000000248</c:v>
                </c:pt>
                <c:pt idx="1694">
                  <c:v>9.8600000000000048</c:v>
                </c:pt>
                <c:pt idx="1695">
                  <c:v>9.8683333333333341</c:v>
                </c:pt>
                <c:pt idx="1696">
                  <c:v>9.8708333333333567</c:v>
                </c:pt>
                <c:pt idx="1697">
                  <c:v>9.8741666666666728</c:v>
                </c:pt>
                <c:pt idx="1698">
                  <c:v>9.8825000000000767</c:v>
                </c:pt>
                <c:pt idx="1699">
                  <c:v>9.8958333333333748</c:v>
                </c:pt>
                <c:pt idx="1700">
                  <c:v>9.91</c:v>
                </c:pt>
                <c:pt idx="1701">
                  <c:v>9.9125000000000068</c:v>
                </c:pt>
                <c:pt idx="1702">
                  <c:v>9.9233333333333338</c:v>
                </c:pt>
                <c:pt idx="1703">
                  <c:v>9.9258333333333368</c:v>
                </c:pt>
                <c:pt idx="1704">
                  <c:v>9.9316666666666666</c:v>
                </c:pt>
                <c:pt idx="1705">
                  <c:v>9.9341666666666661</c:v>
                </c:pt>
                <c:pt idx="1706">
                  <c:v>9.94</c:v>
                </c:pt>
                <c:pt idx="1707">
                  <c:v>9.9558333333334268</c:v>
                </c:pt>
                <c:pt idx="1708">
                  <c:v>9.9616666666666767</c:v>
                </c:pt>
                <c:pt idx="1709">
                  <c:v>9.9675000000000047</c:v>
                </c:pt>
                <c:pt idx="1710">
                  <c:v>9.9808333333333348</c:v>
                </c:pt>
                <c:pt idx="1711">
                  <c:v>9.9891666666666747</c:v>
                </c:pt>
                <c:pt idx="1712">
                  <c:v>9.9941666666666666</c:v>
                </c:pt>
                <c:pt idx="1713">
                  <c:v>9.9975000000000005</c:v>
                </c:pt>
                <c:pt idx="1714">
                  <c:v>10.002500000000021</c:v>
                </c:pt>
                <c:pt idx="1715">
                  <c:v>10.010833333333331</c:v>
                </c:pt>
                <c:pt idx="1716">
                  <c:v>10.01333333333333</c:v>
                </c:pt>
                <c:pt idx="1717">
                  <c:v>10.019166666666671</c:v>
                </c:pt>
                <c:pt idx="1718">
                  <c:v>10.02166666666667</c:v>
                </c:pt>
                <c:pt idx="1719">
                  <c:v>10.0275</c:v>
                </c:pt>
                <c:pt idx="1720">
                  <c:v>10.04666666666667</c:v>
                </c:pt>
                <c:pt idx="1721">
                  <c:v>10.04916666666667</c:v>
                </c:pt>
                <c:pt idx="1722">
                  <c:v>10.051666666666719</c:v>
                </c:pt>
                <c:pt idx="1723">
                  <c:v>10.06583333333338</c:v>
                </c:pt>
                <c:pt idx="1724">
                  <c:v>10.07666666666678</c:v>
                </c:pt>
                <c:pt idx="1725">
                  <c:v>10.082500000000019</c:v>
                </c:pt>
                <c:pt idx="1726">
                  <c:v>10.085000000000001</c:v>
                </c:pt>
                <c:pt idx="1727">
                  <c:v>10.09333333333333</c:v>
                </c:pt>
                <c:pt idx="1728">
                  <c:v>10.095833333333371</c:v>
                </c:pt>
                <c:pt idx="1729">
                  <c:v>10.10416666666667</c:v>
                </c:pt>
                <c:pt idx="1730">
                  <c:v>10.112500000000001</c:v>
                </c:pt>
                <c:pt idx="1731">
                  <c:v>10.115</c:v>
                </c:pt>
                <c:pt idx="1732">
                  <c:v>10.1175</c:v>
                </c:pt>
                <c:pt idx="1733">
                  <c:v>10.125833333333331</c:v>
                </c:pt>
                <c:pt idx="1734">
                  <c:v>10.131666666666669</c:v>
                </c:pt>
                <c:pt idx="1735">
                  <c:v>10.134166666666671</c:v>
                </c:pt>
                <c:pt idx="1736">
                  <c:v>10.1483333333333</c:v>
                </c:pt>
                <c:pt idx="1737">
                  <c:v>10.159166666666721</c:v>
                </c:pt>
                <c:pt idx="1738">
                  <c:v>10.1675</c:v>
                </c:pt>
                <c:pt idx="1739">
                  <c:v>10.175000000000001</c:v>
                </c:pt>
                <c:pt idx="1740">
                  <c:v>10.180833333333331</c:v>
                </c:pt>
                <c:pt idx="1741">
                  <c:v>10.186666666666721</c:v>
                </c:pt>
                <c:pt idx="1742">
                  <c:v>10.1975</c:v>
                </c:pt>
                <c:pt idx="1743">
                  <c:v>10.202500000000001</c:v>
                </c:pt>
                <c:pt idx="1744">
                  <c:v>10.20833333333332</c:v>
                </c:pt>
                <c:pt idx="1745">
                  <c:v>10.21916666666667</c:v>
                </c:pt>
                <c:pt idx="1746">
                  <c:v>10.227499999999999</c:v>
                </c:pt>
                <c:pt idx="1747">
                  <c:v>10.2325</c:v>
                </c:pt>
                <c:pt idx="1748">
                  <c:v>10.24416666666667</c:v>
                </c:pt>
                <c:pt idx="1749">
                  <c:v>10.26333333333333</c:v>
                </c:pt>
                <c:pt idx="1750">
                  <c:v>10.27416666666667</c:v>
                </c:pt>
                <c:pt idx="1751">
                  <c:v>10.276666666666671</c:v>
                </c:pt>
                <c:pt idx="1752">
                  <c:v>10.282500000000001</c:v>
                </c:pt>
                <c:pt idx="1753">
                  <c:v>10.285</c:v>
                </c:pt>
                <c:pt idx="1754">
                  <c:v>10.29</c:v>
                </c:pt>
                <c:pt idx="1755">
                  <c:v>10.29833333333332</c:v>
                </c:pt>
                <c:pt idx="1756">
                  <c:v>10.315000000000021</c:v>
                </c:pt>
                <c:pt idx="1757">
                  <c:v>10.317500000000001</c:v>
                </c:pt>
                <c:pt idx="1758">
                  <c:v>10.325833333333369</c:v>
                </c:pt>
                <c:pt idx="1759">
                  <c:v>10.331666666666671</c:v>
                </c:pt>
                <c:pt idx="1760">
                  <c:v>10.345000000000001</c:v>
                </c:pt>
                <c:pt idx="1761">
                  <c:v>10.34833333333332</c:v>
                </c:pt>
                <c:pt idx="1762">
                  <c:v>10.353333333333371</c:v>
                </c:pt>
                <c:pt idx="1763">
                  <c:v>10.355833333333511</c:v>
                </c:pt>
                <c:pt idx="1764">
                  <c:v>10.367500000000071</c:v>
                </c:pt>
                <c:pt idx="1765">
                  <c:v>10.37250000000015</c:v>
                </c:pt>
                <c:pt idx="1766">
                  <c:v>10.37500000000008</c:v>
                </c:pt>
                <c:pt idx="1767">
                  <c:v>10.37833333333333</c:v>
                </c:pt>
                <c:pt idx="1768">
                  <c:v>10.380833333333371</c:v>
                </c:pt>
                <c:pt idx="1769">
                  <c:v>10.391666666666721</c:v>
                </c:pt>
                <c:pt idx="1770">
                  <c:v>10.394166666666671</c:v>
                </c:pt>
                <c:pt idx="1771">
                  <c:v>10.40833333333333</c:v>
                </c:pt>
                <c:pt idx="1772">
                  <c:v>10.41666666666673</c:v>
                </c:pt>
                <c:pt idx="1773">
                  <c:v>10.42166666666667</c:v>
                </c:pt>
                <c:pt idx="1774">
                  <c:v>10.4275</c:v>
                </c:pt>
                <c:pt idx="1775">
                  <c:v>10.43</c:v>
                </c:pt>
                <c:pt idx="1776">
                  <c:v>10.435833333333351</c:v>
                </c:pt>
                <c:pt idx="1777">
                  <c:v>10.43833333333332</c:v>
                </c:pt>
                <c:pt idx="1778">
                  <c:v>10.45166666666678</c:v>
                </c:pt>
                <c:pt idx="1779">
                  <c:v>10.45500000000008</c:v>
                </c:pt>
                <c:pt idx="1780">
                  <c:v>10.457500000000019</c:v>
                </c:pt>
                <c:pt idx="1781">
                  <c:v>10.46583333333348</c:v>
                </c:pt>
                <c:pt idx="1782">
                  <c:v>10.470833333333371</c:v>
                </c:pt>
                <c:pt idx="1783">
                  <c:v>10.485000000000021</c:v>
                </c:pt>
                <c:pt idx="1784">
                  <c:v>10.49</c:v>
                </c:pt>
                <c:pt idx="1785">
                  <c:v>10.49833333333333</c:v>
                </c:pt>
                <c:pt idx="1786">
                  <c:v>10.5175</c:v>
                </c:pt>
                <c:pt idx="1787">
                  <c:v>10.52083333333333</c:v>
                </c:pt>
                <c:pt idx="1788">
                  <c:v>10.525833333333351</c:v>
                </c:pt>
                <c:pt idx="1789">
                  <c:v>10.5425</c:v>
                </c:pt>
                <c:pt idx="1790">
                  <c:v>10.54833333333332</c:v>
                </c:pt>
                <c:pt idx="1791">
                  <c:v>10.55583333333343</c:v>
                </c:pt>
                <c:pt idx="1792">
                  <c:v>10.561666666666721</c:v>
                </c:pt>
                <c:pt idx="1793">
                  <c:v>10.57833333333333</c:v>
                </c:pt>
                <c:pt idx="1794">
                  <c:v>10.60833333333332</c:v>
                </c:pt>
                <c:pt idx="1795">
                  <c:v>10.61333333333333</c:v>
                </c:pt>
                <c:pt idx="1796">
                  <c:v>10.625</c:v>
                </c:pt>
                <c:pt idx="1797">
                  <c:v>10.64666666666667</c:v>
                </c:pt>
                <c:pt idx="1798">
                  <c:v>10.64916666666667</c:v>
                </c:pt>
                <c:pt idx="1799">
                  <c:v>10.66333333333333</c:v>
                </c:pt>
                <c:pt idx="1800">
                  <c:v>10.665833333333371</c:v>
                </c:pt>
                <c:pt idx="1801">
                  <c:v>10.668333333333329</c:v>
                </c:pt>
                <c:pt idx="1802">
                  <c:v>10.682500000000021</c:v>
                </c:pt>
                <c:pt idx="1803">
                  <c:v>10.69</c:v>
                </c:pt>
                <c:pt idx="1804">
                  <c:v>10.69333333333333</c:v>
                </c:pt>
                <c:pt idx="1805">
                  <c:v>10.704166666666669</c:v>
                </c:pt>
                <c:pt idx="1806">
                  <c:v>10.71</c:v>
                </c:pt>
                <c:pt idx="1807">
                  <c:v>10.717499999999999</c:v>
                </c:pt>
                <c:pt idx="1808">
                  <c:v>10.731666666666669</c:v>
                </c:pt>
                <c:pt idx="1809">
                  <c:v>10.7425</c:v>
                </c:pt>
                <c:pt idx="1810">
                  <c:v>10.755833333333371</c:v>
                </c:pt>
                <c:pt idx="1811">
                  <c:v>10.759166666666671</c:v>
                </c:pt>
                <c:pt idx="1812">
                  <c:v>10.76166666666667</c:v>
                </c:pt>
                <c:pt idx="1813">
                  <c:v>10.77</c:v>
                </c:pt>
                <c:pt idx="1814">
                  <c:v>10.772500000000001</c:v>
                </c:pt>
                <c:pt idx="1815">
                  <c:v>10.79166666666667</c:v>
                </c:pt>
                <c:pt idx="1816">
                  <c:v>10.794166666666669</c:v>
                </c:pt>
                <c:pt idx="1817">
                  <c:v>10.810833333333351</c:v>
                </c:pt>
                <c:pt idx="1818">
                  <c:v>10.813333333333331</c:v>
                </c:pt>
                <c:pt idx="1819">
                  <c:v>10.816666666666819</c:v>
                </c:pt>
                <c:pt idx="1820">
                  <c:v>10.81916666666673</c:v>
                </c:pt>
                <c:pt idx="1821">
                  <c:v>10.821666666666671</c:v>
                </c:pt>
                <c:pt idx="1822">
                  <c:v>10.840833333333331</c:v>
                </c:pt>
                <c:pt idx="1823">
                  <c:v>10.846666666666721</c:v>
                </c:pt>
                <c:pt idx="1824">
                  <c:v>10.870833333333371</c:v>
                </c:pt>
                <c:pt idx="1825">
                  <c:v>10.879166666666819</c:v>
                </c:pt>
                <c:pt idx="1826">
                  <c:v>10.887500000000021</c:v>
                </c:pt>
                <c:pt idx="1827">
                  <c:v>10.89583333333343</c:v>
                </c:pt>
                <c:pt idx="1828">
                  <c:v>10.90666666666678</c:v>
                </c:pt>
                <c:pt idx="1829">
                  <c:v>10.914999999999999</c:v>
                </c:pt>
                <c:pt idx="1830">
                  <c:v>10.920833333333331</c:v>
                </c:pt>
                <c:pt idx="1831">
                  <c:v>10.93416666666667</c:v>
                </c:pt>
                <c:pt idx="1832">
                  <c:v>10.936666666666721</c:v>
                </c:pt>
                <c:pt idx="1833">
                  <c:v>10.94</c:v>
                </c:pt>
                <c:pt idx="1834">
                  <c:v>10.972500000000119</c:v>
                </c:pt>
                <c:pt idx="1835">
                  <c:v>10.980833333333351</c:v>
                </c:pt>
                <c:pt idx="1836">
                  <c:v>10.989166666666719</c:v>
                </c:pt>
                <c:pt idx="1837">
                  <c:v>10.991666666666671</c:v>
                </c:pt>
                <c:pt idx="1838">
                  <c:v>10.99416666666667</c:v>
                </c:pt>
                <c:pt idx="1839">
                  <c:v>11</c:v>
                </c:pt>
                <c:pt idx="1840">
                  <c:v>11.01333333333333</c:v>
                </c:pt>
                <c:pt idx="1841">
                  <c:v>11.019166666666671</c:v>
                </c:pt>
                <c:pt idx="1842">
                  <c:v>11.03833333333332</c:v>
                </c:pt>
                <c:pt idx="1843">
                  <c:v>11.051666666666719</c:v>
                </c:pt>
                <c:pt idx="1844">
                  <c:v>11.06</c:v>
                </c:pt>
                <c:pt idx="1845">
                  <c:v>11.063333333333331</c:v>
                </c:pt>
                <c:pt idx="1846">
                  <c:v>11.06833333333333</c:v>
                </c:pt>
                <c:pt idx="1847">
                  <c:v>11.07416666666667</c:v>
                </c:pt>
                <c:pt idx="1848">
                  <c:v>11.079166666666721</c:v>
                </c:pt>
                <c:pt idx="1849">
                  <c:v>11.082500000000019</c:v>
                </c:pt>
                <c:pt idx="1850">
                  <c:v>11.085000000000001</c:v>
                </c:pt>
                <c:pt idx="1851">
                  <c:v>11.10416666666667</c:v>
                </c:pt>
                <c:pt idx="1852">
                  <c:v>11.106666666666669</c:v>
                </c:pt>
                <c:pt idx="1853">
                  <c:v>11.112500000000001</c:v>
                </c:pt>
                <c:pt idx="1854">
                  <c:v>11.125833333333331</c:v>
                </c:pt>
                <c:pt idx="1855">
                  <c:v>11.134166666666671</c:v>
                </c:pt>
                <c:pt idx="1856">
                  <c:v>11.14</c:v>
                </c:pt>
                <c:pt idx="1857">
                  <c:v>11.145</c:v>
                </c:pt>
                <c:pt idx="1858">
                  <c:v>11.1483333333333</c:v>
                </c:pt>
                <c:pt idx="1859">
                  <c:v>11.15583333333338</c:v>
                </c:pt>
                <c:pt idx="1860">
                  <c:v>11.17</c:v>
                </c:pt>
                <c:pt idx="1861">
                  <c:v>11.18333333333333</c:v>
                </c:pt>
                <c:pt idx="1862">
                  <c:v>11.205833333333331</c:v>
                </c:pt>
                <c:pt idx="1863">
                  <c:v>11.21666666666667</c:v>
                </c:pt>
                <c:pt idx="1864">
                  <c:v>11.221666666666669</c:v>
                </c:pt>
                <c:pt idx="1865">
                  <c:v>11.225</c:v>
                </c:pt>
                <c:pt idx="1866">
                  <c:v>11.227499999999999</c:v>
                </c:pt>
                <c:pt idx="1867">
                  <c:v>11.23583333333333</c:v>
                </c:pt>
                <c:pt idx="1868">
                  <c:v>11.2383333333333</c:v>
                </c:pt>
                <c:pt idx="1869">
                  <c:v>11.24666666666667</c:v>
                </c:pt>
                <c:pt idx="1870">
                  <c:v>11.26</c:v>
                </c:pt>
                <c:pt idx="1871">
                  <c:v>11.265833333333349</c:v>
                </c:pt>
                <c:pt idx="1872">
                  <c:v>11.27083333333333</c:v>
                </c:pt>
                <c:pt idx="1873">
                  <c:v>11.29833333333332</c:v>
                </c:pt>
                <c:pt idx="1874">
                  <c:v>11.301666666666719</c:v>
                </c:pt>
                <c:pt idx="1875">
                  <c:v>11.315000000000021</c:v>
                </c:pt>
                <c:pt idx="1876">
                  <c:v>11.317500000000001</c:v>
                </c:pt>
                <c:pt idx="1877">
                  <c:v>11.329166666666721</c:v>
                </c:pt>
                <c:pt idx="1878">
                  <c:v>11.331666666666671</c:v>
                </c:pt>
                <c:pt idx="1879">
                  <c:v>11.36166666666678</c:v>
                </c:pt>
                <c:pt idx="1880">
                  <c:v>11.37250000000015</c:v>
                </c:pt>
                <c:pt idx="1881">
                  <c:v>11.380833333333371</c:v>
                </c:pt>
                <c:pt idx="1882">
                  <c:v>11.386666666666841</c:v>
                </c:pt>
                <c:pt idx="1883">
                  <c:v>11.38916666666678</c:v>
                </c:pt>
                <c:pt idx="1884">
                  <c:v>11.4</c:v>
                </c:pt>
                <c:pt idx="1885">
                  <c:v>11.40583333333338</c:v>
                </c:pt>
                <c:pt idx="1886">
                  <c:v>11.40833333333333</c:v>
                </c:pt>
                <c:pt idx="1887">
                  <c:v>11.419166666666669</c:v>
                </c:pt>
                <c:pt idx="1888">
                  <c:v>11.42166666666667</c:v>
                </c:pt>
                <c:pt idx="1889">
                  <c:v>11.4275</c:v>
                </c:pt>
                <c:pt idx="1890">
                  <c:v>11.432500000000021</c:v>
                </c:pt>
                <c:pt idx="1891">
                  <c:v>11.43833333333332</c:v>
                </c:pt>
                <c:pt idx="1892">
                  <c:v>11.44083333333333</c:v>
                </c:pt>
                <c:pt idx="1893">
                  <c:v>11.444166666666669</c:v>
                </c:pt>
                <c:pt idx="1894">
                  <c:v>11.46583333333348</c:v>
                </c:pt>
                <c:pt idx="1895">
                  <c:v>11.470833333333371</c:v>
                </c:pt>
                <c:pt idx="1896">
                  <c:v>11.487500000000001</c:v>
                </c:pt>
                <c:pt idx="1897">
                  <c:v>11.49</c:v>
                </c:pt>
                <c:pt idx="1898">
                  <c:v>11.493333333333331</c:v>
                </c:pt>
                <c:pt idx="1899">
                  <c:v>11.50416666666667</c:v>
                </c:pt>
                <c:pt idx="1900">
                  <c:v>11.52333333333333</c:v>
                </c:pt>
                <c:pt idx="1901">
                  <c:v>11.54</c:v>
                </c:pt>
                <c:pt idx="1902">
                  <c:v>11.5425</c:v>
                </c:pt>
                <c:pt idx="1903">
                  <c:v>11.55583333333343</c:v>
                </c:pt>
                <c:pt idx="1904">
                  <c:v>11.55916666666678</c:v>
                </c:pt>
                <c:pt idx="1905">
                  <c:v>11.561666666666721</c:v>
                </c:pt>
                <c:pt idx="1906">
                  <c:v>11.57</c:v>
                </c:pt>
                <c:pt idx="1907">
                  <c:v>11.580833333333331</c:v>
                </c:pt>
                <c:pt idx="1908">
                  <c:v>11.6</c:v>
                </c:pt>
                <c:pt idx="1909">
                  <c:v>11.602499999999999</c:v>
                </c:pt>
                <c:pt idx="1910">
                  <c:v>11.616666666666671</c:v>
                </c:pt>
                <c:pt idx="1911">
                  <c:v>11.62166666666667</c:v>
                </c:pt>
                <c:pt idx="1912">
                  <c:v>11.6275</c:v>
                </c:pt>
                <c:pt idx="1913">
                  <c:v>11.635833333333331</c:v>
                </c:pt>
                <c:pt idx="1914">
                  <c:v>11.638333333333319</c:v>
                </c:pt>
                <c:pt idx="1915">
                  <c:v>11.644166666666671</c:v>
                </c:pt>
                <c:pt idx="1916">
                  <c:v>11.64666666666667</c:v>
                </c:pt>
                <c:pt idx="1917">
                  <c:v>11.64916666666667</c:v>
                </c:pt>
                <c:pt idx="1918">
                  <c:v>11.665833333333371</c:v>
                </c:pt>
                <c:pt idx="1919">
                  <c:v>11.668333333333329</c:v>
                </c:pt>
                <c:pt idx="1920">
                  <c:v>11.69</c:v>
                </c:pt>
                <c:pt idx="1921">
                  <c:v>11.69333333333333</c:v>
                </c:pt>
                <c:pt idx="1922">
                  <c:v>11.70166666666667</c:v>
                </c:pt>
                <c:pt idx="1923">
                  <c:v>11.7125</c:v>
                </c:pt>
                <c:pt idx="1924">
                  <c:v>11.72916666666667</c:v>
                </c:pt>
                <c:pt idx="1925">
                  <c:v>11.731666666666669</c:v>
                </c:pt>
                <c:pt idx="1926">
                  <c:v>11.73416666666667</c:v>
                </c:pt>
                <c:pt idx="1927">
                  <c:v>11.73666666666667</c:v>
                </c:pt>
                <c:pt idx="1928">
                  <c:v>11.7425</c:v>
                </c:pt>
                <c:pt idx="1929">
                  <c:v>11.750833333333331</c:v>
                </c:pt>
                <c:pt idx="1930">
                  <c:v>11.759166666666671</c:v>
                </c:pt>
                <c:pt idx="1931">
                  <c:v>11.76166666666667</c:v>
                </c:pt>
                <c:pt idx="1932">
                  <c:v>11.76416666666667</c:v>
                </c:pt>
                <c:pt idx="1933">
                  <c:v>11.77</c:v>
                </c:pt>
                <c:pt idx="1934">
                  <c:v>11.77833333333332</c:v>
                </c:pt>
                <c:pt idx="1935">
                  <c:v>11.786666666666671</c:v>
                </c:pt>
                <c:pt idx="1936">
                  <c:v>11.78916666666667</c:v>
                </c:pt>
                <c:pt idx="1937">
                  <c:v>11.797499999999999</c:v>
                </c:pt>
                <c:pt idx="1938">
                  <c:v>11.80250000000013</c:v>
                </c:pt>
                <c:pt idx="1939">
                  <c:v>11.810833333333351</c:v>
                </c:pt>
                <c:pt idx="1940">
                  <c:v>11.83</c:v>
                </c:pt>
                <c:pt idx="1941">
                  <c:v>11.832500000000019</c:v>
                </c:pt>
                <c:pt idx="1942">
                  <c:v>11.838333333333329</c:v>
                </c:pt>
                <c:pt idx="1943">
                  <c:v>11.863333333333371</c:v>
                </c:pt>
                <c:pt idx="1944">
                  <c:v>11.870833333333371</c:v>
                </c:pt>
                <c:pt idx="1945">
                  <c:v>11.874166666666721</c:v>
                </c:pt>
                <c:pt idx="1946">
                  <c:v>11.876666666666839</c:v>
                </c:pt>
                <c:pt idx="1947">
                  <c:v>11.879166666666819</c:v>
                </c:pt>
                <c:pt idx="1948">
                  <c:v>11.893333333333331</c:v>
                </c:pt>
                <c:pt idx="1949">
                  <c:v>11.901666666666671</c:v>
                </c:pt>
                <c:pt idx="1950">
                  <c:v>11.90416666666667</c:v>
                </c:pt>
                <c:pt idx="1951">
                  <c:v>11.9175</c:v>
                </c:pt>
                <c:pt idx="1952">
                  <c:v>11.936666666666721</c:v>
                </c:pt>
                <c:pt idx="1953">
                  <c:v>11.94833333333332</c:v>
                </c:pt>
                <c:pt idx="1954">
                  <c:v>11.964166666666671</c:v>
                </c:pt>
                <c:pt idx="1955">
                  <c:v>11.967500000000021</c:v>
                </c:pt>
                <c:pt idx="1956">
                  <c:v>11.97</c:v>
                </c:pt>
                <c:pt idx="1957">
                  <c:v>11.972500000000119</c:v>
                </c:pt>
                <c:pt idx="1958">
                  <c:v>11.97500000000006</c:v>
                </c:pt>
                <c:pt idx="1959">
                  <c:v>11.980833333333351</c:v>
                </c:pt>
                <c:pt idx="1960">
                  <c:v>11.98666666666678</c:v>
                </c:pt>
                <c:pt idx="1961">
                  <c:v>11.989166666666719</c:v>
                </c:pt>
                <c:pt idx="1962">
                  <c:v>11.991666666666671</c:v>
                </c:pt>
                <c:pt idx="1963">
                  <c:v>12.008333333333329</c:v>
                </c:pt>
                <c:pt idx="1964">
                  <c:v>12.016666666666721</c:v>
                </c:pt>
                <c:pt idx="1965">
                  <c:v>12.02166666666667</c:v>
                </c:pt>
                <c:pt idx="1966">
                  <c:v>12.025</c:v>
                </c:pt>
                <c:pt idx="1967">
                  <c:v>12.0275</c:v>
                </c:pt>
                <c:pt idx="1968">
                  <c:v>12.04666666666667</c:v>
                </c:pt>
                <c:pt idx="1969">
                  <c:v>12.063333333333331</c:v>
                </c:pt>
                <c:pt idx="1970">
                  <c:v>12.06833333333333</c:v>
                </c:pt>
                <c:pt idx="1971">
                  <c:v>12.079166666666721</c:v>
                </c:pt>
                <c:pt idx="1972">
                  <c:v>12.09333333333333</c:v>
                </c:pt>
                <c:pt idx="1973">
                  <c:v>12.09833333333332</c:v>
                </c:pt>
                <c:pt idx="1974">
                  <c:v>12.10166666666667</c:v>
                </c:pt>
                <c:pt idx="1975">
                  <c:v>12.106666666666669</c:v>
                </c:pt>
                <c:pt idx="1976">
                  <c:v>12.1175</c:v>
                </c:pt>
                <c:pt idx="1977">
                  <c:v>12.125833333333331</c:v>
                </c:pt>
                <c:pt idx="1978">
                  <c:v>12.131666666666669</c:v>
                </c:pt>
                <c:pt idx="1979">
                  <c:v>12.134166666666671</c:v>
                </c:pt>
                <c:pt idx="1980">
                  <c:v>12.1675</c:v>
                </c:pt>
                <c:pt idx="1981">
                  <c:v>12.17833333333332</c:v>
                </c:pt>
                <c:pt idx="1982">
                  <c:v>12.18916666666667</c:v>
                </c:pt>
                <c:pt idx="1983">
                  <c:v>12.1975</c:v>
                </c:pt>
                <c:pt idx="1984">
                  <c:v>12.20833333333332</c:v>
                </c:pt>
                <c:pt idx="1985">
                  <c:v>12.213333333333329</c:v>
                </c:pt>
                <c:pt idx="1986">
                  <c:v>12.21916666666667</c:v>
                </c:pt>
                <c:pt idx="1987">
                  <c:v>12.23</c:v>
                </c:pt>
                <c:pt idx="1988">
                  <c:v>12.24666666666667</c:v>
                </c:pt>
                <c:pt idx="1989">
                  <c:v>12.25166666666667</c:v>
                </c:pt>
                <c:pt idx="1990">
                  <c:v>12.2575</c:v>
                </c:pt>
                <c:pt idx="1991">
                  <c:v>12.26</c:v>
                </c:pt>
                <c:pt idx="1992">
                  <c:v>12.26833333333332</c:v>
                </c:pt>
                <c:pt idx="1993">
                  <c:v>12.27083333333333</c:v>
                </c:pt>
                <c:pt idx="1994">
                  <c:v>12.27416666666667</c:v>
                </c:pt>
                <c:pt idx="1995">
                  <c:v>12.293333333333329</c:v>
                </c:pt>
                <c:pt idx="1996">
                  <c:v>12.29833333333332</c:v>
                </c:pt>
                <c:pt idx="1997">
                  <c:v>12.30666666666683</c:v>
                </c:pt>
                <c:pt idx="1998">
                  <c:v>12.35083333333343</c:v>
                </c:pt>
                <c:pt idx="1999">
                  <c:v>12.353333333333371</c:v>
                </c:pt>
                <c:pt idx="2000">
                  <c:v>12.370000000000021</c:v>
                </c:pt>
                <c:pt idx="2001">
                  <c:v>12.37250000000015</c:v>
                </c:pt>
                <c:pt idx="2002">
                  <c:v>12.386666666666841</c:v>
                </c:pt>
                <c:pt idx="2003">
                  <c:v>12.38916666666678</c:v>
                </c:pt>
                <c:pt idx="2004">
                  <c:v>12.391666666666721</c:v>
                </c:pt>
                <c:pt idx="2005">
                  <c:v>12.40833333333333</c:v>
                </c:pt>
                <c:pt idx="2006">
                  <c:v>12.42166666666667</c:v>
                </c:pt>
                <c:pt idx="2007">
                  <c:v>12.4275</c:v>
                </c:pt>
                <c:pt idx="2008">
                  <c:v>12.43</c:v>
                </c:pt>
                <c:pt idx="2009">
                  <c:v>12.444166666666669</c:v>
                </c:pt>
                <c:pt idx="2010">
                  <c:v>12.45166666666678</c:v>
                </c:pt>
                <c:pt idx="2011">
                  <c:v>12.46833333333333</c:v>
                </c:pt>
                <c:pt idx="2012">
                  <c:v>12.470833333333371</c:v>
                </c:pt>
                <c:pt idx="2013">
                  <c:v>12.474166666666671</c:v>
                </c:pt>
                <c:pt idx="2014">
                  <c:v>12.47916666666673</c:v>
                </c:pt>
                <c:pt idx="2015">
                  <c:v>12.48250000000008</c:v>
                </c:pt>
                <c:pt idx="2016">
                  <c:v>12.49</c:v>
                </c:pt>
                <c:pt idx="2017">
                  <c:v>12.50416666666667</c:v>
                </c:pt>
                <c:pt idx="2018">
                  <c:v>12.515000000000001</c:v>
                </c:pt>
                <c:pt idx="2019">
                  <c:v>12.553333333333351</c:v>
                </c:pt>
                <c:pt idx="2020">
                  <c:v>12.57</c:v>
                </c:pt>
                <c:pt idx="2021">
                  <c:v>12.572500000000071</c:v>
                </c:pt>
                <c:pt idx="2022">
                  <c:v>12.57833333333333</c:v>
                </c:pt>
                <c:pt idx="2023">
                  <c:v>12.589166666666671</c:v>
                </c:pt>
                <c:pt idx="2024">
                  <c:v>12.5975</c:v>
                </c:pt>
                <c:pt idx="2025">
                  <c:v>12.6</c:v>
                </c:pt>
                <c:pt idx="2026">
                  <c:v>12.63</c:v>
                </c:pt>
                <c:pt idx="2027">
                  <c:v>12.644166666666671</c:v>
                </c:pt>
                <c:pt idx="2028">
                  <c:v>12.64916666666667</c:v>
                </c:pt>
                <c:pt idx="2029">
                  <c:v>12.657500000000001</c:v>
                </c:pt>
                <c:pt idx="2030">
                  <c:v>12.66</c:v>
                </c:pt>
                <c:pt idx="2031">
                  <c:v>12.67416666666667</c:v>
                </c:pt>
                <c:pt idx="2032">
                  <c:v>12.6875</c:v>
                </c:pt>
                <c:pt idx="2033">
                  <c:v>12.69333333333333</c:v>
                </c:pt>
                <c:pt idx="2034">
                  <c:v>12.70166666666667</c:v>
                </c:pt>
                <c:pt idx="2035">
                  <c:v>12.704166666666669</c:v>
                </c:pt>
                <c:pt idx="2036">
                  <c:v>12.7125</c:v>
                </c:pt>
                <c:pt idx="2037">
                  <c:v>12.72083333333333</c:v>
                </c:pt>
                <c:pt idx="2038">
                  <c:v>12.744999999999999</c:v>
                </c:pt>
                <c:pt idx="2039">
                  <c:v>12.75333333333333</c:v>
                </c:pt>
                <c:pt idx="2040">
                  <c:v>12.7675</c:v>
                </c:pt>
                <c:pt idx="2041">
                  <c:v>12.772500000000001</c:v>
                </c:pt>
                <c:pt idx="2042">
                  <c:v>12.775</c:v>
                </c:pt>
                <c:pt idx="2043">
                  <c:v>12.78333333333333</c:v>
                </c:pt>
                <c:pt idx="2044">
                  <c:v>12.786666666666671</c:v>
                </c:pt>
                <c:pt idx="2045">
                  <c:v>12.78916666666667</c:v>
                </c:pt>
                <c:pt idx="2046">
                  <c:v>12.8</c:v>
                </c:pt>
                <c:pt idx="2047">
                  <c:v>12.80583333333343</c:v>
                </c:pt>
                <c:pt idx="2048">
                  <c:v>12.80833333333333</c:v>
                </c:pt>
                <c:pt idx="2049">
                  <c:v>12.816666666666819</c:v>
                </c:pt>
                <c:pt idx="2050">
                  <c:v>12.821666666666671</c:v>
                </c:pt>
                <c:pt idx="2051">
                  <c:v>12.825000000000021</c:v>
                </c:pt>
                <c:pt idx="2052">
                  <c:v>12.827500000000001</c:v>
                </c:pt>
                <c:pt idx="2053">
                  <c:v>12.835833333333371</c:v>
                </c:pt>
                <c:pt idx="2054">
                  <c:v>12.838333333333329</c:v>
                </c:pt>
                <c:pt idx="2055">
                  <c:v>12.840833333333331</c:v>
                </c:pt>
                <c:pt idx="2056">
                  <c:v>12.846666666666721</c:v>
                </c:pt>
                <c:pt idx="2057">
                  <c:v>12.849166666666671</c:v>
                </c:pt>
                <c:pt idx="2058">
                  <c:v>12.874166666666721</c:v>
                </c:pt>
                <c:pt idx="2059">
                  <c:v>12.885000000000071</c:v>
                </c:pt>
                <c:pt idx="2060">
                  <c:v>12.89</c:v>
                </c:pt>
                <c:pt idx="2061">
                  <c:v>12.893333333333331</c:v>
                </c:pt>
                <c:pt idx="2062">
                  <c:v>12.93416666666667</c:v>
                </c:pt>
                <c:pt idx="2063">
                  <c:v>12.936666666666721</c:v>
                </c:pt>
                <c:pt idx="2064">
                  <c:v>12.94</c:v>
                </c:pt>
                <c:pt idx="2065">
                  <c:v>12.945</c:v>
                </c:pt>
                <c:pt idx="2066">
                  <c:v>12.94833333333332</c:v>
                </c:pt>
                <c:pt idx="2067">
                  <c:v>12.97</c:v>
                </c:pt>
                <c:pt idx="2068">
                  <c:v>12.983333333333331</c:v>
                </c:pt>
                <c:pt idx="2069">
                  <c:v>12.9975</c:v>
                </c:pt>
                <c:pt idx="2070">
                  <c:v>13</c:v>
                </c:pt>
                <c:pt idx="2071">
                  <c:v>13.002500000000021</c:v>
                </c:pt>
                <c:pt idx="2072">
                  <c:v>13.005833333333371</c:v>
                </c:pt>
                <c:pt idx="2073">
                  <c:v>13.016666666666721</c:v>
                </c:pt>
                <c:pt idx="2074">
                  <c:v>13.025</c:v>
                </c:pt>
                <c:pt idx="2075">
                  <c:v>13.03833333333332</c:v>
                </c:pt>
                <c:pt idx="2076">
                  <c:v>13.051666666666719</c:v>
                </c:pt>
                <c:pt idx="2077">
                  <c:v>13.06833333333333</c:v>
                </c:pt>
                <c:pt idx="2078">
                  <c:v>13.07666666666678</c:v>
                </c:pt>
                <c:pt idx="2079">
                  <c:v>13.079166666666721</c:v>
                </c:pt>
                <c:pt idx="2080">
                  <c:v>13.082500000000019</c:v>
                </c:pt>
                <c:pt idx="2081">
                  <c:v>13.0875</c:v>
                </c:pt>
                <c:pt idx="2082">
                  <c:v>13.095833333333371</c:v>
                </c:pt>
                <c:pt idx="2083">
                  <c:v>13.09833333333332</c:v>
                </c:pt>
                <c:pt idx="2084">
                  <c:v>13.11</c:v>
                </c:pt>
                <c:pt idx="2085">
                  <c:v>13.12333333333333</c:v>
                </c:pt>
                <c:pt idx="2086">
                  <c:v>13.12916666666667</c:v>
                </c:pt>
                <c:pt idx="2087">
                  <c:v>13.131666666666669</c:v>
                </c:pt>
                <c:pt idx="2088">
                  <c:v>13.134166666666671</c:v>
                </c:pt>
                <c:pt idx="2089">
                  <c:v>13.13666666666667</c:v>
                </c:pt>
                <c:pt idx="2090">
                  <c:v>13.14</c:v>
                </c:pt>
                <c:pt idx="2091">
                  <c:v>13.1425</c:v>
                </c:pt>
                <c:pt idx="2092">
                  <c:v>13.145</c:v>
                </c:pt>
                <c:pt idx="2093">
                  <c:v>13.153333333333331</c:v>
                </c:pt>
                <c:pt idx="2094">
                  <c:v>13.159166666666721</c:v>
                </c:pt>
                <c:pt idx="2095">
                  <c:v>13.16416666666667</c:v>
                </c:pt>
                <c:pt idx="2096">
                  <c:v>13.17833333333332</c:v>
                </c:pt>
                <c:pt idx="2097">
                  <c:v>13.2</c:v>
                </c:pt>
                <c:pt idx="2098">
                  <c:v>13.20833333333332</c:v>
                </c:pt>
                <c:pt idx="2099">
                  <c:v>13.213333333333329</c:v>
                </c:pt>
                <c:pt idx="2100">
                  <c:v>13.21666666666667</c:v>
                </c:pt>
                <c:pt idx="2101">
                  <c:v>13.21916666666667</c:v>
                </c:pt>
                <c:pt idx="2102">
                  <c:v>13.225</c:v>
                </c:pt>
                <c:pt idx="2103">
                  <c:v>13.227499999999999</c:v>
                </c:pt>
                <c:pt idx="2104">
                  <c:v>13.2383333333333</c:v>
                </c:pt>
                <c:pt idx="2105">
                  <c:v>13.24416666666667</c:v>
                </c:pt>
                <c:pt idx="2106">
                  <c:v>13.249166666666669</c:v>
                </c:pt>
                <c:pt idx="2107">
                  <c:v>13.25166666666667</c:v>
                </c:pt>
                <c:pt idx="2108">
                  <c:v>13.255000000000001</c:v>
                </c:pt>
                <c:pt idx="2109">
                  <c:v>13.26333333333333</c:v>
                </c:pt>
                <c:pt idx="2110">
                  <c:v>13.27916666666667</c:v>
                </c:pt>
                <c:pt idx="2111">
                  <c:v>13.29</c:v>
                </c:pt>
                <c:pt idx="2112">
                  <c:v>13.293333333333329</c:v>
                </c:pt>
                <c:pt idx="2113">
                  <c:v>13.295833333333331</c:v>
                </c:pt>
                <c:pt idx="2114">
                  <c:v>13.301666666666719</c:v>
                </c:pt>
                <c:pt idx="2115">
                  <c:v>13.30666666666683</c:v>
                </c:pt>
                <c:pt idx="2116">
                  <c:v>13.31250000000008</c:v>
                </c:pt>
                <c:pt idx="2117">
                  <c:v>13.315000000000021</c:v>
                </c:pt>
                <c:pt idx="2118">
                  <c:v>13.320833333333351</c:v>
                </c:pt>
                <c:pt idx="2119">
                  <c:v>13.33416666666667</c:v>
                </c:pt>
                <c:pt idx="2120">
                  <c:v>13.34833333333332</c:v>
                </c:pt>
                <c:pt idx="2121">
                  <c:v>13.36166666666678</c:v>
                </c:pt>
                <c:pt idx="2122">
                  <c:v>13.367500000000071</c:v>
                </c:pt>
                <c:pt idx="2123">
                  <c:v>13.37250000000015</c:v>
                </c:pt>
                <c:pt idx="2124">
                  <c:v>13.380833333333371</c:v>
                </c:pt>
                <c:pt idx="2125">
                  <c:v>13.383333333333351</c:v>
                </c:pt>
                <c:pt idx="2126">
                  <c:v>13.40833333333333</c:v>
                </c:pt>
                <c:pt idx="2127">
                  <c:v>13.425000000000001</c:v>
                </c:pt>
                <c:pt idx="2128">
                  <c:v>13.444166666666669</c:v>
                </c:pt>
                <c:pt idx="2129">
                  <c:v>13.446666666666671</c:v>
                </c:pt>
                <c:pt idx="2130">
                  <c:v>13.44916666666667</c:v>
                </c:pt>
                <c:pt idx="2131">
                  <c:v>13.45166666666678</c:v>
                </c:pt>
                <c:pt idx="2132">
                  <c:v>13.46833333333333</c:v>
                </c:pt>
                <c:pt idx="2133">
                  <c:v>13.487500000000001</c:v>
                </c:pt>
                <c:pt idx="2134">
                  <c:v>13.50666666666673</c:v>
                </c:pt>
                <c:pt idx="2135">
                  <c:v>13.512500000000021</c:v>
                </c:pt>
                <c:pt idx="2136">
                  <c:v>13.54</c:v>
                </c:pt>
                <c:pt idx="2137">
                  <c:v>13.553333333333351</c:v>
                </c:pt>
                <c:pt idx="2138">
                  <c:v>13.55583333333343</c:v>
                </c:pt>
                <c:pt idx="2139">
                  <c:v>13.561666666666721</c:v>
                </c:pt>
                <c:pt idx="2140">
                  <c:v>13.57</c:v>
                </c:pt>
                <c:pt idx="2141">
                  <c:v>13.57833333333333</c:v>
                </c:pt>
                <c:pt idx="2142">
                  <c:v>13.580833333333331</c:v>
                </c:pt>
                <c:pt idx="2143">
                  <c:v>13.59166666666667</c:v>
                </c:pt>
                <c:pt idx="2144">
                  <c:v>13.5975</c:v>
                </c:pt>
                <c:pt idx="2145">
                  <c:v>13.60833333333332</c:v>
                </c:pt>
                <c:pt idx="2146">
                  <c:v>13.635833333333331</c:v>
                </c:pt>
                <c:pt idx="2147">
                  <c:v>13.64666666666667</c:v>
                </c:pt>
                <c:pt idx="2148">
                  <c:v>13.64916666666667</c:v>
                </c:pt>
                <c:pt idx="2149">
                  <c:v>13.66</c:v>
                </c:pt>
                <c:pt idx="2150">
                  <c:v>13.670833333333331</c:v>
                </c:pt>
                <c:pt idx="2151">
                  <c:v>13.67416666666667</c:v>
                </c:pt>
                <c:pt idx="2152">
                  <c:v>13.676666666666719</c:v>
                </c:pt>
                <c:pt idx="2153">
                  <c:v>13.679166666666671</c:v>
                </c:pt>
                <c:pt idx="2154">
                  <c:v>13.69833333333332</c:v>
                </c:pt>
                <c:pt idx="2155">
                  <c:v>13.704166666666669</c:v>
                </c:pt>
                <c:pt idx="2156">
                  <c:v>13.717499999999999</c:v>
                </c:pt>
                <c:pt idx="2157">
                  <c:v>13.731666666666669</c:v>
                </c:pt>
                <c:pt idx="2158">
                  <c:v>13.73666666666667</c:v>
                </c:pt>
                <c:pt idx="2159">
                  <c:v>13.74</c:v>
                </c:pt>
                <c:pt idx="2160">
                  <c:v>13.7425</c:v>
                </c:pt>
                <c:pt idx="2161">
                  <c:v>13.748333333333299</c:v>
                </c:pt>
                <c:pt idx="2162">
                  <c:v>13.75333333333333</c:v>
                </c:pt>
                <c:pt idx="2163">
                  <c:v>13.76166666666667</c:v>
                </c:pt>
                <c:pt idx="2164">
                  <c:v>13.775</c:v>
                </c:pt>
                <c:pt idx="2165">
                  <c:v>13.78333333333333</c:v>
                </c:pt>
                <c:pt idx="2166">
                  <c:v>13.78916666666667</c:v>
                </c:pt>
                <c:pt idx="2167">
                  <c:v>13.797499999999999</c:v>
                </c:pt>
                <c:pt idx="2168">
                  <c:v>13.8</c:v>
                </c:pt>
                <c:pt idx="2169">
                  <c:v>13.80250000000013</c:v>
                </c:pt>
                <c:pt idx="2170">
                  <c:v>13.813333333333331</c:v>
                </c:pt>
                <c:pt idx="2171">
                  <c:v>13.83</c:v>
                </c:pt>
                <c:pt idx="2172">
                  <c:v>13.838333333333329</c:v>
                </c:pt>
                <c:pt idx="2173">
                  <c:v>13.840833333333331</c:v>
                </c:pt>
                <c:pt idx="2174">
                  <c:v>13.84416666666667</c:v>
                </c:pt>
                <c:pt idx="2175">
                  <c:v>13.846666666666721</c:v>
                </c:pt>
                <c:pt idx="2176">
                  <c:v>13.860000000000021</c:v>
                </c:pt>
                <c:pt idx="2177">
                  <c:v>13.868333333333331</c:v>
                </c:pt>
                <c:pt idx="2178">
                  <c:v>13.885000000000071</c:v>
                </c:pt>
                <c:pt idx="2179">
                  <c:v>13.893333333333331</c:v>
                </c:pt>
                <c:pt idx="2180">
                  <c:v>13.90416666666667</c:v>
                </c:pt>
                <c:pt idx="2181">
                  <c:v>13.9175</c:v>
                </c:pt>
                <c:pt idx="2182">
                  <c:v>13.92333333333333</c:v>
                </c:pt>
                <c:pt idx="2183">
                  <c:v>13.925833333333371</c:v>
                </c:pt>
                <c:pt idx="2184">
                  <c:v>13.93416666666667</c:v>
                </c:pt>
                <c:pt idx="2185">
                  <c:v>13.967500000000021</c:v>
                </c:pt>
                <c:pt idx="2186">
                  <c:v>13.983333333333331</c:v>
                </c:pt>
                <c:pt idx="2187">
                  <c:v>13.989166666666719</c:v>
                </c:pt>
                <c:pt idx="2188">
                  <c:v>13.9975</c:v>
                </c:pt>
                <c:pt idx="2189">
                  <c:v>14</c:v>
                </c:pt>
                <c:pt idx="2190">
                  <c:v>14.008333333333329</c:v>
                </c:pt>
                <c:pt idx="2191">
                  <c:v>14.016666666666721</c:v>
                </c:pt>
                <c:pt idx="2192">
                  <c:v>14.019166666666671</c:v>
                </c:pt>
                <c:pt idx="2193">
                  <c:v>14.035833333333329</c:v>
                </c:pt>
                <c:pt idx="2194">
                  <c:v>14.03833333333332</c:v>
                </c:pt>
                <c:pt idx="2195">
                  <c:v>14.044166666666669</c:v>
                </c:pt>
                <c:pt idx="2196">
                  <c:v>14.04666666666667</c:v>
                </c:pt>
                <c:pt idx="2197">
                  <c:v>14.06</c:v>
                </c:pt>
                <c:pt idx="2198">
                  <c:v>14.070833333333351</c:v>
                </c:pt>
                <c:pt idx="2199">
                  <c:v>14.07416666666667</c:v>
                </c:pt>
                <c:pt idx="2200">
                  <c:v>14.082500000000019</c:v>
                </c:pt>
                <c:pt idx="2201">
                  <c:v>14.0875</c:v>
                </c:pt>
                <c:pt idx="2202">
                  <c:v>14.09</c:v>
                </c:pt>
                <c:pt idx="2203">
                  <c:v>14.09333333333333</c:v>
                </c:pt>
                <c:pt idx="2204">
                  <c:v>14.106666666666669</c:v>
                </c:pt>
                <c:pt idx="2205">
                  <c:v>14.125833333333331</c:v>
                </c:pt>
                <c:pt idx="2206">
                  <c:v>14.1483333333333</c:v>
                </c:pt>
                <c:pt idx="2207">
                  <c:v>14.153333333333331</c:v>
                </c:pt>
                <c:pt idx="2208">
                  <c:v>14.1675</c:v>
                </c:pt>
                <c:pt idx="2209">
                  <c:v>14.180833333333331</c:v>
                </c:pt>
                <c:pt idx="2210">
                  <c:v>14.194166666666669</c:v>
                </c:pt>
                <c:pt idx="2211">
                  <c:v>14.20833333333332</c:v>
                </c:pt>
                <c:pt idx="2212">
                  <c:v>14.21666666666667</c:v>
                </c:pt>
                <c:pt idx="2213">
                  <c:v>14.21916666666667</c:v>
                </c:pt>
                <c:pt idx="2214">
                  <c:v>14.2325</c:v>
                </c:pt>
                <c:pt idx="2215">
                  <c:v>14.2383333333333</c:v>
                </c:pt>
                <c:pt idx="2216">
                  <c:v>14.249166666666669</c:v>
                </c:pt>
                <c:pt idx="2217">
                  <c:v>14.25166666666667</c:v>
                </c:pt>
                <c:pt idx="2218">
                  <c:v>14.255000000000001</c:v>
                </c:pt>
                <c:pt idx="2219">
                  <c:v>14.26</c:v>
                </c:pt>
                <c:pt idx="2220">
                  <c:v>14.26333333333333</c:v>
                </c:pt>
                <c:pt idx="2221">
                  <c:v>14.282500000000001</c:v>
                </c:pt>
                <c:pt idx="2222">
                  <c:v>14.29</c:v>
                </c:pt>
                <c:pt idx="2223">
                  <c:v>14.293333333333329</c:v>
                </c:pt>
                <c:pt idx="2224">
                  <c:v>14.295833333333331</c:v>
                </c:pt>
                <c:pt idx="2225">
                  <c:v>14.29833333333332</c:v>
                </c:pt>
                <c:pt idx="2226">
                  <c:v>14.301666666666719</c:v>
                </c:pt>
                <c:pt idx="2227">
                  <c:v>14.31250000000008</c:v>
                </c:pt>
                <c:pt idx="2228">
                  <c:v>14.33666666666673</c:v>
                </c:pt>
                <c:pt idx="2229">
                  <c:v>14.353333333333371</c:v>
                </c:pt>
                <c:pt idx="2230">
                  <c:v>14.364166666666719</c:v>
                </c:pt>
                <c:pt idx="2231">
                  <c:v>14.383333333333351</c:v>
                </c:pt>
                <c:pt idx="2232">
                  <c:v>14.391666666666721</c:v>
                </c:pt>
                <c:pt idx="2233">
                  <c:v>14.394166666666671</c:v>
                </c:pt>
                <c:pt idx="2234">
                  <c:v>14.41666666666673</c:v>
                </c:pt>
                <c:pt idx="2235">
                  <c:v>14.419166666666669</c:v>
                </c:pt>
                <c:pt idx="2236">
                  <c:v>14.42166666666667</c:v>
                </c:pt>
                <c:pt idx="2237">
                  <c:v>14.432500000000021</c:v>
                </c:pt>
                <c:pt idx="2238">
                  <c:v>14.435833333333351</c:v>
                </c:pt>
                <c:pt idx="2239">
                  <c:v>14.43833333333332</c:v>
                </c:pt>
                <c:pt idx="2240">
                  <c:v>14.44916666666667</c:v>
                </c:pt>
                <c:pt idx="2241">
                  <c:v>14.457500000000019</c:v>
                </c:pt>
                <c:pt idx="2242">
                  <c:v>14.46</c:v>
                </c:pt>
                <c:pt idx="2243">
                  <c:v>14.463333333333351</c:v>
                </c:pt>
                <c:pt idx="2244">
                  <c:v>14.46583333333348</c:v>
                </c:pt>
                <c:pt idx="2245">
                  <c:v>14.46833333333333</c:v>
                </c:pt>
                <c:pt idx="2246">
                  <c:v>14.474166666666671</c:v>
                </c:pt>
                <c:pt idx="2247">
                  <c:v>14.485000000000021</c:v>
                </c:pt>
                <c:pt idx="2248">
                  <c:v>14.493333333333331</c:v>
                </c:pt>
                <c:pt idx="2249">
                  <c:v>14.49833333333333</c:v>
                </c:pt>
                <c:pt idx="2250">
                  <c:v>14.50666666666673</c:v>
                </c:pt>
                <c:pt idx="2251">
                  <c:v>14.52333333333333</c:v>
                </c:pt>
                <c:pt idx="2252">
                  <c:v>14.525833333333351</c:v>
                </c:pt>
                <c:pt idx="2253">
                  <c:v>14.54833333333332</c:v>
                </c:pt>
                <c:pt idx="2254">
                  <c:v>14.550833333333371</c:v>
                </c:pt>
                <c:pt idx="2255">
                  <c:v>14.553333333333351</c:v>
                </c:pt>
                <c:pt idx="2256">
                  <c:v>14.55583333333343</c:v>
                </c:pt>
                <c:pt idx="2257">
                  <c:v>14.561666666666721</c:v>
                </c:pt>
                <c:pt idx="2258">
                  <c:v>14.567500000000001</c:v>
                </c:pt>
                <c:pt idx="2259">
                  <c:v>14.58666666666673</c:v>
                </c:pt>
                <c:pt idx="2260">
                  <c:v>14.589166666666671</c:v>
                </c:pt>
                <c:pt idx="2261">
                  <c:v>14.59416666666667</c:v>
                </c:pt>
                <c:pt idx="2262">
                  <c:v>14.61083333333333</c:v>
                </c:pt>
                <c:pt idx="2263">
                  <c:v>14.62166666666667</c:v>
                </c:pt>
                <c:pt idx="2264">
                  <c:v>14.63</c:v>
                </c:pt>
                <c:pt idx="2265">
                  <c:v>14.635833333333331</c:v>
                </c:pt>
                <c:pt idx="2266">
                  <c:v>14.644166666666671</c:v>
                </c:pt>
                <c:pt idx="2267">
                  <c:v>14.66</c:v>
                </c:pt>
                <c:pt idx="2268">
                  <c:v>14.66333333333333</c:v>
                </c:pt>
                <c:pt idx="2269">
                  <c:v>14.665833333333371</c:v>
                </c:pt>
                <c:pt idx="2270">
                  <c:v>14.670833333333331</c:v>
                </c:pt>
                <c:pt idx="2271">
                  <c:v>14.685</c:v>
                </c:pt>
                <c:pt idx="2272">
                  <c:v>14.69</c:v>
                </c:pt>
                <c:pt idx="2273">
                  <c:v>14.69333333333333</c:v>
                </c:pt>
                <c:pt idx="2274">
                  <c:v>14.69833333333332</c:v>
                </c:pt>
                <c:pt idx="2275">
                  <c:v>14.7125</c:v>
                </c:pt>
                <c:pt idx="2276">
                  <c:v>14.717499999999999</c:v>
                </c:pt>
                <c:pt idx="2277">
                  <c:v>14.72333333333332</c:v>
                </c:pt>
                <c:pt idx="2278">
                  <c:v>14.750833333333331</c:v>
                </c:pt>
                <c:pt idx="2279">
                  <c:v>14.772500000000001</c:v>
                </c:pt>
                <c:pt idx="2280">
                  <c:v>14.78083333333333</c:v>
                </c:pt>
                <c:pt idx="2281">
                  <c:v>14.797499999999999</c:v>
                </c:pt>
                <c:pt idx="2282">
                  <c:v>14.8</c:v>
                </c:pt>
                <c:pt idx="2283">
                  <c:v>14.80583333333343</c:v>
                </c:pt>
                <c:pt idx="2284">
                  <c:v>14.816666666666819</c:v>
                </c:pt>
                <c:pt idx="2285">
                  <c:v>14.81916666666673</c:v>
                </c:pt>
                <c:pt idx="2286">
                  <c:v>14.827500000000001</c:v>
                </c:pt>
                <c:pt idx="2287">
                  <c:v>14.849166666666671</c:v>
                </c:pt>
                <c:pt idx="2288">
                  <c:v>14.885000000000071</c:v>
                </c:pt>
                <c:pt idx="2289">
                  <c:v>14.893333333333331</c:v>
                </c:pt>
                <c:pt idx="2290">
                  <c:v>14.89833333333333</c:v>
                </c:pt>
                <c:pt idx="2291">
                  <c:v>14.90416666666667</c:v>
                </c:pt>
                <c:pt idx="2292">
                  <c:v>14.91</c:v>
                </c:pt>
                <c:pt idx="2293">
                  <c:v>14.9175</c:v>
                </c:pt>
                <c:pt idx="2294">
                  <c:v>14.925833333333371</c:v>
                </c:pt>
                <c:pt idx="2295">
                  <c:v>14.936666666666721</c:v>
                </c:pt>
                <c:pt idx="2296">
                  <c:v>14.94833333333332</c:v>
                </c:pt>
                <c:pt idx="2297">
                  <c:v>14.953333333333349</c:v>
                </c:pt>
                <c:pt idx="2298">
                  <c:v>14.9558333333335</c:v>
                </c:pt>
                <c:pt idx="2299">
                  <c:v>14.96166666666673</c:v>
                </c:pt>
                <c:pt idx="2300">
                  <c:v>14.964166666666671</c:v>
                </c:pt>
                <c:pt idx="2301">
                  <c:v>14.972500000000119</c:v>
                </c:pt>
                <c:pt idx="2302">
                  <c:v>14.983333333333331</c:v>
                </c:pt>
                <c:pt idx="2303">
                  <c:v>14.98666666666678</c:v>
                </c:pt>
                <c:pt idx="2304">
                  <c:v>15.002500000000021</c:v>
                </c:pt>
                <c:pt idx="2305">
                  <c:v>15.005833333333371</c:v>
                </c:pt>
                <c:pt idx="2306">
                  <c:v>15.01333333333333</c:v>
                </c:pt>
                <c:pt idx="2307">
                  <c:v>15.02166666666667</c:v>
                </c:pt>
                <c:pt idx="2308">
                  <c:v>15.0275</c:v>
                </c:pt>
                <c:pt idx="2309">
                  <c:v>15.03</c:v>
                </c:pt>
                <c:pt idx="2310">
                  <c:v>15.032500000000001</c:v>
                </c:pt>
                <c:pt idx="2311">
                  <c:v>15.03833333333332</c:v>
                </c:pt>
                <c:pt idx="2312">
                  <c:v>15.04666666666667</c:v>
                </c:pt>
                <c:pt idx="2313">
                  <c:v>15.070833333333351</c:v>
                </c:pt>
                <c:pt idx="2314">
                  <c:v>15.07416666666667</c:v>
                </c:pt>
                <c:pt idx="2315">
                  <c:v>15.0875</c:v>
                </c:pt>
                <c:pt idx="2316">
                  <c:v>15.09333333333333</c:v>
                </c:pt>
                <c:pt idx="2317">
                  <c:v>15.10416666666667</c:v>
                </c:pt>
                <c:pt idx="2318">
                  <c:v>15.106666666666669</c:v>
                </c:pt>
                <c:pt idx="2319">
                  <c:v>15.112500000000001</c:v>
                </c:pt>
                <c:pt idx="2320">
                  <c:v>15.1175</c:v>
                </c:pt>
                <c:pt idx="2321">
                  <c:v>15.12916666666667</c:v>
                </c:pt>
                <c:pt idx="2322">
                  <c:v>15.1425</c:v>
                </c:pt>
                <c:pt idx="2323">
                  <c:v>15.153333333333331</c:v>
                </c:pt>
                <c:pt idx="2324">
                  <c:v>15.161666666666671</c:v>
                </c:pt>
                <c:pt idx="2325">
                  <c:v>15.16416666666667</c:v>
                </c:pt>
                <c:pt idx="2326">
                  <c:v>15.17</c:v>
                </c:pt>
                <c:pt idx="2327">
                  <c:v>15.172500000000021</c:v>
                </c:pt>
                <c:pt idx="2328">
                  <c:v>15.175000000000001</c:v>
                </c:pt>
                <c:pt idx="2329">
                  <c:v>15.180833333333331</c:v>
                </c:pt>
                <c:pt idx="2330">
                  <c:v>15.186666666666721</c:v>
                </c:pt>
                <c:pt idx="2331">
                  <c:v>15.18916666666667</c:v>
                </c:pt>
                <c:pt idx="2332">
                  <c:v>15.205833333333331</c:v>
                </c:pt>
                <c:pt idx="2333">
                  <c:v>15.21083333333333</c:v>
                </c:pt>
                <c:pt idx="2334">
                  <c:v>15.21666666666667</c:v>
                </c:pt>
                <c:pt idx="2335">
                  <c:v>15.221666666666669</c:v>
                </c:pt>
                <c:pt idx="2336">
                  <c:v>15.225</c:v>
                </c:pt>
                <c:pt idx="2337">
                  <c:v>15.23</c:v>
                </c:pt>
                <c:pt idx="2338">
                  <c:v>15.2325</c:v>
                </c:pt>
                <c:pt idx="2339">
                  <c:v>15.27416666666667</c:v>
                </c:pt>
                <c:pt idx="2340">
                  <c:v>15.285</c:v>
                </c:pt>
                <c:pt idx="2341">
                  <c:v>15.2875</c:v>
                </c:pt>
                <c:pt idx="2342">
                  <c:v>15.293333333333329</c:v>
                </c:pt>
                <c:pt idx="2343">
                  <c:v>15.29833333333332</c:v>
                </c:pt>
                <c:pt idx="2344">
                  <c:v>15.30666666666683</c:v>
                </c:pt>
                <c:pt idx="2345">
                  <c:v>15.317500000000001</c:v>
                </c:pt>
                <c:pt idx="2346">
                  <c:v>15.320833333333351</c:v>
                </c:pt>
                <c:pt idx="2347">
                  <c:v>15.325833333333369</c:v>
                </c:pt>
                <c:pt idx="2348">
                  <c:v>15.359166666666839</c:v>
                </c:pt>
                <c:pt idx="2349">
                  <c:v>15.370000000000021</c:v>
                </c:pt>
                <c:pt idx="2350">
                  <c:v>15.383333333333351</c:v>
                </c:pt>
                <c:pt idx="2351">
                  <c:v>15.394166666666671</c:v>
                </c:pt>
                <c:pt idx="2352">
                  <c:v>15.4275</c:v>
                </c:pt>
                <c:pt idx="2353">
                  <c:v>15.43833333333332</c:v>
                </c:pt>
                <c:pt idx="2354">
                  <c:v>15.446666666666671</c:v>
                </c:pt>
                <c:pt idx="2355">
                  <c:v>15.457500000000019</c:v>
                </c:pt>
                <c:pt idx="2356">
                  <c:v>15.46583333333348</c:v>
                </c:pt>
                <c:pt idx="2357">
                  <c:v>15.470833333333371</c:v>
                </c:pt>
                <c:pt idx="2358">
                  <c:v>15.474166666666671</c:v>
                </c:pt>
                <c:pt idx="2359">
                  <c:v>15.49</c:v>
                </c:pt>
                <c:pt idx="2360">
                  <c:v>15.50166666666667</c:v>
                </c:pt>
                <c:pt idx="2361">
                  <c:v>15.54</c:v>
                </c:pt>
                <c:pt idx="2362">
                  <c:v>15.5425</c:v>
                </c:pt>
                <c:pt idx="2363">
                  <c:v>15.55583333333343</c:v>
                </c:pt>
                <c:pt idx="2364">
                  <c:v>15.55916666666678</c:v>
                </c:pt>
                <c:pt idx="2365">
                  <c:v>15.56416666666667</c:v>
                </c:pt>
                <c:pt idx="2366">
                  <c:v>15.567500000000001</c:v>
                </c:pt>
                <c:pt idx="2367">
                  <c:v>15.575000000000021</c:v>
                </c:pt>
                <c:pt idx="2368">
                  <c:v>15.6</c:v>
                </c:pt>
                <c:pt idx="2369">
                  <c:v>15.63</c:v>
                </c:pt>
                <c:pt idx="2370">
                  <c:v>15.6325</c:v>
                </c:pt>
                <c:pt idx="2371">
                  <c:v>15.635833333333331</c:v>
                </c:pt>
                <c:pt idx="2372">
                  <c:v>15.64083333333333</c:v>
                </c:pt>
                <c:pt idx="2373">
                  <c:v>15.651666666666671</c:v>
                </c:pt>
                <c:pt idx="2374">
                  <c:v>15.668333333333329</c:v>
                </c:pt>
                <c:pt idx="2375">
                  <c:v>15.695833333333351</c:v>
                </c:pt>
                <c:pt idx="2376">
                  <c:v>15.70166666666667</c:v>
                </c:pt>
                <c:pt idx="2377">
                  <c:v>15.717499999999999</c:v>
                </c:pt>
                <c:pt idx="2378">
                  <c:v>15.72583333333333</c:v>
                </c:pt>
                <c:pt idx="2379">
                  <c:v>15.7425</c:v>
                </c:pt>
                <c:pt idx="2380">
                  <c:v>15.750833333333331</c:v>
                </c:pt>
                <c:pt idx="2381">
                  <c:v>15.75333333333333</c:v>
                </c:pt>
                <c:pt idx="2382">
                  <c:v>15.76416666666667</c:v>
                </c:pt>
                <c:pt idx="2383">
                  <c:v>15.77</c:v>
                </c:pt>
                <c:pt idx="2384">
                  <c:v>15.77833333333332</c:v>
                </c:pt>
                <c:pt idx="2385">
                  <c:v>15.78333333333333</c:v>
                </c:pt>
                <c:pt idx="2386">
                  <c:v>15.786666666666671</c:v>
                </c:pt>
                <c:pt idx="2387">
                  <c:v>15.8</c:v>
                </c:pt>
                <c:pt idx="2388">
                  <c:v>15.80250000000013</c:v>
                </c:pt>
                <c:pt idx="2389">
                  <c:v>15.81916666666673</c:v>
                </c:pt>
                <c:pt idx="2390">
                  <c:v>15.83</c:v>
                </c:pt>
                <c:pt idx="2391">
                  <c:v>15.832500000000019</c:v>
                </c:pt>
                <c:pt idx="2392">
                  <c:v>15.838333333333329</c:v>
                </c:pt>
                <c:pt idx="2393">
                  <c:v>15.846666666666721</c:v>
                </c:pt>
                <c:pt idx="2394">
                  <c:v>15.870833333333371</c:v>
                </c:pt>
                <c:pt idx="2395">
                  <c:v>15.879166666666819</c:v>
                </c:pt>
                <c:pt idx="2396">
                  <c:v>15.89</c:v>
                </c:pt>
                <c:pt idx="2397">
                  <c:v>15.89583333333343</c:v>
                </c:pt>
                <c:pt idx="2398">
                  <c:v>15.90416666666667</c:v>
                </c:pt>
                <c:pt idx="2399">
                  <c:v>15.90666666666678</c:v>
                </c:pt>
                <c:pt idx="2400">
                  <c:v>15.91250000000006</c:v>
                </c:pt>
                <c:pt idx="2401">
                  <c:v>15.9175</c:v>
                </c:pt>
                <c:pt idx="2402">
                  <c:v>15.93416666666667</c:v>
                </c:pt>
                <c:pt idx="2403">
                  <c:v>15.936666666666721</c:v>
                </c:pt>
                <c:pt idx="2404">
                  <c:v>15.94</c:v>
                </c:pt>
                <c:pt idx="2405">
                  <c:v>15.96166666666673</c:v>
                </c:pt>
                <c:pt idx="2406">
                  <c:v>15.967500000000021</c:v>
                </c:pt>
                <c:pt idx="2407">
                  <c:v>15.97</c:v>
                </c:pt>
                <c:pt idx="2408">
                  <c:v>15.97833333333333</c:v>
                </c:pt>
                <c:pt idx="2409">
                  <c:v>15.983333333333331</c:v>
                </c:pt>
                <c:pt idx="2410">
                  <c:v>15.989166666666719</c:v>
                </c:pt>
                <c:pt idx="2411">
                  <c:v>16</c:v>
                </c:pt>
                <c:pt idx="2412">
                  <c:v>16.008333333332651</c:v>
                </c:pt>
                <c:pt idx="2413">
                  <c:v>16.021666666666661</c:v>
                </c:pt>
                <c:pt idx="2414">
                  <c:v>16.032499999999889</c:v>
                </c:pt>
                <c:pt idx="2415">
                  <c:v>16.049166666666689</c:v>
                </c:pt>
                <c:pt idx="2416">
                  <c:v>16.059999999999999</c:v>
                </c:pt>
                <c:pt idx="2417">
                  <c:v>16.074166666666731</c:v>
                </c:pt>
                <c:pt idx="2418">
                  <c:v>16.087499999999789</c:v>
                </c:pt>
                <c:pt idx="2419">
                  <c:v>16.110000000000031</c:v>
                </c:pt>
                <c:pt idx="2420">
                  <c:v>16.11500000000003</c:v>
                </c:pt>
                <c:pt idx="2421">
                  <c:v>16.123333333332781</c:v>
                </c:pt>
                <c:pt idx="2422">
                  <c:v>16.14833333333268</c:v>
                </c:pt>
                <c:pt idx="2423">
                  <c:v>16.150833333333189</c:v>
                </c:pt>
                <c:pt idx="2424">
                  <c:v>16.153333333332899</c:v>
                </c:pt>
                <c:pt idx="2425">
                  <c:v>16.161666666666701</c:v>
                </c:pt>
                <c:pt idx="2426">
                  <c:v>16.17000000000003</c:v>
                </c:pt>
                <c:pt idx="2427">
                  <c:v>16.180833333332899</c:v>
                </c:pt>
                <c:pt idx="2428">
                  <c:v>16.183333333332691</c:v>
                </c:pt>
                <c:pt idx="2429">
                  <c:v>16.18916666666669</c:v>
                </c:pt>
                <c:pt idx="2430">
                  <c:v>16.19166666666673</c:v>
                </c:pt>
                <c:pt idx="2431">
                  <c:v>16.216666666666661</c:v>
                </c:pt>
                <c:pt idx="2432">
                  <c:v>16.221666666666671</c:v>
                </c:pt>
                <c:pt idx="2433">
                  <c:v>16.235833333332899</c:v>
                </c:pt>
                <c:pt idx="2434">
                  <c:v>16.23833333333268</c:v>
                </c:pt>
                <c:pt idx="2435">
                  <c:v>16.249166666666671</c:v>
                </c:pt>
                <c:pt idx="2436">
                  <c:v>16.25166666666669</c:v>
                </c:pt>
                <c:pt idx="2437">
                  <c:v>16.26583333333269</c:v>
                </c:pt>
                <c:pt idx="2438">
                  <c:v>16.27416666666673</c:v>
                </c:pt>
                <c:pt idx="2439">
                  <c:v>16.276666666666671</c:v>
                </c:pt>
                <c:pt idx="2440">
                  <c:v>16.279166666666661</c:v>
                </c:pt>
                <c:pt idx="2441">
                  <c:v>16.284999999999989</c:v>
                </c:pt>
                <c:pt idx="2442">
                  <c:v>16.28749999999971</c:v>
                </c:pt>
                <c:pt idx="2443">
                  <c:v>16.29</c:v>
                </c:pt>
                <c:pt idx="2444">
                  <c:v>16.293333333332669</c:v>
                </c:pt>
                <c:pt idx="2445">
                  <c:v>16.301666666666701</c:v>
                </c:pt>
                <c:pt idx="2446">
                  <c:v>16.304166666666731</c:v>
                </c:pt>
                <c:pt idx="2447">
                  <c:v>16.320833333332999</c:v>
                </c:pt>
                <c:pt idx="2448">
                  <c:v>16.32333333333272</c:v>
                </c:pt>
                <c:pt idx="2449">
                  <c:v>16.331666666666731</c:v>
                </c:pt>
                <c:pt idx="2450">
                  <c:v>16.34</c:v>
                </c:pt>
                <c:pt idx="2451">
                  <c:v>16.344999999999999</c:v>
                </c:pt>
                <c:pt idx="2452">
                  <c:v>16.34833333333264</c:v>
                </c:pt>
                <c:pt idx="2453">
                  <c:v>16.35583333333301</c:v>
                </c:pt>
                <c:pt idx="2454">
                  <c:v>16.359166666666731</c:v>
                </c:pt>
                <c:pt idx="2455">
                  <c:v>16.375</c:v>
                </c:pt>
                <c:pt idx="2456">
                  <c:v>16.378333333332709</c:v>
                </c:pt>
                <c:pt idx="2457">
                  <c:v>16.38666666666667</c:v>
                </c:pt>
                <c:pt idx="2458">
                  <c:v>16.389166666666661</c:v>
                </c:pt>
                <c:pt idx="2459">
                  <c:v>16.416666666666671</c:v>
                </c:pt>
                <c:pt idx="2460">
                  <c:v>16.43249999999966</c:v>
                </c:pt>
                <c:pt idx="2461">
                  <c:v>16.438333333332629</c:v>
                </c:pt>
                <c:pt idx="2462">
                  <c:v>16.440833333332709</c:v>
                </c:pt>
                <c:pt idx="2463">
                  <c:v>16.44916666666667</c:v>
                </c:pt>
                <c:pt idx="2464">
                  <c:v>16.454999999999991</c:v>
                </c:pt>
                <c:pt idx="2465">
                  <c:v>16.465833333332611</c:v>
                </c:pt>
                <c:pt idx="2466">
                  <c:v>16.474166666666701</c:v>
                </c:pt>
                <c:pt idx="2467">
                  <c:v>16.479166666666671</c:v>
                </c:pt>
                <c:pt idx="2468">
                  <c:v>16.484999999999889</c:v>
                </c:pt>
                <c:pt idx="2469">
                  <c:v>16.493333333332611</c:v>
                </c:pt>
                <c:pt idx="2470">
                  <c:v>16.49833333333256</c:v>
                </c:pt>
                <c:pt idx="2471">
                  <c:v>16.501666666666701</c:v>
                </c:pt>
                <c:pt idx="2472">
                  <c:v>16.50416666666673</c:v>
                </c:pt>
                <c:pt idx="2473">
                  <c:v>16.506666666666671</c:v>
                </c:pt>
                <c:pt idx="2474">
                  <c:v>16.51000000000003</c:v>
                </c:pt>
                <c:pt idx="2475">
                  <c:v>16.515000000000001</c:v>
                </c:pt>
                <c:pt idx="2476">
                  <c:v>16.520833333332899</c:v>
                </c:pt>
                <c:pt idx="2477">
                  <c:v>16.52916666666669</c:v>
                </c:pt>
                <c:pt idx="2478">
                  <c:v>16.534166666666799</c:v>
                </c:pt>
                <c:pt idx="2479">
                  <c:v>16.544999999999991</c:v>
                </c:pt>
                <c:pt idx="2480">
                  <c:v>16.564166666666701</c:v>
                </c:pt>
                <c:pt idx="2481">
                  <c:v>16.58666666666667</c:v>
                </c:pt>
                <c:pt idx="2482">
                  <c:v>16.591666666666661</c:v>
                </c:pt>
                <c:pt idx="2483">
                  <c:v>16.59416666666673</c:v>
                </c:pt>
                <c:pt idx="2484">
                  <c:v>16.5975</c:v>
                </c:pt>
                <c:pt idx="2485">
                  <c:v>16.625</c:v>
                </c:pt>
                <c:pt idx="2486">
                  <c:v>16.630000000000031</c:v>
                </c:pt>
                <c:pt idx="2487">
                  <c:v>16.6325</c:v>
                </c:pt>
                <c:pt idx="2488">
                  <c:v>16.644166666666731</c:v>
                </c:pt>
                <c:pt idx="2489">
                  <c:v>16.651666666666731</c:v>
                </c:pt>
                <c:pt idx="2490">
                  <c:v>16.657500000000031</c:v>
                </c:pt>
                <c:pt idx="2491">
                  <c:v>16.6875</c:v>
                </c:pt>
                <c:pt idx="2492">
                  <c:v>16.693333333332809</c:v>
                </c:pt>
                <c:pt idx="2493">
                  <c:v>16.706666666666671</c:v>
                </c:pt>
                <c:pt idx="2494">
                  <c:v>16.71</c:v>
                </c:pt>
                <c:pt idx="2495">
                  <c:v>16.712499999999789</c:v>
                </c:pt>
                <c:pt idx="2496">
                  <c:v>16.715</c:v>
                </c:pt>
                <c:pt idx="2497">
                  <c:v>16.759166666666701</c:v>
                </c:pt>
                <c:pt idx="2498">
                  <c:v>16.76166666666667</c:v>
                </c:pt>
                <c:pt idx="2499">
                  <c:v>16.767499999999789</c:v>
                </c:pt>
                <c:pt idx="2500">
                  <c:v>16.77</c:v>
                </c:pt>
                <c:pt idx="2501">
                  <c:v>16.783333333332571</c:v>
                </c:pt>
                <c:pt idx="2502">
                  <c:v>16.786666666666669</c:v>
                </c:pt>
                <c:pt idx="2503">
                  <c:v>16.8</c:v>
                </c:pt>
                <c:pt idx="2504">
                  <c:v>16.819166666666831</c:v>
                </c:pt>
                <c:pt idx="2505">
                  <c:v>16.851666666666731</c:v>
                </c:pt>
                <c:pt idx="2506">
                  <c:v>16.855</c:v>
                </c:pt>
                <c:pt idx="2507">
                  <c:v>16.86</c:v>
                </c:pt>
                <c:pt idx="2508">
                  <c:v>16.868333333332611</c:v>
                </c:pt>
                <c:pt idx="2509">
                  <c:v>16.893333333332759</c:v>
                </c:pt>
                <c:pt idx="2510">
                  <c:v>16.89833333333268</c:v>
                </c:pt>
                <c:pt idx="2511">
                  <c:v>16.904166666666661</c:v>
                </c:pt>
                <c:pt idx="2512">
                  <c:v>16.92083333333273</c:v>
                </c:pt>
                <c:pt idx="2513">
                  <c:v>16.9233333333326</c:v>
                </c:pt>
                <c:pt idx="2514">
                  <c:v>16.92583333333268</c:v>
                </c:pt>
                <c:pt idx="2515">
                  <c:v>16.939999999999991</c:v>
                </c:pt>
                <c:pt idx="2516">
                  <c:v>16.955833333332759</c:v>
                </c:pt>
                <c:pt idx="2517">
                  <c:v>16.974999999999991</c:v>
                </c:pt>
                <c:pt idx="2518">
                  <c:v>16.978333333332589</c:v>
                </c:pt>
                <c:pt idx="2519">
                  <c:v>16.991666666666671</c:v>
                </c:pt>
                <c:pt idx="2520">
                  <c:v>16.99416666666669</c:v>
                </c:pt>
                <c:pt idx="2521">
                  <c:v>17</c:v>
                </c:pt>
                <c:pt idx="2522">
                  <c:v>17.002499999999699</c:v>
                </c:pt>
                <c:pt idx="2523">
                  <c:v>17.005833333332809</c:v>
                </c:pt>
                <c:pt idx="2524">
                  <c:v>17.0275</c:v>
                </c:pt>
                <c:pt idx="2525">
                  <c:v>17.03</c:v>
                </c:pt>
                <c:pt idx="2526">
                  <c:v>17.038333333332719</c:v>
                </c:pt>
                <c:pt idx="2527">
                  <c:v>17.04083333333282</c:v>
                </c:pt>
                <c:pt idx="2528">
                  <c:v>17.044166666666701</c:v>
                </c:pt>
                <c:pt idx="2529">
                  <c:v>17.063333333332629</c:v>
                </c:pt>
                <c:pt idx="2530">
                  <c:v>17.065833333332709</c:v>
                </c:pt>
                <c:pt idx="2531">
                  <c:v>17.068333333332578</c:v>
                </c:pt>
                <c:pt idx="2532">
                  <c:v>17.074166666666731</c:v>
                </c:pt>
                <c:pt idx="2533">
                  <c:v>17.09833333333264</c:v>
                </c:pt>
                <c:pt idx="2534">
                  <c:v>17.112500000000001</c:v>
                </c:pt>
                <c:pt idx="2535">
                  <c:v>17.117500000000131</c:v>
                </c:pt>
                <c:pt idx="2536">
                  <c:v>17.12916666666673</c:v>
                </c:pt>
                <c:pt idx="2537">
                  <c:v>17.136666666666731</c:v>
                </c:pt>
                <c:pt idx="2538">
                  <c:v>17.14833333333268</c:v>
                </c:pt>
                <c:pt idx="2539">
                  <c:v>17.155833333333089</c:v>
                </c:pt>
                <c:pt idx="2540">
                  <c:v>17.159166666666799</c:v>
                </c:pt>
                <c:pt idx="2541">
                  <c:v>17.183333333332691</c:v>
                </c:pt>
                <c:pt idx="2542">
                  <c:v>17.194166666666831</c:v>
                </c:pt>
                <c:pt idx="2543">
                  <c:v>17.208333333332611</c:v>
                </c:pt>
                <c:pt idx="2544">
                  <c:v>17.210833333333021</c:v>
                </c:pt>
                <c:pt idx="2545">
                  <c:v>17.224999999999991</c:v>
                </c:pt>
                <c:pt idx="2546">
                  <c:v>17.25166666666669</c:v>
                </c:pt>
                <c:pt idx="2547">
                  <c:v>17.254999999999999</c:v>
                </c:pt>
                <c:pt idx="2548">
                  <c:v>17.259999999999991</c:v>
                </c:pt>
                <c:pt idx="2549">
                  <c:v>17.26583333333269</c:v>
                </c:pt>
                <c:pt idx="2550">
                  <c:v>17.27416666666673</c:v>
                </c:pt>
                <c:pt idx="2551">
                  <c:v>17.301666666666701</c:v>
                </c:pt>
                <c:pt idx="2552">
                  <c:v>17.30666666666669</c:v>
                </c:pt>
                <c:pt idx="2553">
                  <c:v>17.317500000000031</c:v>
                </c:pt>
                <c:pt idx="2554">
                  <c:v>17.329166666666701</c:v>
                </c:pt>
                <c:pt idx="2555">
                  <c:v>17.34833333333264</c:v>
                </c:pt>
                <c:pt idx="2556">
                  <c:v>17.359166666666731</c:v>
                </c:pt>
                <c:pt idx="2557">
                  <c:v>17.361666666666689</c:v>
                </c:pt>
                <c:pt idx="2558">
                  <c:v>17.3675</c:v>
                </c:pt>
                <c:pt idx="2559">
                  <c:v>17.405833333332708</c:v>
                </c:pt>
                <c:pt idx="2560">
                  <c:v>17.410833333332921</c:v>
                </c:pt>
                <c:pt idx="2561">
                  <c:v>17.42499999999999</c:v>
                </c:pt>
                <c:pt idx="2562">
                  <c:v>17.427499999999789</c:v>
                </c:pt>
                <c:pt idx="2563">
                  <c:v>17.43</c:v>
                </c:pt>
                <c:pt idx="2564">
                  <c:v>17.435833333332781</c:v>
                </c:pt>
                <c:pt idx="2565">
                  <c:v>17.438333333332629</c:v>
                </c:pt>
                <c:pt idx="2566">
                  <c:v>17.451666666666661</c:v>
                </c:pt>
                <c:pt idx="2567">
                  <c:v>17.468333333332499</c:v>
                </c:pt>
                <c:pt idx="2568">
                  <c:v>17.484999999999889</c:v>
                </c:pt>
                <c:pt idx="2569">
                  <c:v>17.48749999999966</c:v>
                </c:pt>
                <c:pt idx="2570">
                  <c:v>17.495833333332691</c:v>
                </c:pt>
                <c:pt idx="2571">
                  <c:v>17.506666666666671</c:v>
                </c:pt>
                <c:pt idx="2572">
                  <c:v>17.517499999999991</c:v>
                </c:pt>
                <c:pt idx="2573">
                  <c:v>17.520833333332899</c:v>
                </c:pt>
                <c:pt idx="2574">
                  <c:v>17.52583333333277</c:v>
                </c:pt>
                <c:pt idx="2575">
                  <c:v>17.536666666666701</c:v>
                </c:pt>
                <c:pt idx="2576">
                  <c:v>17.544999999999991</c:v>
                </c:pt>
                <c:pt idx="2577">
                  <c:v>17.55916666666673</c:v>
                </c:pt>
                <c:pt idx="2578">
                  <c:v>17.57</c:v>
                </c:pt>
                <c:pt idx="2579">
                  <c:v>17.580833333332759</c:v>
                </c:pt>
                <c:pt idx="2580">
                  <c:v>17.600000000000001</c:v>
                </c:pt>
                <c:pt idx="2581">
                  <c:v>17.627500000000001</c:v>
                </c:pt>
                <c:pt idx="2582">
                  <c:v>17.635833333333089</c:v>
                </c:pt>
                <c:pt idx="2583">
                  <c:v>17.64083333333301</c:v>
                </c:pt>
                <c:pt idx="2584">
                  <c:v>17.649166666666702</c:v>
                </c:pt>
                <c:pt idx="2585">
                  <c:v>17.657500000000031</c:v>
                </c:pt>
                <c:pt idx="2586">
                  <c:v>17.66</c:v>
                </c:pt>
                <c:pt idx="2587">
                  <c:v>17.66583333333282</c:v>
                </c:pt>
                <c:pt idx="2588">
                  <c:v>17.668333333332669</c:v>
                </c:pt>
                <c:pt idx="2589">
                  <c:v>17.674166666666839</c:v>
                </c:pt>
                <c:pt idx="2590">
                  <c:v>17.68249999999966</c:v>
                </c:pt>
                <c:pt idx="2591">
                  <c:v>17.690000000000001</c:v>
                </c:pt>
                <c:pt idx="2592">
                  <c:v>17.69833333333272</c:v>
                </c:pt>
                <c:pt idx="2593">
                  <c:v>17.717500000000001</c:v>
                </c:pt>
                <c:pt idx="2594">
                  <c:v>17.725833333332719</c:v>
                </c:pt>
                <c:pt idx="2595">
                  <c:v>17.729166666666671</c:v>
                </c:pt>
                <c:pt idx="2596">
                  <c:v>17.736666666666689</c:v>
                </c:pt>
                <c:pt idx="2597">
                  <c:v>17.74499999999999</c:v>
                </c:pt>
                <c:pt idx="2598">
                  <c:v>17.75083333333292</c:v>
                </c:pt>
                <c:pt idx="2599">
                  <c:v>17.755833333332809</c:v>
                </c:pt>
                <c:pt idx="2600">
                  <c:v>17.76166666666667</c:v>
                </c:pt>
                <c:pt idx="2601">
                  <c:v>17.774999999999999</c:v>
                </c:pt>
                <c:pt idx="2602">
                  <c:v>17.783333333332571</c:v>
                </c:pt>
                <c:pt idx="2603">
                  <c:v>17.819166666666831</c:v>
                </c:pt>
                <c:pt idx="2604">
                  <c:v>17.824999999999999</c:v>
                </c:pt>
                <c:pt idx="2605">
                  <c:v>17.827500000000001</c:v>
                </c:pt>
                <c:pt idx="2606">
                  <c:v>17.8325</c:v>
                </c:pt>
                <c:pt idx="2607">
                  <c:v>17.840833333332899</c:v>
                </c:pt>
                <c:pt idx="2608">
                  <c:v>17.84416666666673</c:v>
                </c:pt>
                <c:pt idx="2609">
                  <c:v>17.851666666666731</c:v>
                </c:pt>
                <c:pt idx="2610">
                  <c:v>17.85750000000003</c:v>
                </c:pt>
                <c:pt idx="2611">
                  <c:v>17.86</c:v>
                </c:pt>
                <c:pt idx="2612">
                  <c:v>17.86333333333268</c:v>
                </c:pt>
                <c:pt idx="2613">
                  <c:v>17.865833333332759</c:v>
                </c:pt>
                <c:pt idx="2614">
                  <c:v>17.874166666666731</c:v>
                </c:pt>
                <c:pt idx="2615">
                  <c:v>17.882499999999609</c:v>
                </c:pt>
                <c:pt idx="2616">
                  <c:v>17.904166666666661</c:v>
                </c:pt>
                <c:pt idx="2617">
                  <c:v>17.9175</c:v>
                </c:pt>
                <c:pt idx="2618">
                  <c:v>17.929166666666671</c:v>
                </c:pt>
                <c:pt idx="2619">
                  <c:v>17.955833333332759</c:v>
                </c:pt>
                <c:pt idx="2620">
                  <c:v>17.959166666666661</c:v>
                </c:pt>
                <c:pt idx="2621">
                  <c:v>17.96166666666667</c:v>
                </c:pt>
                <c:pt idx="2622">
                  <c:v>17.97</c:v>
                </c:pt>
                <c:pt idx="2623">
                  <c:v>17.974999999999991</c:v>
                </c:pt>
                <c:pt idx="2624">
                  <c:v>17.978333333332589</c:v>
                </c:pt>
                <c:pt idx="2625">
                  <c:v>17.980833333332669</c:v>
                </c:pt>
                <c:pt idx="2626">
                  <c:v>17.983333333332549</c:v>
                </c:pt>
                <c:pt idx="2627">
                  <c:v>17.989166666666669</c:v>
                </c:pt>
                <c:pt idx="2628">
                  <c:v>17.991666666666671</c:v>
                </c:pt>
                <c:pt idx="2629">
                  <c:v>17.99416666666669</c:v>
                </c:pt>
                <c:pt idx="2630">
                  <c:v>18</c:v>
                </c:pt>
                <c:pt idx="2631">
                  <c:v>18.010833333333089</c:v>
                </c:pt>
                <c:pt idx="2632">
                  <c:v>18.038333333332719</c:v>
                </c:pt>
                <c:pt idx="2633">
                  <c:v>18.065833333332709</c:v>
                </c:pt>
                <c:pt idx="2634">
                  <c:v>18.070833333332999</c:v>
                </c:pt>
                <c:pt idx="2635">
                  <c:v>18.082499999999559</c:v>
                </c:pt>
                <c:pt idx="2636">
                  <c:v>18.104166666666831</c:v>
                </c:pt>
                <c:pt idx="2637">
                  <c:v>18.112500000000001</c:v>
                </c:pt>
                <c:pt idx="2638">
                  <c:v>18.117500000000131</c:v>
                </c:pt>
                <c:pt idx="2639">
                  <c:v>18.123333333332781</c:v>
                </c:pt>
                <c:pt idx="2640">
                  <c:v>18.12583333333292</c:v>
                </c:pt>
                <c:pt idx="2641">
                  <c:v>18.134166666666939</c:v>
                </c:pt>
                <c:pt idx="2642">
                  <c:v>18.155833333333089</c:v>
                </c:pt>
                <c:pt idx="2643">
                  <c:v>18.164166666666731</c:v>
                </c:pt>
                <c:pt idx="2644">
                  <c:v>18.1675</c:v>
                </c:pt>
                <c:pt idx="2645">
                  <c:v>18.17000000000003</c:v>
                </c:pt>
                <c:pt idx="2646">
                  <c:v>18.186666666666671</c:v>
                </c:pt>
                <c:pt idx="2647">
                  <c:v>18.19166666666673</c:v>
                </c:pt>
                <c:pt idx="2648">
                  <c:v>18.194166666666831</c:v>
                </c:pt>
                <c:pt idx="2649">
                  <c:v>18.19750000000003</c:v>
                </c:pt>
                <c:pt idx="2650">
                  <c:v>18.227499999999889</c:v>
                </c:pt>
                <c:pt idx="2651">
                  <c:v>18.235833333332899</c:v>
                </c:pt>
                <c:pt idx="2652">
                  <c:v>18.24416666666669</c:v>
                </c:pt>
                <c:pt idx="2653">
                  <c:v>18.254999999999999</c:v>
                </c:pt>
                <c:pt idx="2654">
                  <c:v>18.263333333332579</c:v>
                </c:pt>
                <c:pt idx="2655">
                  <c:v>18.270833333332899</c:v>
                </c:pt>
                <c:pt idx="2656">
                  <c:v>18.276666666666671</c:v>
                </c:pt>
                <c:pt idx="2657">
                  <c:v>18.279166666666661</c:v>
                </c:pt>
                <c:pt idx="2658">
                  <c:v>18.28749999999971</c:v>
                </c:pt>
                <c:pt idx="2659">
                  <c:v>18.315000000000001</c:v>
                </c:pt>
                <c:pt idx="2660">
                  <c:v>18.317500000000031</c:v>
                </c:pt>
                <c:pt idx="2661">
                  <c:v>18.320833333332999</c:v>
                </c:pt>
                <c:pt idx="2662">
                  <c:v>18.32333333333272</c:v>
                </c:pt>
                <c:pt idx="2663">
                  <c:v>18.33666666666673</c:v>
                </c:pt>
                <c:pt idx="2664">
                  <c:v>18.34833333333264</c:v>
                </c:pt>
                <c:pt idx="2665">
                  <c:v>18.389166666666661</c:v>
                </c:pt>
                <c:pt idx="2666">
                  <c:v>18.391666666666701</c:v>
                </c:pt>
                <c:pt idx="2667">
                  <c:v>18.394166666666731</c:v>
                </c:pt>
                <c:pt idx="2668">
                  <c:v>18.399999999999999</c:v>
                </c:pt>
                <c:pt idx="2669">
                  <c:v>18.410833333332921</c:v>
                </c:pt>
                <c:pt idx="2670">
                  <c:v>18.413333333332719</c:v>
                </c:pt>
                <c:pt idx="2671">
                  <c:v>18.416666666666671</c:v>
                </c:pt>
                <c:pt idx="2672">
                  <c:v>18.42499999999999</c:v>
                </c:pt>
                <c:pt idx="2673">
                  <c:v>18.43249999999966</c:v>
                </c:pt>
                <c:pt idx="2674">
                  <c:v>18.45999999999999</c:v>
                </c:pt>
                <c:pt idx="2675">
                  <c:v>18.46333333333256</c:v>
                </c:pt>
                <c:pt idx="2676">
                  <c:v>18.474166666666701</c:v>
                </c:pt>
                <c:pt idx="2677">
                  <c:v>18.482499999999359</c:v>
                </c:pt>
                <c:pt idx="2678">
                  <c:v>18.506666666666671</c:v>
                </c:pt>
                <c:pt idx="2679">
                  <c:v>18.51000000000003</c:v>
                </c:pt>
                <c:pt idx="2680">
                  <c:v>18.515000000000001</c:v>
                </c:pt>
                <c:pt idx="2681">
                  <c:v>18.561666666666671</c:v>
                </c:pt>
                <c:pt idx="2682">
                  <c:v>18.567499999999889</c:v>
                </c:pt>
                <c:pt idx="2683">
                  <c:v>18.57</c:v>
                </c:pt>
                <c:pt idx="2684">
                  <c:v>18.574999999999999</c:v>
                </c:pt>
                <c:pt idx="2685">
                  <c:v>18.580833333332759</c:v>
                </c:pt>
                <c:pt idx="2686">
                  <c:v>18.58666666666667</c:v>
                </c:pt>
                <c:pt idx="2687">
                  <c:v>18.589166666666671</c:v>
                </c:pt>
                <c:pt idx="2688">
                  <c:v>18.5975</c:v>
                </c:pt>
                <c:pt idx="2689">
                  <c:v>18.630000000000031</c:v>
                </c:pt>
                <c:pt idx="2690">
                  <c:v>18.6325</c:v>
                </c:pt>
                <c:pt idx="2691">
                  <c:v>18.676666666666701</c:v>
                </c:pt>
                <c:pt idx="2692">
                  <c:v>18.69833333333272</c:v>
                </c:pt>
                <c:pt idx="2693">
                  <c:v>18.704166666666701</c:v>
                </c:pt>
                <c:pt idx="2694">
                  <c:v>18.717500000000001</c:v>
                </c:pt>
                <c:pt idx="2695">
                  <c:v>18.725833333332719</c:v>
                </c:pt>
                <c:pt idx="2696">
                  <c:v>18.74249999999957</c:v>
                </c:pt>
                <c:pt idx="2697">
                  <c:v>18.753333333332709</c:v>
                </c:pt>
                <c:pt idx="2698">
                  <c:v>18.759166666666701</c:v>
                </c:pt>
                <c:pt idx="2699">
                  <c:v>18.780833333332708</c:v>
                </c:pt>
                <c:pt idx="2700">
                  <c:v>18.786666666666669</c:v>
                </c:pt>
                <c:pt idx="2701">
                  <c:v>18.8</c:v>
                </c:pt>
                <c:pt idx="2702">
                  <c:v>18.802499999999789</c:v>
                </c:pt>
                <c:pt idx="2703">
                  <c:v>18.846666666666671</c:v>
                </c:pt>
                <c:pt idx="2704">
                  <c:v>18.874166666666731</c:v>
                </c:pt>
                <c:pt idx="2705">
                  <c:v>18.87666666666669</c:v>
                </c:pt>
                <c:pt idx="2706">
                  <c:v>18.887499999999889</c:v>
                </c:pt>
                <c:pt idx="2707">
                  <c:v>18.89833333333268</c:v>
                </c:pt>
                <c:pt idx="2708">
                  <c:v>18.901666666666671</c:v>
                </c:pt>
                <c:pt idx="2709">
                  <c:v>18.91</c:v>
                </c:pt>
                <c:pt idx="2710">
                  <c:v>18.91249999999971</c:v>
                </c:pt>
                <c:pt idx="2711">
                  <c:v>18.9233333333326</c:v>
                </c:pt>
                <c:pt idx="2712">
                  <c:v>18.92583333333268</c:v>
                </c:pt>
                <c:pt idx="2713">
                  <c:v>18.929166666666671</c:v>
                </c:pt>
                <c:pt idx="2714">
                  <c:v>18.948333333332521</c:v>
                </c:pt>
                <c:pt idx="2715">
                  <c:v>18.95333333333269</c:v>
                </c:pt>
                <c:pt idx="2716">
                  <c:v>18.955833333332759</c:v>
                </c:pt>
                <c:pt idx="2717">
                  <c:v>18.959166666666661</c:v>
                </c:pt>
                <c:pt idx="2718">
                  <c:v>18.97</c:v>
                </c:pt>
                <c:pt idx="2719">
                  <c:v>18.974999999999991</c:v>
                </c:pt>
                <c:pt idx="2720">
                  <c:v>18.978333333332589</c:v>
                </c:pt>
                <c:pt idx="2721">
                  <c:v>18.991666666666671</c:v>
                </c:pt>
                <c:pt idx="2722">
                  <c:v>19.002499999999699</c:v>
                </c:pt>
                <c:pt idx="2723">
                  <c:v>19.010833333333089</c:v>
                </c:pt>
                <c:pt idx="2724">
                  <c:v>19.021666666666661</c:v>
                </c:pt>
                <c:pt idx="2725">
                  <c:v>19.04666666666667</c:v>
                </c:pt>
                <c:pt idx="2726">
                  <c:v>19.049166666666689</c:v>
                </c:pt>
                <c:pt idx="2727">
                  <c:v>19.057500000000001</c:v>
                </c:pt>
                <c:pt idx="2728">
                  <c:v>19.059999999999999</c:v>
                </c:pt>
                <c:pt idx="2729">
                  <c:v>19.070833333332999</c:v>
                </c:pt>
                <c:pt idx="2730">
                  <c:v>19.074166666666731</c:v>
                </c:pt>
                <c:pt idx="2731">
                  <c:v>19.079166666666701</c:v>
                </c:pt>
                <c:pt idx="2732">
                  <c:v>19.082499999999559</c:v>
                </c:pt>
                <c:pt idx="2733">
                  <c:v>19.08499999999999</c:v>
                </c:pt>
                <c:pt idx="2734">
                  <c:v>19.09</c:v>
                </c:pt>
                <c:pt idx="2735">
                  <c:v>19.095833333332799</c:v>
                </c:pt>
                <c:pt idx="2736">
                  <c:v>19.101666666666731</c:v>
                </c:pt>
                <c:pt idx="2737">
                  <c:v>19.110000000000031</c:v>
                </c:pt>
                <c:pt idx="2738">
                  <c:v>19.208333333332611</c:v>
                </c:pt>
                <c:pt idx="2739">
                  <c:v>19.210833333333021</c:v>
                </c:pt>
                <c:pt idx="2740">
                  <c:v>19.221666666666671</c:v>
                </c:pt>
                <c:pt idx="2741">
                  <c:v>19.224999999999991</c:v>
                </c:pt>
                <c:pt idx="2742">
                  <c:v>19.232499999999789</c:v>
                </c:pt>
                <c:pt idx="2743">
                  <c:v>19.254999999999999</c:v>
                </c:pt>
                <c:pt idx="2744">
                  <c:v>19.276666666666671</c:v>
                </c:pt>
                <c:pt idx="2745">
                  <c:v>19.29</c:v>
                </c:pt>
                <c:pt idx="2746">
                  <c:v>19.310000000000031</c:v>
                </c:pt>
                <c:pt idx="2747">
                  <c:v>19.3125</c:v>
                </c:pt>
                <c:pt idx="2748">
                  <c:v>19.32333333333272</c:v>
                </c:pt>
                <c:pt idx="2749">
                  <c:v>19.331666666666731</c:v>
                </c:pt>
                <c:pt idx="2750">
                  <c:v>19.344999999999999</c:v>
                </c:pt>
                <c:pt idx="2751">
                  <c:v>19.350833333333089</c:v>
                </c:pt>
                <c:pt idx="2752">
                  <c:v>19.35333333333282</c:v>
                </c:pt>
                <c:pt idx="2753">
                  <c:v>19.35583333333301</c:v>
                </c:pt>
                <c:pt idx="2754">
                  <c:v>19.359166666666731</c:v>
                </c:pt>
                <c:pt idx="2755">
                  <c:v>19.375</c:v>
                </c:pt>
                <c:pt idx="2756">
                  <c:v>19.383333333332651</c:v>
                </c:pt>
                <c:pt idx="2757">
                  <c:v>19.38666666666667</c:v>
                </c:pt>
                <c:pt idx="2758">
                  <c:v>19.389166666666661</c:v>
                </c:pt>
                <c:pt idx="2759">
                  <c:v>19.405833333332708</c:v>
                </c:pt>
                <c:pt idx="2760">
                  <c:v>19.427499999999789</c:v>
                </c:pt>
                <c:pt idx="2761">
                  <c:v>19.438333333332629</c:v>
                </c:pt>
                <c:pt idx="2762">
                  <c:v>19.46333333333256</c:v>
                </c:pt>
                <c:pt idx="2763">
                  <c:v>19.468333333332499</c:v>
                </c:pt>
                <c:pt idx="2764">
                  <c:v>19.470833333332799</c:v>
                </c:pt>
                <c:pt idx="2765">
                  <c:v>19.489999999999789</c:v>
                </c:pt>
                <c:pt idx="2766">
                  <c:v>19.52583333333277</c:v>
                </c:pt>
                <c:pt idx="2767">
                  <c:v>19.534166666666799</c:v>
                </c:pt>
                <c:pt idx="2768">
                  <c:v>19.54</c:v>
                </c:pt>
                <c:pt idx="2769">
                  <c:v>19.5483333333326</c:v>
                </c:pt>
                <c:pt idx="2770">
                  <c:v>19.58666666666667</c:v>
                </c:pt>
                <c:pt idx="2771">
                  <c:v>19.616666666666731</c:v>
                </c:pt>
                <c:pt idx="2772">
                  <c:v>19.625</c:v>
                </c:pt>
                <c:pt idx="2773">
                  <c:v>19.635833333333089</c:v>
                </c:pt>
                <c:pt idx="2774">
                  <c:v>19.638333333332842</c:v>
                </c:pt>
                <c:pt idx="2775">
                  <c:v>19.651666666666731</c:v>
                </c:pt>
                <c:pt idx="2776">
                  <c:v>19.690000000000001</c:v>
                </c:pt>
                <c:pt idx="2777">
                  <c:v>19.701666666666661</c:v>
                </c:pt>
                <c:pt idx="2778">
                  <c:v>19.706666666666671</c:v>
                </c:pt>
                <c:pt idx="2779">
                  <c:v>19.71</c:v>
                </c:pt>
                <c:pt idx="2780">
                  <c:v>19.720833333332799</c:v>
                </c:pt>
                <c:pt idx="2781">
                  <c:v>19.734166666666731</c:v>
                </c:pt>
                <c:pt idx="2782">
                  <c:v>19.739999999999991</c:v>
                </c:pt>
                <c:pt idx="2783">
                  <c:v>19.74833333333256</c:v>
                </c:pt>
                <c:pt idx="2784">
                  <c:v>19.75083333333292</c:v>
                </c:pt>
                <c:pt idx="2785">
                  <c:v>19.76166666666667</c:v>
                </c:pt>
                <c:pt idx="2786">
                  <c:v>19.77</c:v>
                </c:pt>
                <c:pt idx="2787">
                  <c:v>19.778333333332611</c:v>
                </c:pt>
                <c:pt idx="2788">
                  <c:v>19.786666666666669</c:v>
                </c:pt>
                <c:pt idx="2789">
                  <c:v>19.78916666666667</c:v>
                </c:pt>
                <c:pt idx="2790">
                  <c:v>19.81333333333292</c:v>
                </c:pt>
                <c:pt idx="2791">
                  <c:v>19.835833333333021</c:v>
                </c:pt>
                <c:pt idx="2792">
                  <c:v>19.83833333333277</c:v>
                </c:pt>
                <c:pt idx="2793">
                  <c:v>19.865833333332759</c:v>
                </c:pt>
                <c:pt idx="2794">
                  <c:v>19.884999999999991</c:v>
                </c:pt>
                <c:pt idx="2795">
                  <c:v>19.893333333332759</c:v>
                </c:pt>
                <c:pt idx="2796">
                  <c:v>19.895833333332899</c:v>
                </c:pt>
                <c:pt idx="2797">
                  <c:v>19.901666666666671</c:v>
                </c:pt>
                <c:pt idx="2798">
                  <c:v>19.91249999999971</c:v>
                </c:pt>
                <c:pt idx="2799">
                  <c:v>19.914999999999999</c:v>
                </c:pt>
                <c:pt idx="2800">
                  <c:v>19.9233333333326</c:v>
                </c:pt>
                <c:pt idx="2801">
                  <c:v>19.93166666666669</c:v>
                </c:pt>
                <c:pt idx="2802">
                  <c:v>19.939999999999991</c:v>
                </c:pt>
                <c:pt idx="2803">
                  <c:v>19.94499999999999</c:v>
                </c:pt>
                <c:pt idx="2804">
                  <c:v>19.96166666666667</c:v>
                </c:pt>
                <c:pt idx="2805">
                  <c:v>19.967499999999671</c:v>
                </c:pt>
                <c:pt idx="2806">
                  <c:v>19.97</c:v>
                </c:pt>
                <c:pt idx="2807">
                  <c:v>19.983333333332549</c:v>
                </c:pt>
                <c:pt idx="2808">
                  <c:v>19.986666666666629</c:v>
                </c:pt>
                <c:pt idx="2809">
                  <c:v>20.010833333333089</c:v>
                </c:pt>
                <c:pt idx="2810">
                  <c:v>20.016666666666701</c:v>
                </c:pt>
                <c:pt idx="2811">
                  <c:v>20.019166666666731</c:v>
                </c:pt>
                <c:pt idx="2812">
                  <c:v>20.021666666666661</c:v>
                </c:pt>
                <c:pt idx="2813">
                  <c:v>20.024999999999999</c:v>
                </c:pt>
                <c:pt idx="2814">
                  <c:v>20.044166666666701</c:v>
                </c:pt>
                <c:pt idx="2815">
                  <c:v>20.04666666666667</c:v>
                </c:pt>
                <c:pt idx="2816">
                  <c:v>20.055</c:v>
                </c:pt>
                <c:pt idx="2817">
                  <c:v>20.065833333332709</c:v>
                </c:pt>
                <c:pt idx="2818">
                  <c:v>20.087499999999789</c:v>
                </c:pt>
                <c:pt idx="2819">
                  <c:v>20.09</c:v>
                </c:pt>
                <c:pt idx="2820">
                  <c:v>20.093333333332708</c:v>
                </c:pt>
                <c:pt idx="2821">
                  <c:v>20.095833333332799</c:v>
                </c:pt>
                <c:pt idx="2822">
                  <c:v>20.09833333333264</c:v>
                </c:pt>
                <c:pt idx="2823">
                  <c:v>20.110000000000031</c:v>
                </c:pt>
                <c:pt idx="2824">
                  <c:v>20.117500000000131</c:v>
                </c:pt>
                <c:pt idx="2825">
                  <c:v>20.123333333332781</c:v>
                </c:pt>
                <c:pt idx="2826">
                  <c:v>20.12916666666673</c:v>
                </c:pt>
                <c:pt idx="2827">
                  <c:v>20.134166666666939</c:v>
                </c:pt>
                <c:pt idx="2828">
                  <c:v>20.136666666666731</c:v>
                </c:pt>
                <c:pt idx="2829">
                  <c:v>20.14833333333268</c:v>
                </c:pt>
                <c:pt idx="2830">
                  <c:v>20.175000000000001</c:v>
                </c:pt>
                <c:pt idx="2831">
                  <c:v>20.183333333332691</c:v>
                </c:pt>
                <c:pt idx="2832">
                  <c:v>20.21333333333277</c:v>
                </c:pt>
                <c:pt idx="2833">
                  <c:v>20.221666666666671</c:v>
                </c:pt>
                <c:pt idx="2834">
                  <c:v>20.224999999999991</c:v>
                </c:pt>
                <c:pt idx="2835">
                  <c:v>20.23</c:v>
                </c:pt>
                <c:pt idx="2836">
                  <c:v>20.249166666666671</c:v>
                </c:pt>
                <c:pt idx="2837">
                  <c:v>20.254999999999999</c:v>
                </c:pt>
                <c:pt idx="2838">
                  <c:v>20.26583333333269</c:v>
                </c:pt>
                <c:pt idx="2839">
                  <c:v>20.270833333332899</c:v>
                </c:pt>
                <c:pt idx="2840">
                  <c:v>20.276666666666671</c:v>
                </c:pt>
                <c:pt idx="2841">
                  <c:v>20.293333333332669</c:v>
                </c:pt>
                <c:pt idx="2842">
                  <c:v>20.2983333333326</c:v>
                </c:pt>
                <c:pt idx="2843">
                  <c:v>20.30666666666669</c:v>
                </c:pt>
                <c:pt idx="2844">
                  <c:v>20.320833333332999</c:v>
                </c:pt>
                <c:pt idx="2845">
                  <c:v>20.331666666666731</c:v>
                </c:pt>
                <c:pt idx="2846">
                  <c:v>20.334166666666839</c:v>
                </c:pt>
                <c:pt idx="2847">
                  <c:v>20.364166666666701</c:v>
                </c:pt>
                <c:pt idx="2848">
                  <c:v>20.375</c:v>
                </c:pt>
                <c:pt idx="2849">
                  <c:v>20.397500000000001</c:v>
                </c:pt>
                <c:pt idx="2850">
                  <c:v>20.399999999999999</c:v>
                </c:pt>
                <c:pt idx="2851">
                  <c:v>20.405833333332708</c:v>
                </c:pt>
                <c:pt idx="2852">
                  <c:v>20.42499999999999</c:v>
                </c:pt>
                <c:pt idx="2853">
                  <c:v>20.44916666666667</c:v>
                </c:pt>
                <c:pt idx="2854">
                  <c:v>20.451666666666661</c:v>
                </c:pt>
                <c:pt idx="2855">
                  <c:v>20.4575</c:v>
                </c:pt>
                <c:pt idx="2856">
                  <c:v>20.46333333333256</c:v>
                </c:pt>
                <c:pt idx="2857">
                  <c:v>20.470833333332799</c:v>
                </c:pt>
                <c:pt idx="2858">
                  <c:v>20.474166666666701</c:v>
                </c:pt>
                <c:pt idx="2859">
                  <c:v>20.50416666666673</c:v>
                </c:pt>
                <c:pt idx="2860">
                  <c:v>20.51</c:v>
                </c:pt>
                <c:pt idx="2861">
                  <c:v>20.515000000000001</c:v>
                </c:pt>
                <c:pt idx="2862">
                  <c:v>20.517499999999991</c:v>
                </c:pt>
                <c:pt idx="2863">
                  <c:v>20.544999999999991</c:v>
                </c:pt>
                <c:pt idx="2864">
                  <c:v>20.555833333332899</c:v>
                </c:pt>
                <c:pt idx="2865">
                  <c:v>20.561666666666671</c:v>
                </c:pt>
                <c:pt idx="2866">
                  <c:v>20.57</c:v>
                </c:pt>
                <c:pt idx="2867">
                  <c:v>20.57833333333269</c:v>
                </c:pt>
                <c:pt idx="2868">
                  <c:v>20.59416666666673</c:v>
                </c:pt>
                <c:pt idx="2869">
                  <c:v>20.6325</c:v>
                </c:pt>
                <c:pt idx="2870">
                  <c:v>20.655000000000001</c:v>
                </c:pt>
                <c:pt idx="2871">
                  <c:v>20.663333333332719</c:v>
                </c:pt>
                <c:pt idx="2872">
                  <c:v>20.66583333333282</c:v>
                </c:pt>
                <c:pt idx="2873">
                  <c:v>20.668333333332669</c:v>
                </c:pt>
                <c:pt idx="2874">
                  <c:v>20.695833333332931</c:v>
                </c:pt>
                <c:pt idx="2875">
                  <c:v>20.69833333333272</c:v>
                </c:pt>
                <c:pt idx="2876">
                  <c:v>20.701666666666661</c:v>
                </c:pt>
                <c:pt idx="2877">
                  <c:v>20.731666666666701</c:v>
                </c:pt>
                <c:pt idx="2878">
                  <c:v>20.75083333333292</c:v>
                </c:pt>
                <c:pt idx="2879">
                  <c:v>20.76166666666667</c:v>
                </c:pt>
                <c:pt idx="2880">
                  <c:v>20.767499999999789</c:v>
                </c:pt>
                <c:pt idx="2881">
                  <c:v>20.77249999999966</c:v>
                </c:pt>
                <c:pt idx="2882">
                  <c:v>20.780833333332708</c:v>
                </c:pt>
                <c:pt idx="2883">
                  <c:v>20.783333333332571</c:v>
                </c:pt>
                <c:pt idx="2884">
                  <c:v>20.791666666666671</c:v>
                </c:pt>
                <c:pt idx="2885">
                  <c:v>20.797499999999889</c:v>
                </c:pt>
                <c:pt idx="2886">
                  <c:v>20.81666666666673</c:v>
                </c:pt>
                <c:pt idx="2887">
                  <c:v>20.824999999999999</c:v>
                </c:pt>
                <c:pt idx="2888">
                  <c:v>20.835833333333021</c:v>
                </c:pt>
                <c:pt idx="2889">
                  <c:v>20.849166666666701</c:v>
                </c:pt>
                <c:pt idx="2890">
                  <c:v>20.851666666666731</c:v>
                </c:pt>
                <c:pt idx="2891">
                  <c:v>20.86333333333268</c:v>
                </c:pt>
                <c:pt idx="2892">
                  <c:v>20.870833333333032</c:v>
                </c:pt>
                <c:pt idx="2893">
                  <c:v>20.874166666666731</c:v>
                </c:pt>
                <c:pt idx="2894">
                  <c:v>20.87666666666669</c:v>
                </c:pt>
                <c:pt idx="2895">
                  <c:v>20.882499999999609</c:v>
                </c:pt>
                <c:pt idx="2896">
                  <c:v>20.901666666666671</c:v>
                </c:pt>
                <c:pt idx="2897">
                  <c:v>20.94499999999999</c:v>
                </c:pt>
                <c:pt idx="2898">
                  <c:v>20.95333333333269</c:v>
                </c:pt>
                <c:pt idx="2899">
                  <c:v>20.997499999999889</c:v>
                </c:pt>
                <c:pt idx="2900">
                  <c:v>21.002499999999699</c:v>
                </c:pt>
                <c:pt idx="2901">
                  <c:v>21.024999999999999</c:v>
                </c:pt>
                <c:pt idx="2902">
                  <c:v>21.032499999999889</c:v>
                </c:pt>
                <c:pt idx="2903">
                  <c:v>21.044166666666701</c:v>
                </c:pt>
                <c:pt idx="2904">
                  <c:v>21.04666666666667</c:v>
                </c:pt>
                <c:pt idx="2905">
                  <c:v>21.049166666666689</c:v>
                </c:pt>
                <c:pt idx="2906">
                  <c:v>21.079166666666701</c:v>
                </c:pt>
                <c:pt idx="2907">
                  <c:v>21.09</c:v>
                </c:pt>
                <c:pt idx="2908">
                  <c:v>21.093333333332708</c:v>
                </c:pt>
                <c:pt idx="2909">
                  <c:v>21.101666666666731</c:v>
                </c:pt>
                <c:pt idx="2910">
                  <c:v>21.120833333333032</c:v>
                </c:pt>
                <c:pt idx="2911">
                  <c:v>21.12916666666673</c:v>
                </c:pt>
                <c:pt idx="2912">
                  <c:v>21.14</c:v>
                </c:pt>
                <c:pt idx="2913">
                  <c:v>21.159166666666799</c:v>
                </c:pt>
                <c:pt idx="2914">
                  <c:v>21.1675</c:v>
                </c:pt>
                <c:pt idx="2915">
                  <c:v>21.194166666666831</c:v>
                </c:pt>
                <c:pt idx="2916">
                  <c:v>21.19750000000003</c:v>
                </c:pt>
                <c:pt idx="2917">
                  <c:v>21.2</c:v>
                </c:pt>
                <c:pt idx="2918">
                  <c:v>21.202499999999649</c:v>
                </c:pt>
                <c:pt idx="2919">
                  <c:v>21.208333333332611</c:v>
                </c:pt>
                <c:pt idx="2920">
                  <c:v>21.21916666666673</c:v>
                </c:pt>
                <c:pt idx="2921">
                  <c:v>21.23833333333268</c:v>
                </c:pt>
                <c:pt idx="2922">
                  <c:v>21.25166666666669</c:v>
                </c:pt>
                <c:pt idx="2923">
                  <c:v>21.26583333333269</c:v>
                </c:pt>
                <c:pt idx="2924">
                  <c:v>21.27416666666673</c:v>
                </c:pt>
                <c:pt idx="2925">
                  <c:v>21.304166666666731</c:v>
                </c:pt>
                <c:pt idx="2926">
                  <c:v>21.315000000000001</c:v>
                </c:pt>
                <c:pt idx="2927">
                  <c:v>21.317500000000031</c:v>
                </c:pt>
                <c:pt idx="2928">
                  <c:v>21.325833333332842</c:v>
                </c:pt>
                <c:pt idx="2929">
                  <c:v>21.37</c:v>
                </c:pt>
                <c:pt idx="2930">
                  <c:v>21.375</c:v>
                </c:pt>
                <c:pt idx="2931">
                  <c:v>21.38666666666667</c:v>
                </c:pt>
                <c:pt idx="2932">
                  <c:v>21.4</c:v>
                </c:pt>
                <c:pt idx="2933">
                  <c:v>21.402499999999591</c:v>
                </c:pt>
                <c:pt idx="2934">
                  <c:v>21.405833333332708</c:v>
                </c:pt>
                <c:pt idx="2935">
                  <c:v>21.413333333332719</c:v>
                </c:pt>
                <c:pt idx="2936">
                  <c:v>21.440833333332709</c:v>
                </c:pt>
                <c:pt idx="2937">
                  <c:v>21.4575</c:v>
                </c:pt>
                <c:pt idx="2938">
                  <c:v>21.470833333332799</c:v>
                </c:pt>
                <c:pt idx="2939">
                  <c:v>21.479166666666671</c:v>
                </c:pt>
                <c:pt idx="2940">
                  <c:v>21.484999999999889</c:v>
                </c:pt>
                <c:pt idx="2941">
                  <c:v>21.52333333333268</c:v>
                </c:pt>
                <c:pt idx="2942">
                  <c:v>21.544999999999991</c:v>
                </c:pt>
                <c:pt idx="2943">
                  <c:v>21.589166666666671</c:v>
                </c:pt>
                <c:pt idx="2944">
                  <c:v>21.59166666666669</c:v>
                </c:pt>
                <c:pt idx="2945">
                  <c:v>21.625</c:v>
                </c:pt>
                <c:pt idx="2946">
                  <c:v>21.6325</c:v>
                </c:pt>
                <c:pt idx="2947">
                  <c:v>21.635833333333089</c:v>
                </c:pt>
                <c:pt idx="2948">
                  <c:v>21.71</c:v>
                </c:pt>
                <c:pt idx="2949">
                  <c:v>21.720833333332799</c:v>
                </c:pt>
                <c:pt idx="2950">
                  <c:v>21.731666666666701</c:v>
                </c:pt>
                <c:pt idx="2951">
                  <c:v>21.734166666666731</c:v>
                </c:pt>
                <c:pt idx="2952">
                  <c:v>21.74833333333256</c:v>
                </c:pt>
                <c:pt idx="2953">
                  <c:v>21.77249999999966</c:v>
                </c:pt>
                <c:pt idx="2954">
                  <c:v>21.786666666666669</c:v>
                </c:pt>
                <c:pt idx="2955">
                  <c:v>21.797499999999889</c:v>
                </c:pt>
                <c:pt idx="2956">
                  <c:v>21.808333333332691</c:v>
                </c:pt>
                <c:pt idx="2957">
                  <c:v>21.846666666666671</c:v>
                </c:pt>
                <c:pt idx="2958">
                  <c:v>21.849166666666701</c:v>
                </c:pt>
                <c:pt idx="2959">
                  <c:v>21.85750000000003</c:v>
                </c:pt>
                <c:pt idx="2960">
                  <c:v>21.868333333332622</c:v>
                </c:pt>
                <c:pt idx="2961">
                  <c:v>21.87666666666669</c:v>
                </c:pt>
                <c:pt idx="2962">
                  <c:v>21.901666666666671</c:v>
                </c:pt>
                <c:pt idx="2963">
                  <c:v>21.90666666666667</c:v>
                </c:pt>
                <c:pt idx="2964">
                  <c:v>21.950833333332842</c:v>
                </c:pt>
                <c:pt idx="2965">
                  <c:v>21.964166666666671</c:v>
                </c:pt>
                <c:pt idx="2966">
                  <c:v>21.978333333332589</c:v>
                </c:pt>
                <c:pt idx="2967">
                  <c:v>22.013333333332881</c:v>
                </c:pt>
                <c:pt idx="2968">
                  <c:v>22.024999999999999</c:v>
                </c:pt>
                <c:pt idx="2969">
                  <c:v>22.03</c:v>
                </c:pt>
                <c:pt idx="2970">
                  <c:v>22.035833333332921</c:v>
                </c:pt>
                <c:pt idx="2971">
                  <c:v>22.051666666666701</c:v>
                </c:pt>
                <c:pt idx="2972">
                  <c:v>22.057500000000001</c:v>
                </c:pt>
                <c:pt idx="2973">
                  <c:v>22.068333333332578</c:v>
                </c:pt>
                <c:pt idx="2974">
                  <c:v>22.070833333332999</c:v>
                </c:pt>
                <c:pt idx="2975">
                  <c:v>22.136666666666731</c:v>
                </c:pt>
                <c:pt idx="2976">
                  <c:v>22.14833333333268</c:v>
                </c:pt>
                <c:pt idx="2977">
                  <c:v>22.183333333332691</c:v>
                </c:pt>
                <c:pt idx="2978">
                  <c:v>22.194166666666831</c:v>
                </c:pt>
                <c:pt idx="2979">
                  <c:v>22.2</c:v>
                </c:pt>
                <c:pt idx="2980">
                  <c:v>22.210833333333021</c:v>
                </c:pt>
                <c:pt idx="2981">
                  <c:v>22.227499999999889</c:v>
                </c:pt>
                <c:pt idx="2982">
                  <c:v>22.232499999999789</c:v>
                </c:pt>
                <c:pt idx="2983">
                  <c:v>22.25166666666669</c:v>
                </c:pt>
                <c:pt idx="2984">
                  <c:v>22.2575</c:v>
                </c:pt>
                <c:pt idx="2985">
                  <c:v>22.29583333333273</c:v>
                </c:pt>
                <c:pt idx="2986">
                  <c:v>22.30666666666669</c:v>
                </c:pt>
                <c:pt idx="2987">
                  <c:v>22.34</c:v>
                </c:pt>
                <c:pt idx="2988">
                  <c:v>22.344999999999999</c:v>
                </c:pt>
                <c:pt idx="2989">
                  <c:v>22.3675</c:v>
                </c:pt>
                <c:pt idx="2990">
                  <c:v>22.383333333332669</c:v>
                </c:pt>
                <c:pt idx="2991">
                  <c:v>22.402499999999591</c:v>
                </c:pt>
                <c:pt idx="2992">
                  <c:v>22.419166666666701</c:v>
                </c:pt>
                <c:pt idx="2993">
                  <c:v>22.427499999999789</c:v>
                </c:pt>
                <c:pt idx="2994">
                  <c:v>22.43</c:v>
                </c:pt>
                <c:pt idx="2995">
                  <c:v>22.43249999999966</c:v>
                </c:pt>
                <c:pt idx="2996">
                  <c:v>22.454999999999991</c:v>
                </c:pt>
                <c:pt idx="2997">
                  <c:v>22.470833333332799</c:v>
                </c:pt>
                <c:pt idx="2998">
                  <c:v>22.479166666666671</c:v>
                </c:pt>
                <c:pt idx="2999">
                  <c:v>22.49833333333256</c:v>
                </c:pt>
                <c:pt idx="3000">
                  <c:v>22.517499999999991</c:v>
                </c:pt>
                <c:pt idx="3001">
                  <c:v>22.52333333333268</c:v>
                </c:pt>
                <c:pt idx="3002">
                  <c:v>22.542499999999642</c:v>
                </c:pt>
                <c:pt idx="3003">
                  <c:v>22.548333333332589</c:v>
                </c:pt>
                <c:pt idx="3004">
                  <c:v>22.567499999999889</c:v>
                </c:pt>
                <c:pt idx="3005">
                  <c:v>22.57</c:v>
                </c:pt>
                <c:pt idx="3006">
                  <c:v>22.57833333333269</c:v>
                </c:pt>
                <c:pt idx="3007">
                  <c:v>22.589166666666671</c:v>
                </c:pt>
                <c:pt idx="3008">
                  <c:v>22.6</c:v>
                </c:pt>
                <c:pt idx="3009">
                  <c:v>22.627500000000001</c:v>
                </c:pt>
                <c:pt idx="3010">
                  <c:v>22.644166666666731</c:v>
                </c:pt>
                <c:pt idx="3011">
                  <c:v>22.655000000000001</c:v>
                </c:pt>
                <c:pt idx="3012">
                  <c:v>22.674166666666839</c:v>
                </c:pt>
                <c:pt idx="3013">
                  <c:v>22.68249999999966</c:v>
                </c:pt>
                <c:pt idx="3014">
                  <c:v>22.69833333333272</c:v>
                </c:pt>
                <c:pt idx="3015">
                  <c:v>22.712499999999789</c:v>
                </c:pt>
                <c:pt idx="3016">
                  <c:v>22.753333333332709</c:v>
                </c:pt>
                <c:pt idx="3017">
                  <c:v>22.774999999999999</c:v>
                </c:pt>
                <c:pt idx="3018">
                  <c:v>22.783333333332571</c:v>
                </c:pt>
                <c:pt idx="3019">
                  <c:v>22.802499999999789</c:v>
                </c:pt>
                <c:pt idx="3020">
                  <c:v>22.810833333333282</c:v>
                </c:pt>
                <c:pt idx="3021">
                  <c:v>22.821666666666701</c:v>
                </c:pt>
                <c:pt idx="3022">
                  <c:v>22.840833333332899</c:v>
                </c:pt>
                <c:pt idx="3023">
                  <c:v>22.849166666666701</c:v>
                </c:pt>
                <c:pt idx="3024">
                  <c:v>22.87666666666669</c:v>
                </c:pt>
                <c:pt idx="3025">
                  <c:v>22.882499999999609</c:v>
                </c:pt>
                <c:pt idx="3026">
                  <c:v>22.895833333332899</c:v>
                </c:pt>
                <c:pt idx="3027">
                  <c:v>22.89833333333268</c:v>
                </c:pt>
                <c:pt idx="3028">
                  <c:v>22.92916666666666</c:v>
                </c:pt>
                <c:pt idx="3029">
                  <c:v>22.948333333332521</c:v>
                </c:pt>
                <c:pt idx="3030">
                  <c:v>22.955833333332759</c:v>
                </c:pt>
                <c:pt idx="3031">
                  <c:v>22.964166666666671</c:v>
                </c:pt>
                <c:pt idx="3032">
                  <c:v>22.967499999999671</c:v>
                </c:pt>
                <c:pt idx="3033">
                  <c:v>22.980833333332669</c:v>
                </c:pt>
                <c:pt idx="3034">
                  <c:v>23.019166666666731</c:v>
                </c:pt>
                <c:pt idx="3035">
                  <c:v>23.051666666666701</c:v>
                </c:pt>
                <c:pt idx="3036">
                  <c:v>23.063333333332629</c:v>
                </c:pt>
                <c:pt idx="3037">
                  <c:v>23.074166666666731</c:v>
                </c:pt>
                <c:pt idx="3038">
                  <c:v>23.08499999999999</c:v>
                </c:pt>
                <c:pt idx="3039">
                  <c:v>23.093333333332708</c:v>
                </c:pt>
                <c:pt idx="3040">
                  <c:v>23.112500000000001</c:v>
                </c:pt>
                <c:pt idx="3041">
                  <c:v>23.11500000000003</c:v>
                </c:pt>
                <c:pt idx="3042">
                  <c:v>23.123333333332781</c:v>
                </c:pt>
                <c:pt idx="3043">
                  <c:v>23.12583333333292</c:v>
                </c:pt>
                <c:pt idx="3044">
                  <c:v>23.136666666666731</c:v>
                </c:pt>
                <c:pt idx="3045">
                  <c:v>23.161666666666701</c:v>
                </c:pt>
                <c:pt idx="3046">
                  <c:v>23.178333333332759</c:v>
                </c:pt>
                <c:pt idx="3047">
                  <c:v>23.19166666666673</c:v>
                </c:pt>
                <c:pt idx="3048">
                  <c:v>23.21333333333277</c:v>
                </c:pt>
                <c:pt idx="3049">
                  <c:v>23.224999999999991</c:v>
                </c:pt>
                <c:pt idx="3050">
                  <c:v>23.232499999999789</c:v>
                </c:pt>
                <c:pt idx="3051">
                  <c:v>23.240833333332759</c:v>
                </c:pt>
                <c:pt idx="3052">
                  <c:v>23.249166666666671</c:v>
                </c:pt>
                <c:pt idx="3053">
                  <c:v>23.263333333332589</c:v>
                </c:pt>
                <c:pt idx="3054">
                  <c:v>23.284999999999989</c:v>
                </c:pt>
                <c:pt idx="3055">
                  <c:v>23.301666666666701</c:v>
                </c:pt>
                <c:pt idx="3056">
                  <c:v>23.30666666666669</c:v>
                </c:pt>
                <c:pt idx="3057">
                  <c:v>23.320833333332999</c:v>
                </c:pt>
                <c:pt idx="3058">
                  <c:v>23.325833333332842</c:v>
                </c:pt>
                <c:pt idx="3059">
                  <c:v>23.329166666666701</c:v>
                </c:pt>
                <c:pt idx="3060">
                  <c:v>23.334166666666839</c:v>
                </c:pt>
                <c:pt idx="3061">
                  <c:v>23.34833333333264</c:v>
                </c:pt>
                <c:pt idx="3062">
                  <c:v>23.350833333333089</c:v>
                </c:pt>
                <c:pt idx="3063">
                  <c:v>23.375</c:v>
                </c:pt>
                <c:pt idx="3064">
                  <c:v>23.435833333332781</c:v>
                </c:pt>
                <c:pt idx="3065">
                  <c:v>23.438333333332629</c:v>
                </c:pt>
                <c:pt idx="3066">
                  <c:v>23.482499999999359</c:v>
                </c:pt>
                <c:pt idx="3067">
                  <c:v>23.495833333332691</c:v>
                </c:pt>
                <c:pt idx="3068">
                  <c:v>23.517499999999991</c:v>
                </c:pt>
                <c:pt idx="3069">
                  <c:v>23.574999999999999</c:v>
                </c:pt>
                <c:pt idx="3070">
                  <c:v>23.58666666666667</c:v>
                </c:pt>
                <c:pt idx="3071">
                  <c:v>23.60833333333273</c:v>
                </c:pt>
                <c:pt idx="3072">
                  <c:v>23.627500000000001</c:v>
                </c:pt>
                <c:pt idx="3073">
                  <c:v>23.717500000000001</c:v>
                </c:pt>
                <c:pt idx="3074">
                  <c:v>23.72333333333264</c:v>
                </c:pt>
                <c:pt idx="3075">
                  <c:v>23.74833333333256</c:v>
                </c:pt>
                <c:pt idx="3076">
                  <c:v>23.778333333332611</c:v>
                </c:pt>
                <c:pt idx="3077">
                  <c:v>23.783333333332571</c:v>
                </c:pt>
                <c:pt idx="3078">
                  <c:v>23.8</c:v>
                </c:pt>
                <c:pt idx="3079">
                  <c:v>23.81666666666673</c:v>
                </c:pt>
                <c:pt idx="3080">
                  <c:v>23.83833333333277</c:v>
                </c:pt>
                <c:pt idx="3081">
                  <c:v>23.84416666666673</c:v>
                </c:pt>
                <c:pt idx="3082">
                  <c:v>23.86</c:v>
                </c:pt>
                <c:pt idx="3083">
                  <c:v>23.870833333333032</c:v>
                </c:pt>
                <c:pt idx="3084">
                  <c:v>23.91249999999971</c:v>
                </c:pt>
                <c:pt idx="3085">
                  <c:v>23.914999999999999</c:v>
                </c:pt>
                <c:pt idx="3086">
                  <c:v>23.978333333332589</c:v>
                </c:pt>
                <c:pt idx="3087">
                  <c:v>23.986666666666629</c:v>
                </c:pt>
                <c:pt idx="3088">
                  <c:v>23.99166666666666</c:v>
                </c:pt>
                <c:pt idx="3089">
                  <c:v>24.049166666666661</c:v>
                </c:pt>
                <c:pt idx="3090">
                  <c:v>24.051666666666701</c:v>
                </c:pt>
                <c:pt idx="3091">
                  <c:v>24.06</c:v>
                </c:pt>
                <c:pt idx="3092">
                  <c:v>24.079166666666701</c:v>
                </c:pt>
                <c:pt idx="3093">
                  <c:v>24.082499999999559</c:v>
                </c:pt>
                <c:pt idx="3094">
                  <c:v>24.095833333332799</c:v>
                </c:pt>
                <c:pt idx="3095">
                  <c:v>24.101666666666731</c:v>
                </c:pt>
                <c:pt idx="3096">
                  <c:v>24.11500000000003</c:v>
                </c:pt>
                <c:pt idx="3097">
                  <c:v>24.12583333333292</c:v>
                </c:pt>
                <c:pt idx="3098">
                  <c:v>24.142499999999789</c:v>
                </c:pt>
                <c:pt idx="3099">
                  <c:v>24.145</c:v>
                </c:pt>
                <c:pt idx="3100">
                  <c:v>24.153333333332899</c:v>
                </c:pt>
                <c:pt idx="3101">
                  <c:v>24.18916666666669</c:v>
                </c:pt>
                <c:pt idx="3102">
                  <c:v>24.19750000000003</c:v>
                </c:pt>
                <c:pt idx="3103">
                  <c:v>24.210833333333021</c:v>
                </c:pt>
                <c:pt idx="3104">
                  <c:v>24.21333333333277</c:v>
                </c:pt>
                <c:pt idx="3105">
                  <c:v>24.227499999999889</c:v>
                </c:pt>
                <c:pt idx="3106">
                  <c:v>24.25166666666669</c:v>
                </c:pt>
                <c:pt idx="3107">
                  <c:v>24.276666666666671</c:v>
                </c:pt>
                <c:pt idx="3108">
                  <c:v>24.27916666666669</c:v>
                </c:pt>
                <c:pt idx="3109">
                  <c:v>24.304166666666731</c:v>
                </c:pt>
                <c:pt idx="3110">
                  <c:v>24.3125</c:v>
                </c:pt>
                <c:pt idx="3111">
                  <c:v>24.315000000000001</c:v>
                </c:pt>
                <c:pt idx="3112">
                  <c:v>24.331666666666731</c:v>
                </c:pt>
                <c:pt idx="3113">
                  <c:v>24.342499999999671</c:v>
                </c:pt>
                <c:pt idx="3114">
                  <c:v>24.375</c:v>
                </c:pt>
                <c:pt idx="3115">
                  <c:v>24.43</c:v>
                </c:pt>
                <c:pt idx="3116">
                  <c:v>24.44916666666667</c:v>
                </c:pt>
                <c:pt idx="3117">
                  <c:v>24.468333333332499</c:v>
                </c:pt>
                <c:pt idx="3118">
                  <c:v>24.474166666666701</c:v>
                </c:pt>
                <c:pt idx="3119">
                  <c:v>24.484999999999889</c:v>
                </c:pt>
                <c:pt idx="3120">
                  <c:v>24.49</c:v>
                </c:pt>
                <c:pt idx="3121">
                  <c:v>24.49833333333256</c:v>
                </c:pt>
                <c:pt idx="3122">
                  <c:v>24.515000000000001</c:v>
                </c:pt>
                <c:pt idx="3123">
                  <c:v>24.54</c:v>
                </c:pt>
                <c:pt idx="3124">
                  <c:v>24.55083333333301</c:v>
                </c:pt>
                <c:pt idx="3125">
                  <c:v>24.555833333332899</c:v>
                </c:pt>
                <c:pt idx="3126">
                  <c:v>24.55916666666673</c:v>
                </c:pt>
                <c:pt idx="3127">
                  <c:v>24.564166666666701</c:v>
                </c:pt>
                <c:pt idx="3128">
                  <c:v>24.567499999999889</c:v>
                </c:pt>
                <c:pt idx="3129">
                  <c:v>24.572499999999739</c:v>
                </c:pt>
                <c:pt idx="3130">
                  <c:v>24.574999999999999</c:v>
                </c:pt>
                <c:pt idx="3131">
                  <c:v>24.589166666666671</c:v>
                </c:pt>
                <c:pt idx="3132">
                  <c:v>24.66</c:v>
                </c:pt>
                <c:pt idx="3133">
                  <c:v>24.695833333332931</c:v>
                </c:pt>
                <c:pt idx="3134">
                  <c:v>24.720833333332799</c:v>
                </c:pt>
                <c:pt idx="3135">
                  <c:v>24.731666666666701</c:v>
                </c:pt>
                <c:pt idx="3136">
                  <c:v>24.77</c:v>
                </c:pt>
                <c:pt idx="3137">
                  <c:v>24.774999999999999</c:v>
                </c:pt>
                <c:pt idx="3138">
                  <c:v>24.819166666666831</c:v>
                </c:pt>
                <c:pt idx="3139">
                  <c:v>24.84416666666673</c:v>
                </c:pt>
                <c:pt idx="3140">
                  <c:v>24.865833333332759</c:v>
                </c:pt>
                <c:pt idx="3141">
                  <c:v>24.87666666666669</c:v>
                </c:pt>
                <c:pt idx="3142">
                  <c:v>24.887499999999889</c:v>
                </c:pt>
                <c:pt idx="3143">
                  <c:v>24.997499999999889</c:v>
                </c:pt>
                <c:pt idx="3144">
                  <c:v>25.005833333332809</c:v>
                </c:pt>
                <c:pt idx="3145">
                  <c:v>25.04666666666667</c:v>
                </c:pt>
                <c:pt idx="3146">
                  <c:v>25.068333333332578</c:v>
                </c:pt>
                <c:pt idx="3147">
                  <c:v>25.082499999999559</c:v>
                </c:pt>
                <c:pt idx="3148">
                  <c:v>25.087499999999789</c:v>
                </c:pt>
                <c:pt idx="3149">
                  <c:v>25.112500000000001</c:v>
                </c:pt>
                <c:pt idx="3150">
                  <c:v>25.12916666666673</c:v>
                </c:pt>
                <c:pt idx="3151">
                  <c:v>25.14</c:v>
                </c:pt>
                <c:pt idx="3152">
                  <c:v>25.18916666666669</c:v>
                </c:pt>
                <c:pt idx="3153">
                  <c:v>25.19166666666673</c:v>
                </c:pt>
                <c:pt idx="3154">
                  <c:v>25.240833333332759</c:v>
                </c:pt>
                <c:pt idx="3155">
                  <c:v>25.24666666666667</c:v>
                </c:pt>
                <c:pt idx="3156">
                  <c:v>25.30666666666669</c:v>
                </c:pt>
                <c:pt idx="3157">
                  <c:v>25.317500000000031</c:v>
                </c:pt>
                <c:pt idx="3158">
                  <c:v>25.342499999999671</c:v>
                </c:pt>
                <c:pt idx="3159">
                  <c:v>25.43249999999966</c:v>
                </c:pt>
                <c:pt idx="3160">
                  <c:v>25.493333333332622</c:v>
                </c:pt>
                <c:pt idx="3161">
                  <c:v>25.6325</c:v>
                </c:pt>
                <c:pt idx="3162">
                  <c:v>25.64083333333301</c:v>
                </c:pt>
                <c:pt idx="3163">
                  <c:v>25.663333333332719</c:v>
                </c:pt>
                <c:pt idx="3164">
                  <c:v>25.731666666666701</c:v>
                </c:pt>
                <c:pt idx="3165">
                  <c:v>25.74499999999999</c:v>
                </c:pt>
                <c:pt idx="3166">
                  <c:v>25.821666666666701</c:v>
                </c:pt>
                <c:pt idx="3167">
                  <c:v>25.91</c:v>
                </c:pt>
                <c:pt idx="3168">
                  <c:v>25.99166666666666</c:v>
                </c:pt>
                <c:pt idx="3169">
                  <c:v>25.997499999999889</c:v>
                </c:pt>
                <c:pt idx="3170">
                  <c:v>26.002499999999699</c:v>
                </c:pt>
                <c:pt idx="3171">
                  <c:v>26.076666666666689</c:v>
                </c:pt>
                <c:pt idx="3172">
                  <c:v>26.110000000000031</c:v>
                </c:pt>
                <c:pt idx="3173">
                  <c:v>26.18916666666669</c:v>
                </c:pt>
                <c:pt idx="3174">
                  <c:v>26.240833333332759</c:v>
                </c:pt>
                <c:pt idx="3175">
                  <c:v>26.29</c:v>
                </c:pt>
                <c:pt idx="3176">
                  <c:v>26.310000000000031</c:v>
                </c:pt>
                <c:pt idx="3177">
                  <c:v>26.3125</c:v>
                </c:pt>
                <c:pt idx="3178">
                  <c:v>26.364166666666701</c:v>
                </c:pt>
                <c:pt idx="3179">
                  <c:v>26.515000000000001</c:v>
                </c:pt>
                <c:pt idx="3180">
                  <c:v>26.544999999999991</c:v>
                </c:pt>
                <c:pt idx="3181">
                  <c:v>26.68249999999966</c:v>
                </c:pt>
                <c:pt idx="3182">
                  <c:v>26.706666666666671</c:v>
                </c:pt>
                <c:pt idx="3183">
                  <c:v>26.755833333332809</c:v>
                </c:pt>
                <c:pt idx="3184">
                  <c:v>26.8325</c:v>
                </c:pt>
                <c:pt idx="3185">
                  <c:v>26.865833333332759</c:v>
                </c:pt>
                <c:pt idx="3186">
                  <c:v>26.887499999999889</c:v>
                </c:pt>
                <c:pt idx="3187">
                  <c:v>26.967499999999671</c:v>
                </c:pt>
                <c:pt idx="3188">
                  <c:v>26.99416666666669</c:v>
                </c:pt>
                <c:pt idx="3189">
                  <c:v>27.06</c:v>
                </c:pt>
                <c:pt idx="3190">
                  <c:v>27.14833333333268</c:v>
                </c:pt>
                <c:pt idx="3191">
                  <c:v>27.29</c:v>
                </c:pt>
                <c:pt idx="3192">
                  <c:v>27.402499999999591</c:v>
                </c:pt>
                <c:pt idx="3193">
                  <c:v>27.408333333332571</c:v>
                </c:pt>
                <c:pt idx="3194">
                  <c:v>27.955833333332759</c:v>
                </c:pt>
                <c:pt idx="3195">
                  <c:v>27.980833333332669</c:v>
                </c:pt>
              </c:numCache>
            </c:numRef>
          </c:xVal>
          <c:yVal>
            <c:numRef>
              <c:f>'Overall Pt Surv Adult v Peds'!$C$2:$C$3197</c:f>
              <c:numCache>
                <c:formatCode>General</c:formatCode>
                <c:ptCount val="3196"/>
                <c:pt idx="0">
                  <c:v>100</c:v>
                </c:pt>
                <c:pt idx="1">
                  <c:v>99.147379999999998</c:v>
                </c:pt>
                <c:pt idx="2">
                  <c:v>98.903779999999998</c:v>
                </c:pt>
                <c:pt idx="3">
                  <c:v>98.538369999999986</c:v>
                </c:pt>
                <c:pt idx="4">
                  <c:v>98.294760000000025</c:v>
                </c:pt>
                <c:pt idx="5">
                  <c:v>97.563950000000006</c:v>
                </c:pt>
                <c:pt idx="6">
                  <c:v>97.442150000000026</c:v>
                </c:pt>
                <c:pt idx="7">
                  <c:v>96.833129999999997</c:v>
                </c:pt>
                <c:pt idx="8">
                  <c:v>96.345920000000007</c:v>
                </c:pt>
                <c:pt idx="9">
                  <c:v>96.102319999999978</c:v>
                </c:pt>
                <c:pt idx="10">
                  <c:v>95.736910000000023</c:v>
                </c:pt>
                <c:pt idx="11">
                  <c:v>95.493300000000005</c:v>
                </c:pt>
                <c:pt idx="12">
                  <c:v>95.249690000000413</c:v>
                </c:pt>
                <c:pt idx="13">
                  <c:v>95.127889999999979</c:v>
                </c:pt>
                <c:pt idx="14">
                  <c:v>95.00609</c:v>
                </c:pt>
                <c:pt idx="15">
                  <c:v>94.640690000000006</c:v>
                </c:pt>
                <c:pt idx="16">
                  <c:v>94.397070000000014</c:v>
                </c:pt>
                <c:pt idx="17">
                  <c:v>94.153469999999984</c:v>
                </c:pt>
                <c:pt idx="18">
                  <c:v>93.787590000000023</c:v>
                </c:pt>
                <c:pt idx="19">
                  <c:v>93.665629999999993</c:v>
                </c:pt>
                <c:pt idx="20">
                  <c:v>93.543660000000713</c:v>
                </c:pt>
                <c:pt idx="21">
                  <c:v>93.421710000000004</c:v>
                </c:pt>
                <c:pt idx="22">
                  <c:v>93.29974</c:v>
                </c:pt>
                <c:pt idx="23">
                  <c:v>93.055819999999983</c:v>
                </c:pt>
                <c:pt idx="24">
                  <c:v>92.811900000000023</c:v>
                </c:pt>
                <c:pt idx="25">
                  <c:v>92.689939999999979</c:v>
                </c:pt>
                <c:pt idx="27">
                  <c:v>92.324070000000006</c:v>
                </c:pt>
                <c:pt idx="28">
                  <c:v>92.202100000000002</c:v>
                </c:pt>
                <c:pt idx="29">
                  <c:v>91.714260000001374</c:v>
                </c:pt>
                <c:pt idx="30">
                  <c:v>91.592299999999994</c:v>
                </c:pt>
                <c:pt idx="31">
                  <c:v>91.470339999999979</c:v>
                </c:pt>
                <c:pt idx="35">
                  <c:v>91.348379999999949</c:v>
                </c:pt>
                <c:pt idx="36">
                  <c:v>91.226429999999993</c:v>
                </c:pt>
                <c:pt idx="37">
                  <c:v>90.98218</c:v>
                </c:pt>
                <c:pt idx="39">
                  <c:v>90.860050000000001</c:v>
                </c:pt>
                <c:pt idx="40">
                  <c:v>90.737930000000006</c:v>
                </c:pt>
                <c:pt idx="41">
                  <c:v>90.493350000000007</c:v>
                </c:pt>
                <c:pt idx="42">
                  <c:v>90.37106</c:v>
                </c:pt>
                <c:pt idx="43">
                  <c:v>90.248769999999993</c:v>
                </c:pt>
                <c:pt idx="44">
                  <c:v>90.004200000000026</c:v>
                </c:pt>
                <c:pt idx="45">
                  <c:v>89.881910000000005</c:v>
                </c:pt>
                <c:pt idx="47">
                  <c:v>89.759620000000027</c:v>
                </c:pt>
                <c:pt idx="49">
                  <c:v>89.515050000000002</c:v>
                </c:pt>
                <c:pt idx="53">
                  <c:v>89.392749999999978</c:v>
                </c:pt>
                <c:pt idx="56">
                  <c:v>89.270469999999975</c:v>
                </c:pt>
                <c:pt idx="58">
                  <c:v>89.148179999999982</c:v>
                </c:pt>
                <c:pt idx="62">
                  <c:v>89.025889999999848</c:v>
                </c:pt>
                <c:pt idx="63">
                  <c:v>88.903600000000026</c:v>
                </c:pt>
                <c:pt idx="67">
                  <c:v>88.659029999999973</c:v>
                </c:pt>
                <c:pt idx="70">
                  <c:v>88.53673999999998</c:v>
                </c:pt>
                <c:pt idx="73">
                  <c:v>88.414450000000613</c:v>
                </c:pt>
                <c:pt idx="74">
                  <c:v>88.292160000000024</c:v>
                </c:pt>
                <c:pt idx="83">
                  <c:v>88.169879999999978</c:v>
                </c:pt>
                <c:pt idx="88">
                  <c:v>88.047580000000025</c:v>
                </c:pt>
                <c:pt idx="90">
                  <c:v>87.925299999999993</c:v>
                </c:pt>
                <c:pt idx="91">
                  <c:v>87.925299999999993</c:v>
                </c:pt>
                <c:pt idx="92">
                  <c:v>87.925299999999993</c:v>
                </c:pt>
                <c:pt idx="96">
                  <c:v>87.680039999999948</c:v>
                </c:pt>
                <c:pt idx="97">
                  <c:v>87.434780000000003</c:v>
                </c:pt>
                <c:pt idx="107">
                  <c:v>87.312150000000003</c:v>
                </c:pt>
                <c:pt idx="112">
                  <c:v>87.312150000000003</c:v>
                </c:pt>
                <c:pt idx="113">
                  <c:v>87.189349999999948</c:v>
                </c:pt>
                <c:pt idx="120">
                  <c:v>86.943740000000005</c:v>
                </c:pt>
                <c:pt idx="121">
                  <c:v>86.820949999999982</c:v>
                </c:pt>
                <c:pt idx="122">
                  <c:v>86.698139999999981</c:v>
                </c:pt>
                <c:pt idx="130">
                  <c:v>86.698139999999981</c:v>
                </c:pt>
                <c:pt idx="131">
                  <c:v>86.575159999999983</c:v>
                </c:pt>
                <c:pt idx="132">
                  <c:v>86.452190000000002</c:v>
                </c:pt>
                <c:pt idx="139">
                  <c:v>86.329210000000003</c:v>
                </c:pt>
                <c:pt idx="149">
                  <c:v>86.206230000000005</c:v>
                </c:pt>
                <c:pt idx="151">
                  <c:v>86.083260000000024</c:v>
                </c:pt>
                <c:pt idx="164">
                  <c:v>85.960280000000026</c:v>
                </c:pt>
                <c:pt idx="167">
                  <c:v>85.960280000000026</c:v>
                </c:pt>
                <c:pt idx="178">
                  <c:v>85.837140000000005</c:v>
                </c:pt>
                <c:pt idx="184">
                  <c:v>85.713970000000003</c:v>
                </c:pt>
                <c:pt idx="185">
                  <c:v>85.713970000000003</c:v>
                </c:pt>
                <c:pt idx="195">
                  <c:v>85.590650000000025</c:v>
                </c:pt>
                <c:pt idx="201">
                  <c:v>85.467320000000413</c:v>
                </c:pt>
                <c:pt idx="206">
                  <c:v>85.467320000000413</c:v>
                </c:pt>
                <c:pt idx="214">
                  <c:v>85.343810000000005</c:v>
                </c:pt>
                <c:pt idx="234">
                  <c:v>85.220299999999995</c:v>
                </c:pt>
                <c:pt idx="235">
                  <c:v>85.096789999999999</c:v>
                </c:pt>
                <c:pt idx="244">
                  <c:v>84.973290000000006</c:v>
                </c:pt>
                <c:pt idx="262">
                  <c:v>84.849779999999981</c:v>
                </c:pt>
                <c:pt idx="263">
                  <c:v>84.72627</c:v>
                </c:pt>
                <c:pt idx="296">
                  <c:v>84.72627</c:v>
                </c:pt>
                <c:pt idx="304">
                  <c:v>84.602579999999719</c:v>
                </c:pt>
                <c:pt idx="305">
                  <c:v>84.478899999999982</c:v>
                </c:pt>
                <c:pt idx="312">
                  <c:v>84.478899999999982</c:v>
                </c:pt>
                <c:pt idx="313">
                  <c:v>84.355029999999985</c:v>
                </c:pt>
                <c:pt idx="317">
                  <c:v>84.231160000000713</c:v>
                </c:pt>
                <c:pt idx="320">
                  <c:v>84.107280000000003</c:v>
                </c:pt>
                <c:pt idx="321">
                  <c:v>83.983420000000024</c:v>
                </c:pt>
                <c:pt idx="323">
                  <c:v>83.983420000000024</c:v>
                </c:pt>
                <c:pt idx="325">
                  <c:v>83.983420000000024</c:v>
                </c:pt>
                <c:pt idx="341">
                  <c:v>83.859179999999981</c:v>
                </c:pt>
                <c:pt idx="342">
                  <c:v>83.859179999999981</c:v>
                </c:pt>
                <c:pt idx="343">
                  <c:v>83.859179999999981</c:v>
                </c:pt>
                <c:pt idx="345">
                  <c:v>83.734580000000022</c:v>
                </c:pt>
                <c:pt idx="365">
                  <c:v>83.609979999999979</c:v>
                </c:pt>
                <c:pt idx="372">
                  <c:v>83.485369999999975</c:v>
                </c:pt>
                <c:pt idx="373">
                  <c:v>83.485369999999975</c:v>
                </c:pt>
                <c:pt idx="387">
                  <c:v>83.485369999999975</c:v>
                </c:pt>
                <c:pt idx="389">
                  <c:v>83.485369999999975</c:v>
                </c:pt>
                <c:pt idx="397">
                  <c:v>83.485369999999975</c:v>
                </c:pt>
                <c:pt idx="408">
                  <c:v>83.360020000000006</c:v>
                </c:pt>
                <c:pt idx="412">
                  <c:v>83.360020000000006</c:v>
                </c:pt>
                <c:pt idx="426">
                  <c:v>83.360020000000006</c:v>
                </c:pt>
                <c:pt idx="429">
                  <c:v>83.360020000000006</c:v>
                </c:pt>
                <c:pt idx="431">
                  <c:v>83.360020000000006</c:v>
                </c:pt>
                <c:pt idx="446">
                  <c:v>83.360020000000006</c:v>
                </c:pt>
                <c:pt idx="448">
                  <c:v>83.360020000000006</c:v>
                </c:pt>
                <c:pt idx="457">
                  <c:v>83.360020000000006</c:v>
                </c:pt>
                <c:pt idx="459">
                  <c:v>83.233329999999995</c:v>
                </c:pt>
                <c:pt idx="473">
                  <c:v>83.106639999999999</c:v>
                </c:pt>
                <c:pt idx="477">
                  <c:v>82.979950000000002</c:v>
                </c:pt>
                <c:pt idx="492">
                  <c:v>82.979950000000002</c:v>
                </c:pt>
                <c:pt idx="494">
                  <c:v>82.979950000000002</c:v>
                </c:pt>
                <c:pt idx="497">
                  <c:v>82.979950000000002</c:v>
                </c:pt>
                <c:pt idx="504">
                  <c:v>82.852679999999978</c:v>
                </c:pt>
                <c:pt idx="506">
                  <c:v>82.852679999999978</c:v>
                </c:pt>
                <c:pt idx="507">
                  <c:v>82.852679999999978</c:v>
                </c:pt>
                <c:pt idx="509">
                  <c:v>82.725020000000001</c:v>
                </c:pt>
                <c:pt idx="514">
                  <c:v>82.725020000000001</c:v>
                </c:pt>
                <c:pt idx="521">
                  <c:v>82.725020000000001</c:v>
                </c:pt>
                <c:pt idx="538">
                  <c:v>82.596760000000003</c:v>
                </c:pt>
                <c:pt idx="541">
                  <c:v>82.596760000000003</c:v>
                </c:pt>
                <c:pt idx="545">
                  <c:v>82.596760000000003</c:v>
                </c:pt>
                <c:pt idx="556">
                  <c:v>82.596760000000003</c:v>
                </c:pt>
                <c:pt idx="558">
                  <c:v>82.596760000000003</c:v>
                </c:pt>
                <c:pt idx="559">
                  <c:v>82.596760000000003</c:v>
                </c:pt>
                <c:pt idx="572">
                  <c:v>82.596760000000003</c:v>
                </c:pt>
                <c:pt idx="587">
                  <c:v>82.596760000000003</c:v>
                </c:pt>
                <c:pt idx="595">
                  <c:v>82.596760000000003</c:v>
                </c:pt>
                <c:pt idx="596">
                  <c:v>82.596760000000003</c:v>
                </c:pt>
                <c:pt idx="603">
                  <c:v>82.596760000000003</c:v>
                </c:pt>
                <c:pt idx="605">
                  <c:v>82.466280000000026</c:v>
                </c:pt>
                <c:pt idx="607">
                  <c:v>82.335789999999719</c:v>
                </c:pt>
                <c:pt idx="611">
                  <c:v>82.335789999999719</c:v>
                </c:pt>
                <c:pt idx="615">
                  <c:v>82.205110000000005</c:v>
                </c:pt>
                <c:pt idx="616">
                  <c:v>82.205110000000005</c:v>
                </c:pt>
                <c:pt idx="618">
                  <c:v>82.205110000000005</c:v>
                </c:pt>
                <c:pt idx="619">
                  <c:v>82.073999999999998</c:v>
                </c:pt>
                <c:pt idx="644">
                  <c:v>81.942890000000006</c:v>
                </c:pt>
                <c:pt idx="654">
                  <c:v>81.811779999999999</c:v>
                </c:pt>
                <c:pt idx="669">
                  <c:v>81.811779999999999</c:v>
                </c:pt>
                <c:pt idx="678">
                  <c:v>81.811779999999999</c:v>
                </c:pt>
                <c:pt idx="686">
                  <c:v>81.811779999999999</c:v>
                </c:pt>
                <c:pt idx="691">
                  <c:v>81.811779999999999</c:v>
                </c:pt>
                <c:pt idx="695">
                  <c:v>81.811779999999999</c:v>
                </c:pt>
                <c:pt idx="697">
                  <c:v>81.679609999999983</c:v>
                </c:pt>
                <c:pt idx="699">
                  <c:v>81.679609999999983</c:v>
                </c:pt>
                <c:pt idx="700">
                  <c:v>81.679609999999983</c:v>
                </c:pt>
                <c:pt idx="704">
                  <c:v>81.547010000000327</c:v>
                </c:pt>
                <c:pt idx="719">
                  <c:v>81.547010000000327</c:v>
                </c:pt>
                <c:pt idx="727">
                  <c:v>81.547010000000327</c:v>
                </c:pt>
                <c:pt idx="733">
                  <c:v>81.547010000000327</c:v>
                </c:pt>
                <c:pt idx="746">
                  <c:v>81.41377</c:v>
                </c:pt>
                <c:pt idx="749">
                  <c:v>81.41377</c:v>
                </c:pt>
                <c:pt idx="764">
                  <c:v>81.280299999999997</c:v>
                </c:pt>
                <c:pt idx="768">
                  <c:v>81.280299999999997</c:v>
                </c:pt>
                <c:pt idx="772">
                  <c:v>81.280299999999997</c:v>
                </c:pt>
                <c:pt idx="776">
                  <c:v>81.280299999999997</c:v>
                </c:pt>
                <c:pt idx="785">
                  <c:v>81.146170000000012</c:v>
                </c:pt>
                <c:pt idx="791">
                  <c:v>81.146170000000012</c:v>
                </c:pt>
                <c:pt idx="801">
                  <c:v>81.146170000000012</c:v>
                </c:pt>
                <c:pt idx="804">
                  <c:v>81.146170000000012</c:v>
                </c:pt>
                <c:pt idx="811">
                  <c:v>81.146170000000012</c:v>
                </c:pt>
                <c:pt idx="812">
                  <c:v>81.146170000000012</c:v>
                </c:pt>
                <c:pt idx="822">
                  <c:v>81.146170000000012</c:v>
                </c:pt>
                <c:pt idx="826">
                  <c:v>81.146170000000012</c:v>
                </c:pt>
                <c:pt idx="829">
                  <c:v>81.146170000000012</c:v>
                </c:pt>
                <c:pt idx="847">
                  <c:v>81.146170000000012</c:v>
                </c:pt>
                <c:pt idx="851">
                  <c:v>81.146170000000012</c:v>
                </c:pt>
                <c:pt idx="855">
                  <c:v>81.009799999999998</c:v>
                </c:pt>
                <c:pt idx="857">
                  <c:v>81.009799999999998</c:v>
                </c:pt>
                <c:pt idx="864">
                  <c:v>81.009799999999998</c:v>
                </c:pt>
                <c:pt idx="866">
                  <c:v>81.009799999999998</c:v>
                </c:pt>
                <c:pt idx="867">
                  <c:v>81.009799999999998</c:v>
                </c:pt>
                <c:pt idx="869">
                  <c:v>81.009799999999998</c:v>
                </c:pt>
                <c:pt idx="874">
                  <c:v>81.009799999999998</c:v>
                </c:pt>
                <c:pt idx="876">
                  <c:v>81.009799999999998</c:v>
                </c:pt>
                <c:pt idx="878">
                  <c:v>81.009799999999998</c:v>
                </c:pt>
                <c:pt idx="883">
                  <c:v>81.009799999999998</c:v>
                </c:pt>
                <c:pt idx="889">
                  <c:v>81.009799999999998</c:v>
                </c:pt>
                <c:pt idx="906">
                  <c:v>81.009799999999998</c:v>
                </c:pt>
                <c:pt idx="912">
                  <c:v>80.870609999999999</c:v>
                </c:pt>
                <c:pt idx="921">
                  <c:v>80.731410000000025</c:v>
                </c:pt>
                <c:pt idx="934">
                  <c:v>80.731410000000025</c:v>
                </c:pt>
                <c:pt idx="956">
                  <c:v>80.731410000000025</c:v>
                </c:pt>
                <c:pt idx="972">
                  <c:v>80.591740000000001</c:v>
                </c:pt>
                <c:pt idx="975">
                  <c:v>80.591740000000001</c:v>
                </c:pt>
                <c:pt idx="981">
                  <c:v>80.451820000000026</c:v>
                </c:pt>
                <c:pt idx="983">
                  <c:v>80.451820000000026</c:v>
                </c:pt>
                <c:pt idx="988">
                  <c:v>80.311660000000927</c:v>
                </c:pt>
                <c:pt idx="999">
                  <c:v>80.311660000000927</c:v>
                </c:pt>
                <c:pt idx="1001">
                  <c:v>80.311660000000927</c:v>
                </c:pt>
                <c:pt idx="1002">
                  <c:v>80.171009999999981</c:v>
                </c:pt>
                <c:pt idx="1004">
                  <c:v>80.171009999999981</c:v>
                </c:pt>
                <c:pt idx="1008">
                  <c:v>80.030110000000022</c:v>
                </c:pt>
                <c:pt idx="1010">
                  <c:v>79.889210000000006</c:v>
                </c:pt>
                <c:pt idx="1014">
                  <c:v>79.889210000000006</c:v>
                </c:pt>
                <c:pt idx="1018">
                  <c:v>79.889210000000006</c:v>
                </c:pt>
                <c:pt idx="1028">
                  <c:v>79.889210000000006</c:v>
                </c:pt>
                <c:pt idx="1055">
                  <c:v>79.889210000000006</c:v>
                </c:pt>
                <c:pt idx="1058">
                  <c:v>79.889210000000006</c:v>
                </c:pt>
                <c:pt idx="1062">
                  <c:v>79.889210000000006</c:v>
                </c:pt>
                <c:pt idx="1064">
                  <c:v>79.889210000000006</c:v>
                </c:pt>
                <c:pt idx="1075">
                  <c:v>79.889210000000006</c:v>
                </c:pt>
                <c:pt idx="1080">
                  <c:v>79.889210000000006</c:v>
                </c:pt>
                <c:pt idx="1081">
                  <c:v>79.746040000000022</c:v>
                </c:pt>
                <c:pt idx="1082">
                  <c:v>79.746040000000022</c:v>
                </c:pt>
                <c:pt idx="1088">
                  <c:v>79.746040000000022</c:v>
                </c:pt>
                <c:pt idx="1099">
                  <c:v>79.746040000000022</c:v>
                </c:pt>
                <c:pt idx="1109">
                  <c:v>79.746040000000022</c:v>
                </c:pt>
                <c:pt idx="1110">
                  <c:v>79.601579999999998</c:v>
                </c:pt>
                <c:pt idx="1113">
                  <c:v>79.601579999999998</c:v>
                </c:pt>
                <c:pt idx="1135">
                  <c:v>79.601579999999998</c:v>
                </c:pt>
                <c:pt idx="1158">
                  <c:v>79.601579999999998</c:v>
                </c:pt>
                <c:pt idx="1176">
                  <c:v>79.601579999999998</c:v>
                </c:pt>
                <c:pt idx="1190">
                  <c:v>79.601579999999998</c:v>
                </c:pt>
                <c:pt idx="1219">
                  <c:v>79.601579999999998</c:v>
                </c:pt>
                <c:pt idx="1223">
                  <c:v>79.601579999999998</c:v>
                </c:pt>
                <c:pt idx="1227">
                  <c:v>79.601579999999998</c:v>
                </c:pt>
                <c:pt idx="1234">
                  <c:v>79.601579999999998</c:v>
                </c:pt>
                <c:pt idx="1236">
                  <c:v>79.454710000000006</c:v>
                </c:pt>
                <c:pt idx="1242">
                  <c:v>79.454710000000006</c:v>
                </c:pt>
                <c:pt idx="1249">
                  <c:v>79.454710000000006</c:v>
                </c:pt>
                <c:pt idx="1260">
                  <c:v>79.454710000000006</c:v>
                </c:pt>
                <c:pt idx="1262">
                  <c:v>79.454710000000006</c:v>
                </c:pt>
                <c:pt idx="1270">
                  <c:v>79.454710000000006</c:v>
                </c:pt>
                <c:pt idx="1272">
                  <c:v>79.454710000000006</c:v>
                </c:pt>
                <c:pt idx="1282">
                  <c:v>79.306200000000004</c:v>
                </c:pt>
                <c:pt idx="1289">
                  <c:v>79.306200000000004</c:v>
                </c:pt>
                <c:pt idx="1291">
                  <c:v>79.306200000000004</c:v>
                </c:pt>
                <c:pt idx="1305">
                  <c:v>79.306200000000004</c:v>
                </c:pt>
                <c:pt idx="1309">
                  <c:v>79.306200000000004</c:v>
                </c:pt>
                <c:pt idx="1310">
                  <c:v>79.306200000000004</c:v>
                </c:pt>
                <c:pt idx="1314">
                  <c:v>79.306200000000004</c:v>
                </c:pt>
                <c:pt idx="1317">
                  <c:v>79.306200000000004</c:v>
                </c:pt>
                <c:pt idx="1322">
                  <c:v>79.306200000000004</c:v>
                </c:pt>
                <c:pt idx="1324">
                  <c:v>79.306200000000004</c:v>
                </c:pt>
                <c:pt idx="1327">
                  <c:v>79.306200000000004</c:v>
                </c:pt>
                <c:pt idx="1338">
                  <c:v>79.306200000000004</c:v>
                </c:pt>
                <c:pt idx="1343">
                  <c:v>79.306200000000004</c:v>
                </c:pt>
                <c:pt idx="1348">
                  <c:v>79.306200000000004</c:v>
                </c:pt>
                <c:pt idx="1351">
                  <c:v>79.306200000000004</c:v>
                </c:pt>
                <c:pt idx="1355">
                  <c:v>79.306200000000004</c:v>
                </c:pt>
                <c:pt idx="1357">
                  <c:v>79.306200000000004</c:v>
                </c:pt>
                <c:pt idx="1358">
                  <c:v>79.153099999999981</c:v>
                </c:pt>
                <c:pt idx="1360">
                  <c:v>79</c:v>
                </c:pt>
                <c:pt idx="1367">
                  <c:v>79</c:v>
                </c:pt>
                <c:pt idx="1370">
                  <c:v>79</c:v>
                </c:pt>
                <c:pt idx="1372">
                  <c:v>79</c:v>
                </c:pt>
                <c:pt idx="1374">
                  <c:v>79</c:v>
                </c:pt>
                <c:pt idx="1383">
                  <c:v>78.845699999999994</c:v>
                </c:pt>
                <c:pt idx="1392">
                  <c:v>78.845699999999994</c:v>
                </c:pt>
                <c:pt idx="1410">
                  <c:v>78.845699999999994</c:v>
                </c:pt>
                <c:pt idx="1411">
                  <c:v>78.845699999999994</c:v>
                </c:pt>
                <c:pt idx="1417">
                  <c:v>78.845699999999994</c:v>
                </c:pt>
                <c:pt idx="1420">
                  <c:v>78.845699999999994</c:v>
                </c:pt>
                <c:pt idx="1422">
                  <c:v>78.845699999999994</c:v>
                </c:pt>
                <c:pt idx="1429">
                  <c:v>78.845699999999994</c:v>
                </c:pt>
                <c:pt idx="1439">
                  <c:v>78.845699999999994</c:v>
                </c:pt>
                <c:pt idx="1440">
                  <c:v>78.845699999999994</c:v>
                </c:pt>
                <c:pt idx="1450">
                  <c:v>78.845699999999994</c:v>
                </c:pt>
                <c:pt idx="1452">
                  <c:v>78.845699999999994</c:v>
                </c:pt>
                <c:pt idx="1453">
                  <c:v>78.688009999999949</c:v>
                </c:pt>
                <c:pt idx="1455">
                  <c:v>78.688009999999949</c:v>
                </c:pt>
                <c:pt idx="1457">
                  <c:v>78.53</c:v>
                </c:pt>
                <c:pt idx="1465">
                  <c:v>78.371989999999983</c:v>
                </c:pt>
                <c:pt idx="1467">
                  <c:v>78.371989999999983</c:v>
                </c:pt>
                <c:pt idx="1470">
                  <c:v>78.371989999999983</c:v>
                </c:pt>
                <c:pt idx="1483">
                  <c:v>78.213350000000005</c:v>
                </c:pt>
                <c:pt idx="1489">
                  <c:v>78.213350000000005</c:v>
                </c:pt>
                <c:pt idx="1495">
                  <c:v>78.213350000000005</c:v>
                </c:pt>
                <c:pt idx="1499">
                  <c:v>78.213350000000005</c:v>
                </c:pt>
                <c:pt idx="1502">
                  <c:v>78.213350000000005</c:v>
                </c:pt>
                <c:pt idx="1505">
                  <c:v>78.053399999999982</c:v>
                </c:pt>
                <c:pt idx="1508">
                  <c:v>78.053399999999982</c:v>
                </c:pt>
                <c:pt idx="1516">
                  <c:v>78.053399999999982</c:v>
                </c:pt>
                <c:pt idx="1524">
                  <c:v>78.053399999999982</c:v>
                </c:pt>
                <c:pt idx="1532">
                  <c:v>78.053399999999982</c:v>
                </c:pt>
                <c:pt idx="1535">
                  <c:v>77.892129999999995</c:v>
                </c:pt>
                <c:pt idx="1536">
                  <c:v>77.892129999999995</c:v>
                </c:pt>
                <c:pt idx="1541">
                  <c:v>77.730530000000002</c:v>
                </c:pt>
                <c:pt idx="1550">
                  <c:v>77.568920000000006</c:v>
                </c:pt>
                <c:pt idx="1551">
                  <c:v>77.407330000000002</c:v>
                </c:pt>
                <c:pt idx="1560">
                  <c:v>77.245729999999995</c:v>
                </c:pt>
                <c:pt idx="1563">
                  <c:v>77.084120000000027</c:v>
                </c:pt>
                <c:pt idx="1565">
                  <c:v>77.084120000000027</c:v>
                </c:pt>
                <c:pt idx="1566">
                  <c:v>77.084120000000027</c:v>
                </c:pt>
                <c:pt idx="1570">
                  <c:v>77.084120000000027</c:v>
                </c:pt>
                <c:pt idx="1577">
                  <c:v>77.084120000000027</c:v>
                </c:pt>
                <c:pt idx="1578">
                  <c:v>77.084120000000027</c:v>
                </c:pt>
                <c:pt idx="1588">
                  <c:v>77.084120000000027</c:v>
                </c:pt>
                <c:pt idx="1594">
                  <c:v>77.084120000000027</c:v>
                </c:pt>
                <c:pt idx="1602">
                  <c:v>77.084120000000027</c:v>
                </c:pt>
                <c:pt idx="1608">
                  <c:v>77.084120000000027</c:v>
                </c:pt>
                <c:pt idx="1619">
                  <c:v>77.084120000000027</c:v>
                </c:pt>
                <c:pt idx="1620">
                  <c:v>77.084120000000027</c:v>
                </c:pt>
                <c:pt idx="1638">
                  <c:v>77.084120000000027</c:v>
                </c:pt>
                <c:pt idx="1646">
                  <c:v>77.084120000000027</c:v>
                </c:pt>
                <c:pt idx="1647">
                  <c:v>77.084120000000027</c:v>
                </c:pt>
                <c:pt idx="1658">
                  <c:v>77.084120000000027</c:v>
                </c:pt>
                <c:pt idx="1662">
                  <c:v>77.084120000000027</c:v>
                </c:pt>
                <c:pt idx="1671">
                  <c:v>77.084120000000027</c:v>
                </c:pt>
                <c:pt idx="1678">
                  <c:v>77.084120000000027</c:v>
                </c:pt>
                <c:pt idx="1688">
                  <c:v>77.084120000000027</c:v>
                </c:pt>
                <c:pt idx="1689">
                  <c:v>76.915080000000003</c:v>
                </c:pt>
                <c:pt idx="1695">
                  <c:v>76.915080000000003</c:v>
                </c:pt>
                <c:pt idx="1696">
                  <c:v>76.915080000000003</c:v>
                </c:pt>
                <c:pt idx="1698">
                  <c:v>76.915080000000003</c:v>
                </c:pt>
                <c:pt idx="1699">
                  <c:v>76.915080000000003</c:v>
                </c:pt>
                <c:pt idx="1701">
                  <c:v>76.915080000000003</c:v>
                </c:pt>
                <c:pt idx="1711">
                  <c:v>76.915080000000003</c:v>
                </c:pt>
                <c:pt idx="1716">
                  <c:v>76.915080000000003</c:v>
                </c:pt>
                <c:pt idx="1717">
                  <c:v>76.915080000000003</c:v>
                </c:pt>
                <c:pt idx="1722">
                  <c:v>76.915080000000003</c:v>
                </c:pt>
                <c:pt idx="1729">
                  <c:v>76.915080000000003</c:v>
                </c:pt>
                <c:pt idx="1731">
                  <c:v>76.741840000000025</c:v>
                </c:pt>
                <c:pt idx="1736">
                  <c:v>76.741840000000025</c:v>
                </c:pt>
                <c:pt idx="1738">
                  <c:v>76.741840000000025</c:v>
                </c:pt>
                <c:pt idx="1742">
                  <c:v>76.567430000000002</c:v>
                </c:pt>
                <c:pt idx="1745">
                  <c:v>76.567430000000002</c:v>
                </c:pt>
                <c:pt idx="1746">
                  <c:v>76.567430000000002</c:v>
                </c:pt>
                <c:pt idx="1751">
                  <c:v>76.567430000000002</c:v>
                </c:pt>
                <c:pt idx="1759">
                  <c:v>76.567430000000002</c:v>
                </c:pt>
                <c:pt idx="1760">
                  <c:v>76.567430000000002</c:v>
                </c:pt>
                <c:pt idx="1762">
                  <c:v>76.567430000000002</c:v>
                </c:pt>
                <c:pt idx="1764">
                  <c:v>76.567430000000002</c:v>
                </c:pt>
                <c:pt idx="1766">
                  <c:v>76.389789999999948</c:v>
                </c:pt>
                <c:pt idx="1768">
                  <c:v>76.389789999999948</c:v>
                </c:pt>
                <c:pt idx="1771">
                  <c:v>76.389789999999948</c:v>
                </c:pt>
                <c:pt idx="1773">
                  <c:v>76.389789999999948</c:v>
                </c:pt>
                <c:pt idx="1775">
                  <c:v>76.389789999999948</c:v>
                </c:pt>
                <c:pt idx="1778">
                  <c:v>76.389789999999948</c:v>
                </c:pt>
                <c:pt idx="1779">
                  <c:v>76.389789999999948</c:v>
                </c:pt>
                <c:pt idx="1786">
                  <c:v>76.389789999999948</c:v>
                </c:pt>
                <c:pt idx="1792">
                  <c:v>76.389789999999948</c:v>
                </c:pt>
                <c:pt idx="1797">
                  <c:v>76.389789999999948</c:v>
                </c:pt>
                <c:pt idx="1798">
                  <c:v>76.389789999999948</c:v>
                </c:pt>
                <c:pt idx="1799">
                  <c:v>76.207900000000024</c:v>
                </c:pt>
                <c:pt idx="1808">
                  <c:v>76.207900000000024</c:v>
                </c:pt>
                <c:pt idx="1816">
                  <c:v>76.207900000000024</c:v>
                </c:pt>
                <c:pt idx="1817">
                  <c:v>76.207900000000024</c:v>
                </c:pt>
                <c:pt idx="1828">
                  <c:v>76.024709999999999</c:v>
                </c:pt>
                <c:pt idx="1831">
                  <c:v>76.024709999999999</c:v>
                </c:pt>
                <c:pt idx="1840">
                  <c:v>76.024709999999999</c:v>
                </c:pt>
                <c:pt idx="1842">
                  <c:v>76.024709999999999</c:v>
                </c:pt>
                <c:pt idx="1846">
                  <c:v>76.024709999999999</c:v>
                </c:pt>
                <c:pt idx="1848">
                  <c:v>76.024709999999999</c:v>
                </c:pt>
                <c:pt idx="1852">
                  <c:v>75.838829999999973</c:v>
                </c:pt>
                <c:pt idx="1861">
                  <c:v>75.838829999999973</c:v>
                </c:pt>
                <c:pt idx="1868">
                  <c:v>75.838829999999973</c:v>
                </c:pt>
                <c:pt idx="1874">
                  <c:v>75.838829999999973</c:v>
                </c:pt>
                <c:pt idx="1875">
                  <c:v>75.838829999999973</c:v>
                </c:pt>
                <c:pt idx="1877">
                  <c:v>75.838829999999973</c:v>
                </c:pt>
                <c:pt idx="1884">
                  <c:v>75.838829999999973</c:v>
                </c:pt>
                <c:pt idx="1886">
                  <c:v>75.838829999999973</c:v>
                </c:pt>
                <c:pt idx="1899">
                  <c:v>75.838829999999973</c:v>
                </c:pt>
                <c:pt idx="1904">
                  <c:v>75.838829999999973</c:v>
                </c:pt>
                <c:pt idx="1909">
                  <c:v>75.838829999999973</c:v>
                </c:pt>
                <c:pt idx="1911">
                  <c:v>75.838829999999973</c:v>
                </c:pt>
                <c:pt idx="1912">
                  <c:v>75.838829999999973</c:v>
                </c:pt>
                <c:pt idx="1919">
                  <c:v>75.838829999999973</c:v>
                </c:pt>
                <c:pt idx="1928">
                  <c:v>75.838829999999973</c:v>
                </c:pt>
                <c:pt idx="1934">
                  <c:v>75.838829999999973</c:v>
                </c:pt>
                <c:pt idx="1940">
                  <c:v>75.645359999999982</c:v>
                </c:pt>
                <c:pt idx="1945">
                  <c:v>75.645359999999982</c:v>
                </c:pt>
                <c:pt idx="1947">
                  <c:v>75.645359999999982</c:v>
                </c:pt>
                <c:pt idx="1954">
                  <c:v>75.645359999999982</c:v>
                </c:pt>
                <c:pt idx="1966">
                  <c:v>75.645359999999982</c:v>
                </c:pt>
                <c:pt idx="1967">
                  <c:v>75.645359999999982</c:v>
                </c:pt>
                <c:pt idx="1968">
                  <c:v>75.645359999999982</c:v>
                </c:pt>
                <c:pt idx="1972">
                  <c:v>75.448880000000003</c:v>
                </c:pt>
                <c:pt idx="1978">
                  <c:v>75.448880000000003</c:v>
                </c:pt>
                <c:pt idx="1979">
                  <c:v>75.448880000000003</c:v>
                </c:pt>
                <c:pt idx="1986">
                  <c:v>75.448880000000003</c:v>
                </c:pt>
                <c:pt idx="1988">
                  <c:v>75.448880000000003</c:v>
                </c:pt>
                <c:pt idx="1992">
                  <c:v>75.448880000000003</c:v>
                </c:pt>
                <c:pt idx="1997">
                  <c:v>75.448880000000003</c:v>
                </c:pt>
                <c:pt idx="1998">
                  <c:v>75.448880000000003</c:v>
                </c:pt>
                <c:pt idx="2001">
                  <c:v>75.448880000000003</c:v>
                </c:pt>
                <c:pt idx="2003">
                  <c:v>75.448880000000003</c:v>
                </c:pt>
                <c:pt idx="2011">
                  <c:v>75.448880000000003</c:v>
                </c:pt>
                <c:pt idx="2016">
                  <c:v>75.448880000000003</c:v>
                </c:pt>
                <c:pt idx="2025">
                  <c:v>75.448880000000003</c:v>
                </c:pt>
                <c:pt idx="2030">
                  <c:v>75.448880000000003</c:v>
                </c:pt>
                <c:pt idx="2038">
                  <c:v>75.448880000000003</c:v>
                </c:pt>
                <c:pt idx="2040">
                  <c:v>75.244420000001185</c:v>
                </c:pt>
                <c:pt idx="2044">
                  <c:v>75.244420000001185</c:v>
                </c:pt>
                <c:pt idx="2047">
                  <c:v>75.244420000001185</c:v>
                </c:pt>
                <c:pt idx="2048">
                  <c:v>75.244420000001185</c:v>
                </c:pt>
                <c:pt idx="2049">
                  <c:v>75.244420000001185</c:v>
                </c:pt>
                <c:pt idx="2051">
                  <c:v>75.036550000000005</c:v>
                </c:pt>
                <c:pt idx="2052">
                  <c:v>75.036550000000005</c:v>
                </c:pt>
                <c:pt idx="2061">
                  <c:v>75.036550000000005</c:v>
                </c:pt>
                <c:pt idx="2063">
                  <c:v>75.036550000000005</c:v>
                </c:pt>
                <c:pt idx="2072">
                  <c:v>75.036550000000005</c:v>
                </c:pt>
                <c:pt idx="2073">
                  <c:v>75.036550000000005</c:v>
                </c:pt>
                <c:pt idx="2075">
                  <c:v>75.036550000000005</c:v>
                </c:pt>
                <c:pt idx="2085">
                  <c:v>75.036550000000005</c:v>
                </c:pt>
                <c:pt idx="2092">
                  <c:v>75.036550000000005</c:v>
                </c:pt>
                <c:pt idx="2096">
                  <c:v>75.036550000000005</c:v>
                </c:pt>
                <c:pt idx="2102">
                  <c:v>75.036550000000005</c:v>
                </c:pt>
                <c:pt idx="2105">
                  <c:v>75.036550000000005</c:v>
                </c:pt>
                <c:pt idx="2108">
                  <c:v>75.036550000000005</c:v>
                </c:pt>
                <c:pt idx="2112">
                  <c:v>75.036550000000005</c:v>
                </c:pt>
                <c:pt idx="2114">
                  <c:v>74.820929999999976</c:v>
                </c:pt>
                <c:pt idx="2115">
                  <c:v>74.820929999999976</c:v>
                </c:pt>
                <c:pt idx="2127">
                  <c:v>74.820929999999976</c:v>
                </c:pt>
                <c:pt idx="2128">
                  <c:v>74.820929999999976</c:v>
                </c:pt>
                <c:pt idx="2129">
                  <c:v>74.820929999999976</c:v>
                </c:pt>
                <c:pt idx="2132">
                  <c:v>74.820929999999976</c:v>
                </c:pt>
                <c:pt idx="2138">
                  <c:v>74.602159999999998</c:v>
                </c:pt>
                <c:pt idx="2153">
                  <c:v>74.602159999999998</c:v>
                </c:pt>
                <c:pt idx="2155">
                  <c:v>74.602159999999998</c:v>
                </c:pt>
                <c:pt idx="2176">
                  <c:v>74.382089999999948</c:v>
                </c:pt>
                <c:pt idx="2177">
                  <c:v>74.162029999999973</c:v>
                </c:pt>
                <c:pt idx="2178">
                  <c:v>74.162029999999973</c:v>
                </c:pt>
                <c:pt idx="2179">
                  <c:v>74.162029999999973</c:v>
                </c:pt>
                <c:pt idx="2182">
                  <c:v>73.940640000000613</c:v>
                </c:pt>
                <c:pt idx="2183">
                  <c:v>73.940640000000613</c:v>
                </c:pt>
                <c:pt idx="2195">
                  <c:v>73.940640000000613</c:v>
                </c:pt>
                <c:pt idx="2198">
                  <c:v>73.940640000000613</c:v>
                </c:pt>
                <c:pt idx="2200">
                  <c:v>73.940640000000613</c:v>
                </c:pt>
                <c:pt idx="2202">
                  <c:v>73.940640000000613</c:v>
                </c:pt>
                <c:pt idx="2204">
                  <c:v>73.940640000000613</c:v>
                </c:pt>
                <c:pt idx="2209">
                  <c:v>73.940640000000613</c:v>
                </c:pt>
                <c:pt idx="2214">
                  <c:v>73.940640000000613</c:v>
                </c:pt>
                <c:pt idx="2216">
                  <c:v>73.940640000000613</c:v>
                </c:pt>
                <c:pt idx="2219">
                  <c:v>73.940640000000613</c:v>
                </c:pt>
                <c:pt idx="2225">
                  <c:v>73.940640000000613</c:v>
                </c:pt>
                <c:pt idx="2232">
                  <c:v>73.940640000000613</c:v>
                </c:pt>
                <c:pt idx="2234">
                  <c:v>73.711020000001184</c:v>
                </c:pt>
                <c:pt idx="2239">
                  <c:v>73.711020000001184</c:v>
                </c:pt>
                <c:pt idx="2240">
                  <c:v>73.711020000001184</c:v>
                </c:pt>
                <c:pt idx="2241">
                  <c:v>73.711020000001184</c:v>
                </c:pt>
                <c:pt idx="2249">
                  <c:v>73.711020000001184</c:v>
                </c:pt>
                <c:pt idx="2251">
                  <c:v>73.478489999999979</c:v>
                </c:pt>
                <c:pt idx="2255">
                  <c:v>73.478489999999979</c:v>
                </c:pt>
                <c:pt idx="2258">
                  <c:v>73.478489999999979</c:v>
                </c:pt>
                <c:pt idx="2260">
                  <c:v>73.478489999999979</c:v>
                </c:pt>
                <c:pt idx="2266">
                  <c:v>73.478489999999979</c:v>
                </c:pt>
                <c:pt idx="2268">
                  <c:v>73.478489999999979</c:v>
                </c:pt>
                <c:pt idx="2271">
                  <c:v>73.478489999999979</c:v>
                </c:pt>
                <c:pt idx="2272">
                  <c:v>73.478489999999979</c:v>
                </c:pt>
                <c:pt idx="2275">
                  <c:v>73.478489999999979</c:v>
                </c:pt>
                <c:pt idx="2280">
                  <c:v>73.478489999999979</c:v>
                </c:pt>
                <c:pt idx="2282">
                  <c:v>73.478489999999979</c:v>
                </c:pt>
                <c:pt idx="2284">
                  <c:v>73.478489999999979</c:v>
                </c:pt>
                <c:pt idx="2285">
                  <c:v>73.237580000000023</c:v>
                </c:pt>
                <c:pt idx="2294">
                  <c:v>73.237580000000023</c:v>
                </c:pt>
                <c:pt idx="2295">
                  <c:v>73.237580000000023</c:v>
                </c:pt>
                <c:pt idx="2301">
                  <c:v>72.995070000000013</c:v>
                </c:pt>
                <c:pt idx="2305">
                  <c:v>72.752560000000003</c:v>
                </c:pt>
                <c:pt idx="2308">
                  <c:v>72.510060000000024</c:v>
                </c:pt>
                <c:pt idx="2309">
                  <c:v>72.510060000000024</c:v>
                </c:pt>
                <c:pt idx="2311">
                  <c:v>72.510060000000024</c:v>
                </c:pt>
                <c:pt idx="2318">
                  <c:v>72.510060000000024</c:v>
                </c:pt>
                <c:pt idx="2321">
                  <c:v>72.510060000000024</c:v>
                </c:pt>
                <c:pt idx="2324">
                  <c:v>72.510060000000024</c:v>
                </c:pt>
                <c:pt idx="2326">
                  <c:v>72.510060000000024</c:v>
                </c:pt>
                <c:pt idx="2328">
                  <c:v>72.510060000000024</c:v>
                </c:pt>
                <c:pt idx="2334">
                  <c:v>72.510060000000024</c:v>
                </c:pt>
                <c:pt idx="2338">
                  <c:v>72.510060000000024</c:v>
                </c:pt>
                <c:pt idx="2339">
                  <c:v>72.259160000000023</c:v>
                </c:pt>
                <c:pt idx="2341">
                  <c:v>72.259160000000023</c:v>
                </c:pt>
                <c:pt idx="2345">
                  <c:v>72.259160000000023</c:v>
                </c:pt>
                <c:pt idx="2356">
                  <c:v>72.006500000000003</c:v>
                </c:pt>
                <c:pt idx="2358">
                  <c:v>72.006500000000003</c:v>
                </c:pt>
                <c:pt idx="2365">
                  <c:v>72.006500000000003</c:v>
                </c:pt>
                <c:pt idx="2367">
                  <c:v>72.006500000000003</c:v>
                </c:pt>
                <c:pt idx="2373">
                  <c:v>72.006500000000003</c:v>
                </c:pt>
                <c:pt idx="2381">
                  <c:v>72.006500000000003</c:v>
                </c:pt>
                <c:pt idx="2383">
                  <c:v>72.006500000000003</c:v>
                </c:pt>
                <c:pt idx="2384">
                  <c:v>72.006500000000003</c:v>
                </c:pt>
                <c:pt idx="2387">
                  <c:v>72.006500000000003</c:v>
                </c:pt>
                <c:pt idx="2392">
                  <c:v>72.006500000000003</c:v>
                </c:pt>
                <c:pt idx="2394">
                  <c:v>72.006500000000003</c:v>
                </c:pt>
                <c:pt idx="2396">
                  <c:v>71.743709999999993</c:v>
                </c:pt>
                <c:pt idx="2401">
                  <c:v>71.743709999999993</c:v>
                </c:pt>
                <c:pt idx="2403">
                  <c:v>71.743709999999993</c:v>
                </c:pt>
                <c:pt idx="2407">
                  <c:v>71.743709999999993</c:v>
                </c:pt>
                <c:pt idx="2409">
                  <c:v>71.743709999999993</c:v>
                </c:pt>
                <c:pt idx="2410">
                  <c:v>71.743709999999993</c:v>
                </c:pt>
                <c:pt idx="2415">
                  <c:v>71.743709999999993</c:v>
                </c:pt>
                <c:pt idx="2416">
                  <c:v>71.743709999999993</c:v>
                </c:pt>
                <c:pt idx="2417">
                  <c:v>71.743709999999993</c:v>
                </c:pt>
                <c:pt idx="2423">
                  <c:v>71.743709999999993</c:v>
                </c:pt>
                <c:pt idx="2427">
                  <c:v>71.743709999999993</c:v>
                </c:pt>
                <c:pt idx="2429">
                  <c:v>71.743709999999993</c:v>
                </c:pt>
                <c:pt idx="2434">
                  <c:v>71.743709999999993</c:v>
                </c:pt>
                <c:pt idx="2440">
                  <c:v>71.743709999999993</c:v>
                </c:pt>
                <c:pt idx="2448">
                  <c:v>71.743709999999993</c:v>
                </c:pt>
                <c:pt idx="2450">
                  <c:v>71.743709999999993</c:v>
                </c:pt>
                <c:pt idx="2455">
                  <c:v>71.743709999999993</c:v>
                </c:pt>
                <c:pt idx="2458">
                  <c:v>71.743709999999993</c:v>
                </c:pt>
                <c:pt idx="2460">
                  <c:v>71.743709999999993</c:v>
                </c:pt>
                <c:pt idx="2462">
                  <c:v>71.462350000000001</c:v>
                </c:pt>
                <c:pt idx="2468">
                  <c:v>71.462350000000001</c:v>
                </c:pt>
                <c:pt idx="2479">
                  <c:v>71.462350000000001</c:v>
                </c:pt>
                <c:pt idx="2483">
                  <c:v>71.462350000000001</c:v>
                </c:pt>
                <c:pt idx="2484">
                  <c:v>71.462350000000001</c:v>
                </c:pt>
                <c:pt idx="2487">
                  <c:v>71.462350000000001</c:v>
                </c:pt>
                <c:pt idx="2488">
                  <c:v>71.462350000000001</c:v>
                </c:pt>
                <c:pt idx="2490">
                  <c:v>71.462350000000001</c:v>
                </c:pt>
                <c:pt idx="2491">
                  <c:v>71.462350000000001</c:v>
                </c:pt>
                <c:pt idx="2494">
                  <c:v>71.462350000000001</c:v>
                </c:pt>
                <c:pt idx="2495">
                  <c:v>71.462350000000001</c:v>
                </c:pt>
                <c:pt idx="2497">
                  <c:v>71.462350000000001</c:v>
                </c:pt>
                <c:pt idx="2501">
                  <c:v>71.168270000000007</c:v>
                </c:pt>
                <c:pt idx="2507">
                  <c:v>71.168270000000007</c:v>
                </c:pt>
                <c:pt idx="2509">
                  <c:v>71.168270000000007</c:v>
                </c:pt>
                <c:pt idx="2514">
                  <c:v>71.168270000000007</c:v>
                </c:pt>
                <c:pt idx="2522">
                  <c:v>71.168270000000007</c:v>
                </c:pt>
                <c:pt idx="2523">
                  <c:v>71.168270000000007</c:v>
                </c:pt>
                <c:pt idx="2529">
                  <c:v>71.168270000000007</c:v>
                </c:pt>
                <c:pt idx="2532">
                  <c:v>71.168270000000007</c:v>
                </c:pt>
                <c:pt idx="2538">
                  <c:v>71.168270000000007</c:v>
                </c:pt>
                <c:pt idx="2541">
                  <c:v>71.168270000000007</c:v>
                </c:pt>
                <c:pt idx="2544">
                  <c:v>71.168270000000007</c:v>
                </c:pt>
                <c:pt idx="2545">
                  <c:v>71.168270000000007</c:v>
                </c:pt>
                <c:pt idx="2551">
                  <c:v>71.168270000000007</c:v>
                </c:pt>
                <c:pt idx="2553">
                  <c:v>71.168270000000007</c:v>
                </c:pt>
                <c:pt idx="2557">
                  <c:v>71.168270000000007</c:v>
                </c:pt>
                <c:pt idx="2559">
                  <c:v>71.168270000000007</c:v>
                </c:pt>
                <c:pt idx="2562">
                  <c:v>71.168270000000007</c:v>
                </c:pt>
                <c:pt idx="2568">
                  <c:v>71.168270000000007</c:v>
                </c:pt>
                <c:pt idx="2574">
                  <c:v>71.168270000000007</c:v>
                </c:pt>
                <c:pt idx="2575">
                  <c:v>71.168270000000007</c:v>
                </c:pt>
                <c:pt idx="2577">
                  <c:v>71.168270000000007</c:v>
                </c:pt>
                <c:pt idx="2579">
                  <c:v>71.168270000000007</c:v>
                </c:pt>
                <c:pt idx="2580">
                  <c:v>71.168270000000007</c:v>
                </c:pt>
                <c:pt idx="2581">
                  <c:v>71.168270000000007</c:v>
                </c:pt>
                <c:pt idx="2584">
                  <c:v>71.168270000000007</c:v>
                </c:pt>
                <c:pt idx="2587">
                  <c:v>71.168270000000007</c:v>
                </c:pt>
                <c:pt idx="2588">
                  <c:v>71.168270000000007</c:v>
                </c:pt>
                <c:pt idx="2592">
                  <c:v>71.168270000000007</c:v>
                </c:pt>
                <c:pt idx="2593">
                  <c:v>71.168270000000007</c:v>
                </c:pt>
                <c:pt idx="2604">
                  <c:v>71.168270000000007</c:v>
                </c:pt>
                <c:pt idx="2609">
                  <c:v>70.832569999999976</c:v>
                </c:pt>
                <c:pt idx="2612">
                  <c:v>70.832569999999976</c:v>
                </c:pt>
                <c:pt idx="2624">
                  <c:v>70.832569999999976</c:v>
                </c:pt>
                <c:pt idx="2625">
                  <c:v>70.832569999999976</c:v>
                </c:pt>
                <c:pt idx="2627">
                  <c:v>70.832569999999976</c:v>
                </c:pt>
                <c:pt idx="2628">
                  <c:v>70.832569999999976</c:v>
                </c:pt>
                <c:pt idx="2630">
                  <c:v>70.832569999999976</c:v>
                </c:pt>
                <c:pt idx="2631">
                  <c:v>70.832569999999976</c:v>
                </c:pt>
                <c:pt idx="2632">
                  <c:v>70.832569999999976</c:v>
                </c:pt>
                <c:pt idx="2636">
                  <c:v>70.832569999999976</c:v>
                </c:pt>
                <c:pt idx="2639">
                  <c:v>70.832569999999976</c:v>
                </c:pt>
                <c:pt idx="2642">
                  <c:v>70.832569999999976</c:v>
                </c:pt>
                <c:pt idx="2652">
                  <c:v>70.832569999999976</c:v>
                </c:pt>
                <c:pt idx="2657">
                  <c:v>70.476620000000025</c:v>
                </c:pt>
                <c:pt idx="2659">
                  <c:v>70.476620000000025</c:v>
                </c:pt>
                <c:pt idx="2661">
                  <c:v>70.476620000000025</c:v>
                </c:pt>
                <c:pt idx="2663">
                  <c:v>70.476620000000025</c:v>
                </c:pt>
                <c:pt idx="2672">
                  <c:v>70.476620000000025</c:v>
                </c:pt>
                <c:pt idx="2678">
                  <c:v>70.476620000000025</c:v>
                </c:pt>
                <c:pt idx="2682">
                  <c:v>70.476620000000025</c:v>
                </c:pt>
                <c:pt idx="2685">
                  <c:v>70.476620000000025</c:v>
                </c:pt>
                <c:pt idx="2687">
                  <c:v>70.476620000000025</c:v>
                </c:pt>
                <c:pt idx="2688">
                  <c:v>70.476620000000025</c:v>
                </c:pt>
                <c:pt idx="2691">
                  <c:v>70.103739999999718</c:v>
                </c:pt>
                <c:pt idx="2692">
                  <c:v>70.103739999999718</c:v>
                </c:pt>
                <c:pt idx="2697">
                  <c:v>70.103739999999718</c:v>
                </c:pt>
                <c:pt idx="2706">
                  <c:v>70.103739999999718</c:v>
                </c:pt>
                <c:pt idx="2707">
                  <c:v>70.103739999999718</c:v>
                </c:pt>
                <c:pt idx="2708">
                  <c:v>70.103739999999718</c:v>
                </c:pt>
                <c:pt idx="2713">
                  <c:v>70.103739999999718</c:v>
                </c:pt>
                <c:pt idx="2714">
                  <c:v>70.103739999999718</c:v>
                </c:pt>
                <c:pt idx="2718">
                  <c:v>70.103739999999718</c:v>
                </c:pt>
                <c:pt idx="2720">
                  <c:v>70.103739999999718</c:v>
                </c:pt>
                <c:pt idx="2728">
                  <c:v>69.709900000000005</c:v>
                </c:pt>
                <c:pt idx="2730">
                  <c:v>69.709900000000005</c:v>
                </c:pt>
                <c:pt idx="2732">
                  <c:v>69.709900000000005</c:v>
                </c:pt>
                <c:pt idx="2734">
                  <c:v>69.709900000000005</c:v>
                </c:pt>
                <c:pt idx="2736">
                  <c:v>69.709900000000005</c:v>
                </c:pt>
                <c:pt idx="2738">
                  <c:v>69.709900000000005</c:v>
                </c:pt>
                <c:pt idx="2743">
                  <c:v>69.709900000000005</c:v>
                </c:pt>
                <c:pt idx="2746">
                  <c:v>69.709900000000005</c:v>
                </c:pt>
                <c:pt idx="2748">
                  <c:v>69.709900000000005</c:v>
                </c:pt>
                <c:pt idx="2749">
                  <c:v>69.709900000000005</c:v>
                </c:pt>
                <c:pt idx="2759">
                  <c:v>69.709900000000005</c:v>
                </c:pt>
                <c:pt idx="2761">
                  <c:v>69.709900000000005</c:v>
                </c:pt>
                <c:pt idx="2764">
                  <c:v>69.709900000000005</c:v>
                </c:pt>
                <c:pt idx="2768">
                  <c:v>69.709900000000005</c:v>
                </c:pt>
                <c:pt idx="2771">
                  <c:v>69.709900000000005</c:v>
                </c:pt>
                <c:pt idx="2774">
                  <c:v>69.709900000000005</c:v>
                </c:pt>
                <c:pt idx="2775">
                  <c:v>69.709900000000005</c:v>
                </c:pt>
                <c:pt idx="2776">
                  <c:v>69.709900000000005</c:v>
                </c:pt>
                <c:pt idx="2780">
                  <c:v>69.268690000000007</c:v>
                </c:pt>
                <c:pt idx="2788">
                  <c:v>69.268690000000007</c:v>
                </c:pt>
                <c:pt idx="2795">
                  <c:v>69.268690000000007</c:v>
                </c:pt>
                <c:pt idx="2800">
                  <c:v>69.268690000000007</c:v>
                </c:pt>
                <c:pt idx="2807">
                  <c:v>69.268690000000007</c:v>
                </c:pt>
                <c:pt idx="2808">
                  <c:v>69.268690000000007</c:v>
                </c:pt>
                <c:pt idx="2810">
                  <c:v>69.268690000000007</c:v>
                </c:pt>
                <c:pt idx="2813">
                  <c:v>69.268690000000007</c:v>
                </c:pt>
                <c:pt idx="2821">
                  <c:v>69.268690000000007</c:v>
                </c:pt>
                <c:pt idx="2823">
                  <c:v>68.803799999999981</c:v>
                </c:pt>
                <c:pt idx="2825">
                  <c:v>68.803799999999981</c:v>
                </c:pt>
                <c:pt idx="2836">
                  <c:v>68.803799999999981</c:v>
                </c:pt>
                <c:pt idx="2837">
                  <c:v>68.803799999999981</c:v>
                </c:pt>
                <c:pt idx="2838">
                  <c:v>68.803799999999981</c:v>
                </c:pt>
                <c:pt idx="2839">
                  <c:v>68.803799999999981</c:v>
                </c:pt>
                <c:pt idx="2841">
                  <c:v>68.803799999999981</c:v>
                </c:pt>
                <c:pt idx="2842">
                  <c:v>68.803799999999981</c:v>
                </c:pt>
                <c:pt idx="2850">
                  <c:v>68.803799999999981</c:v>
                </c:pt>
                <c:pt idx="2852">
                  <c:v>68.803799999999981</c:v>
                </c:pt>
                <c:pt idx="2854">
                  <c:v>68.803799999999981</c:v>
                </c:pt>
                <c:pt idx="2856">
                  <c:v>68.803799999999981</c:v>
                </c:pt>
                <c:pt idx="2863">
                  <c:v>68.803799999999981</c:v>
                </c:pt>
                <c:pt idx="2866">
                  <c:v>68.803799999999981</c:v>
                </c:pt>
                <c:pt idx="2868">
                  <c:v>68.803799999999981</c:v>
                </c:pt>
                <c:pt idx="2885">
                  <c:v>68.803799999999981</c:v>
                </c:pt>
                <c:pt idx="2887">
                  <c:v>68.803799999999981</c:v>
                </c:pt>
                <c:pt idx="2888">
                  <c:v>68.803799999999981</c:v>
                </c:pt>
                <c:pt idx="2896">
                  <c:v>68.803799999999981</c:v>
                </c:pt>
                <c:pt idx="2897">
                  <c:v>68.803799999999981</c:v>
                </c:pt>
                <c:pt idx="2899">
                  <c:v>68.270439999999979</c:v>
                </c:pt>
                <c:pt idx="2900">
                  <c:v>68.270439999999979</c:v>
                </c:pt>
                <c:pt idx="2907">
                  <c:v>68.270439999999979</c:v>
                </c:pt>
                <c:pt idx="2910">
                  <c:v>68.270439999999979</c:v>
                </c:pt>
                <c:pt idx="2912">
                  <c:v>68.270439999999979</c:v>
                </c:pt>
                <c:pt idx="2915">
                  <c:v>68.270439999999979</c:v>
                </c:pt>
                <c:pt idx="2917">
                  <c:v>68.270439999999979</c:v>
                </c:pt>
                <c:pt idx="2918">
                  <c:v>68.270439999999979</c:v>
                </c:pt>
                <c:pt idx="2923">
                  <c:v>68.270439999999979</c:v>
                </c:pt>
                <c:pt idx="2924">
                  <c:v>68.270439999999979</c:v>
                </c:pt>
                <c:pt idx="2925">
                  <c:v>68.270439999999979</c:v>
                </c:pt>
                <c:pt idx="2933">
                  <c:v>68.270439999999979</c:v>
                </c:pt>
                <c:pt idx="2940">
                  <c:v>68.270439999999979</c:v>
                </c:pt>
                <c:pt idx="2945">
                  <c:v>68.270439999999979</c:v>
                </c:pt>
                <c:pt idx="2947">
                  <c:v>68.270439999999979</c:v>
                </c:pt>
                <c:pt idx="2950">
                  <c:v>68.270439999999979</c:v>
                </c:pt>
                <c:pt idx="2951">
                  <c:v>68.270439999999979</c:v>
                </c:pt>
                <c:pt idx="2953">
                  <c:v>68.270439999999979</c:v>
                </c:pt>
                <c:pt idx="2954">
                  <c:v>68.270439999999979</c:v>
                </c:pt>
                <c:pt idx="2966">
                  <c:v>68.270439999999979</c:v>
                </c:pt>
                <c:pt idx="2970">
                  <c:v>68.270439999999979</c:v>
                </c:pt>
                <c:pt idx="2972">
                  <c:v>68.270439999999979</c:v>
                </c:pt>
                <c:pt idx="2973">
                  <c:v>68.270439999999979</c:v>
                </c:pt>
                <c:pt idx="2975">
                  <c:v>68.270439999999979</c:v>
                </c:pt>
                <c:pt idx="2982">
                  <c:v>68.270439999999979</c:v>
                </c:pt>
                <c:pt idx="2984">
                  <c:v>68.270439999999979</c:v>
                </c:pt>
                <c:pt idx="2985">
                  <c:v>68.270439999999979</c:v>
                </c:pt>
                <c:pt idx="2986">
                  <c:v>68.270439999999979</c:v>
                </c:pt>
                <c:pt idx="2987">
                  <c:v>68.270439999999979</c:v>
                </c:pt>
                <c:pt idx="2995">
                  <c:v>68.270439999999979</c:v>
                </c:pt>
                <c:pt idx="2996">
                  <c:v>68.270439999999979</c:v>
                </c:pt>
                <c:pt idx="2997">
                  <c:v>68.270439999999979</c:v>
                </c:pt>
                <c:pt idx="2998">
                  <c:v>68.270439999999979</c:v>
                </c:pt>
                <c:pt idx="2999">
                  <c:v>68.270439999999979</c:v>
                </c:pt>
                <c:pt idx="3000">
                  <c:v>68.270439999999979</c:v>
                </c:pt>
                <c:pt idx="3006">
                  <c:v>67.544160000001185</c:v>
                </c:pt>
                <c:pt idx="3010">
                  <c:v>67.544160000001185</c:v>
                </c:pt>
                <c:pt idx="3011">
                  <c:v>67.544160000001185</c:v>
                </c:pt>
                <c:pt idx="3013">
                  <c:v>67.544160000001185</c:v>
                </c:pt>
                <c:pt idx="3014">
                  <c:v>67.544160000001185</c:v>
                </c:pt>
                <c:pt idx="3017">
                  <c:v>67.544160000001185</c:v>
                </c:pt>
                <c:pt idx="3021">
                  <c:v>67.544160000001185</c:v>
                </c:pt>
                <c:pt idx="3026">
                  <c:v>67.544160000001185</c:v>
                </c:pt>
                <c:pt idx="3027">
                  <c:v>66.749520000001013</c:v>
                </c:pt>
                <c:pt idx="3031">
                  <c:v>66.749520000001013</c:v>
                </c:pt>
                <c:pt idx="3032">
                  <c:v>66.749520000001013</c:v>
                </c:pt>
                <c:pt idx="3035">
                  <c:v>66.749520000001013</c:v>
                </c:pt>
                <c:pt idx="3042">
                  <c:v>66.749520000001013</c:v>
                </c:pt>
                <c:pt idx="3043">
                  <c:v>66.749520000001013</c:v>
                </c:pt>
                <c:pt idx="3044">
                  <c:v>66.749520000001013</c:v>
                </c:pt>
                <c:pt idx="3050">
                  <c:v>66.749520000001013</c:v>
                </c:pt>
                <c:pt idx="3053">
                  <c:v>66.749520000001013</c:v>
                </c:pt>
                <c:pt idx="3056">
                  <c:v>66.749520000001013</c:v>
                </c:pt>
                <c:pt idx="3058">
                  <c:v>66.749520000001013</c:v>
                </c:pt>
                <c:pt idx="3059">
                  <c:v>66.749520000001013</c:v>
                </c:pt>
                <c:pt idx="3061">
                  <c:v>66.749520000001013</c:v>
                </c:pt>
                <c:pt idx="3062">
                  <c:v>66.749520000001013</c:v>
                </c:pt>
                <c:pt idx="3066">
                  <c:v>66.749520000001013</c:v>
                </c:pt>
                <c:pt idx="3071">
                  <c:v>65.782139999999998</c:v>
                </c:pt>
                <c:pt idx="3073">
                  <c:v>65.782139999999998</c:v>
                </c:pt>
                <c:pt idx="3074">
                  <c:v>65.782139999999998</c:v>
                </c:pt>
                <c:pt idx="3076">
                  <c:v>65.782139999999998</c:v>
                </c:pt>
                <c:pt idx="3077">
                  <c:v>65.782139999999998</c:v>
                </c:pt>
                <c:pt idx="3078">
                  <c:v>65.782139999999998</c:v>
                </c:pt>
                <c:pt idx="3082">
                  <c:v>65.782139999999998</c:v>
                </c:pt>
                <c:pt idx="3083">
                  <c:v>65.782139999999998</c:v>
                </c:pt>
                <c:pt idx="3084">
                  <c:v>65.782139999999998</c:v>
                </c:pt>
                <c:pt idx="3086">
                  <c:v>65.782139999999998</c:v>
                </c:pt>
                <c:pt idx="3087">
                  <c:v>65.782139999999998</c:v>
                </c:pt>
                <c:pt idx="3090">
                  <c:v>65.782139999999998</c:v>
                </c:pt>
                <c:pt idx="3096">
                  <c:v>65.782139999999998</c:v>
                </c:pt>
                <c:pt idx="3099">
                  <c:v>64.586100000000002</c:v>
                </c:pt>
                <c:pt idx="3102">
                  <c:v>64.586100000000002</c:v>
                </c:pt>
                <c:pt idx="3104">
                  <c:v>64.586100000000002</c:v>
                </c:pt>
                <c:pt idx="3105">
                  <c:v>64.586100000000002</c:v>
                </c:pt>
                <c:pt idx="3107">
                  <c:v>64.586100000000002</c:v>
                </c:pt>
                <c:pt idx="3108">
                  <c:v>64.586100000000002</c:v>
                </c:pt>
                <c:pt idx="3110">
                  <c:v>64.586100000000002</c:v>
                </c:pt>
                <c:pt idx="3111">
                  <c:v>64.586100000000002</c:v>
                </c:pt>
                <c:pt idx="3115">
                  <c:v>64.586100000000002</c:v>
                </c:pt>
                <c:pt idx="3117">
                  <c:v>64.586100000000002</c:v>
                </c:pt>
                <c:pt idx="3119">
                  <c:v>64.586100000000002</c:v>
                </c:pt>
                <c:pt idx="3120">
                  <c:v>64.586100000000002</c:v>
                </c:pt>
                <c:pt idx="3121">
                  <c:v>64.586100000000002</c:v>
                </c:pt>
                <c:pt idx="3122">
                  <c:v>64.586100000000002</c:v>
                </c:pt>
                <c:pt idx="3123">
                  <c:v>64.586100000000002</c:v>
                </c:pt>
                <c:pt idx="3124">
                  <c:v>64.586100000000002</c:v>
                </c:pt>
                <c:pt idx="3125">
                  <c:v>64.586100000000002</c:v>
                </c:pt>
                <c:pt idx="3130">
                  <c:v>62.88646</c:v>
                </c:pt>
                <c:pt idx="3131">
                  <c:v>62.88646</c:v>
                </c:pt>
                <c:pt idx="3133">
                  <c:v>62.88646</c:v>
                </c:pt>
                <c:pt idx="3136">
                  <c:v>61.089710000000011</c:v>
                </c:pt>
                <c:pt idx="3137">
                  <c:v>61.089710000000011</c:v>
                </c:pt>
                <c:pt idx="3138">
                  <c:v>61.089710000000011</c:v>
                </c:pt>
                <c:pt idx="3141">
                  <c:v>61.089710000000011</c:v>
                </c:pt>
                <c:pt idx="3142">
                  <c:v>61.089710000000011</c:v>
                </c:pt>
                <c:pt idx="3143">
                  <c:v>61.089710000000011</c:v>
                </c:pt>
                <c:pt idx="3144">
                  <c:v>61.089710000000011</c:v>
                </c:pt>
                <c:pt idx="3149">
                  <c:v>61.089710000000011</c:v>
                </c:pt>
                <c:pt idx="3153">
                  <c:v>61.089710000000011</c:v>
                </c:pt>
                <c:pt idx="3154">
                  <c:v>61.089710000000011</c:v>
                </c:pt>
                <c:pt idx="3157">
                  <c:v>61.089710000000011</c:v>
                </c:pt>
                <c:pt idx="3158">
                  <c:v>61.089710000000011</c:v>
                </c:pt>
                <c:pt idx="3160">
                  <c:v>61.089710000000011</c:v>
                </c:pt>
                <c:pt idx="3161">
                  <c:v>61.089710000000011</c:v>
                </c:pt>
                <c:pt idx="3162">
                  <c:v>61.089710000000011</c:v>
                </c:pt>
                <c:pt idx="3163">
                  <c:v>61.089710000000011</c:v>
                </c:pt>
                <c:pt idx="3164">
                  <c:v>61.089710000000011</c:v>
                </c:pt>
                <c:pt idx="3168">
                  <c:v>61.089710000000011</c:v>
                </c:pt>
                <c:pt idx="3169">
                  <c:v>61.089710000000011</c:v>
                </c:pt>
                <c:pt idx="3170">
                  <c:v>61.089710000000011</c:v>
                </c:pt>
                <c:pt idx="3171">
                  <c:v>61.089710000000011</c:v>
                </c:pt>
                <c:pt idx="3174">
                  <c:v>61.089710000000011</c:v>
                </c:pt>
                <c:pt idx="3175">
                  <c:v>61.089710000000011</c:v>
                </c:pt>
                <c:pt idx="3176">
                  <c:v>61.089710000000011</c:v>
                </c:pt>
                <c:pt idx="3180">
                  <c:v>61.089710000000011</c:v>
                </c:pt>
                <c:pt idx="3184">
                  <c:v>61.089710000000011</c:v>
                </c:pt>
                <c:pt idx="3185">
                  <c:v>61.089710000000011</c:v>
                </c:pt>
                <c:pt idx="3186">
                  <c:v>61.089710000000011</c:v>
                </c:pt>
                <c:pt idx="3189">
                  <c:v>61.089710000000011</c:v>
                </c:pt>
                <c:pt idx="3190">
                  <c:v>61.089710000000011</c:v>
                </c:pt>
                <c:pt idx="3191">
                  <c:v>61.089710000000011</c:v>
                </c:pt>
                <c:pt idx="3192">
                  <c:v>61.089710000000011</c:v>
                </c:pt>
                <c:pt idx="3193">
                  <c:v>61.089710000000011</c:v>
                </c:pt>
                <c:pt idx="3194">
                  <c:v>61.089710000000011</c:v>
                </c:pt>
                <c:pt idx="3195">
                  <c:v>61.089710000000011</c:v>
                </c:pt>
              </c:numCache>
            </c:numRef>
          </c:yVal>
          <c:smooth val="0"/>
          <c:extLst>
            <c:ext xmlns:c16="http://schemas.microsoft.com/office/drawing/2014/chart" uri="{C3380CC4-5D6E-409C-BE32-E72D297353CC}">
              <c16:uniqueId val="{00000001-B9BD-4BE7-AFB5-01C02BCAEDA6}"/>
            </c:ext>
          </c:extLst>
        </c:ser>
        <c:dLbls>
          <c:showLegendKey val="0"/>
          <c:showVal val="0"/>
          <c:showCatName val="0"/>
          <c:showSerName val="0"/>
          <c:showPercent val="0"/>
          <c:showBubbleSize val="0"/>
        </c:dLbls>
        <c:axId val="992456240"/>
        <c:axId val="992458016"/>
      </c:scatterChart>
      <c:valAx>
        <c:axId val="992456240"/>
        <c:scaling>
          <c:orientation val="minMax"/>
          <c:max val="20"/>
        </c:scaling>
        <c:delete val="0"/>
        <c:axPos val="b"/>
        <c:numFmt formatCode="General" sourceLinked="1"/>
        <c:majorTickMark val="out"/>
        <c:minorTickMark val="none"/>
        <c:tickLblPos val="nextTo"/>
        <c:spPr>
          <a:ln>
            <a:solidFill>
              <a:srgbClr val="FFFBF4"/>
            </a:solidFill>
          </a:ln>
        </c:spPr>
        <c:txPr>
          <a:bodyPr/>
          <a:lstStyle/>
          <a:p>
            <a:pPr>
              <a:defRPr sz="2400" b="1">
                <a:solidFill>
                  <a:srgbClr val="FFFFFF"/>
                </a:solidFill>
                <a:latin typeface="Arial"/>
                <a:cs typeface="Arial"/>
              </a:defRPr>
            </a:pPr>
            <a:endParaRPr lang="it-IT"/>
          </a:p>
        </c:txPr>
        <c:crossAx val="992458016"/>
        <c:crosses val="autoZero"/>
        <c:crossBetween val="midCat"/>
        <c:majorUnit val="5"/>
      </c:valAx>
      <c:valAx>
        <c:axId val="992458016"/>
        <c:scaling>
          <c:orientation val="minMax"/>
          <c:max val="100"/>
        </c:scaling>
        <c:delete val="0"/>
        <c:axPos val="l"/>
        <c:numFmt formatCode="General" sourceLinked="1"/>
        <c:majorTickMark val="out"/>
        <c:minorTickMark val="none"/>
        <c:tickLblPos val="nextTo"/>
        <c:spPr>
          <a:ln>
            <a:solidFill>
              <a:srgbClr val="FFFBF4"/>
            </a:solidFill>
          </a:ln>
        </c:spPr>
        <c:txPr>
          <a:bodyPr/>
          <a:lstStyle/>
          <a:p>
            <a:pPr>
              <a:defRPr sz="2400" b="1">
                <a:solidFill>
                  <a:srgbClr val="FFFFFF"/>
                </a:solidFill>
                <a:latin typeface="Arial"/>
                <a:cs typeface="Arial"/>
              </a:defRPr>
            </a:pPr>
            <a:endParaRPr lang="it-IT"/>
          </a:p>
        </c:txPr>
        <c:crossAx val="992456240"/>
        <c:crosses val="autoZero"/>
        <c:crossBetween val="midCat"/>
        <c:majorUnit val="20"/>
      </c:valAx>
      <c:spPr>
        <a:noFill/>
        <a:ln>
          <a:noFill/>
        </a:ln>
      </c:spPr>
    </c:plotArea>
    <c:plotVisOnly val="1"/>
    <c:dispBlanksAs val="span"/>
    <c:showDLblsOverMax val="0"/>
  </c:chart>
  <c:spPr>
    <a:noFill/>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plotArea>
      <c:layout/>
      <c:scatterChart>
        <c:scatterStyle val="lineMarker"/>
        <c:varyColors val="0"/>
        <c:ser>
          <c:idx val="0"/>
          <c:order val="0"/>
          <c:tx>
            <c:strRef>
              <c:f>'PrePost MELD Pt Survival'!$B$1</c:f>
              <c:strCache>
                <c:ptCount val="1"/>
                <c:pt idx="0">
                  <c:v>Pre-MELD</c:v>
                </c:pt>
              </c:strCache>
            </c:strRef>
          </c:tx>
          <c:spPr>
            <a:ln w="76200">
              <a:solidFill>
                <a:srgbClr val="FFFF00"/>
              </a:solidFill>
            </a:ln>
          </c:spPr>
          <c:marker>
            <c:symbol val="none"/>
          </c:marker>
          <c:xVal>
            <c:numRef>
              <c:f>'PrePost MELD Pt Survival'!$A$2:$A$3496</c:f>
              <c:numCache>
                <c:formatCode>General</c:formatCode>
                <c:ptCount val="3495"/>
                <c:pt idx="0">
                  <c:v>0</c:v>
                </c:pt>
                <c:pt idx="1">
                  <c:v>2.50000000000003E-3</c:v>
                </c:pt>
                <c:pt idx="2">
                  <c:v>5.8333333333334498E-3</c:v>
                </c:pt>
                <c:pt idx="3">
                  <c:v>8.3333333333333506E-3</c:v>
                </c:pt>
                <c:pt idx="4">
                  <c:v>1.0833333333333301E-2</c:v>
                </c:pt>
                <c:pt idx="5">
                  <c:v>1.3333333333333299E-2</c:v>
                </c:pt>
                <c:pt idx="6">
                  <c:v>1.6666666666666701E-2</c:v>
                </c:pt>
                <c:pt idx="7">
                  <c:v>1.91666666666667E-2</c:v>
                </c:pt>
                <c:pt idx="8">
                  <c:v>2.1666666666666699E-2</c:v>
                </c:pt>
                <c:pt idx="9">
                  <c:v>2.5000000000000001E-2</c:v>
                </c:pt>
                <c:pt idx="10">
                  <c:v>2.75E-2</c:v>
                </c:pt>
                <c:pt idx="11">
                  <c:v>0.03</c:v>
                </c:pt>
                <c:pt idx="12">
                  <c:v>3.2500000000000001E-2</c:v>
                </c:pt>
                <c:pt idx="13">
                  <c:v>3.5833333333333398E-2</c:v>
                </c:pt>
                <c:pt idx="14">
                  <c:v>3.8333333333333303E-2</c:v>
                </c:pt>
                <c:pt idx="15">
                  <c:v>4.0833333333333999E-2</c:v>
                </c:pt>
                <c:pt idx="16">
                  <c:v>4.4166666666666798E-2</c:v>
                </c:pt>
                <c:pt idx="17">
                  <c:v>4.6666666666666697E-2</c:v>
                </c:pt>
                <c:pt idx="18">
                  <c:v>4.9166666666666803E-2</c:v>
                </c:pt>
                <c:pt idx="19">
                  <c:v>5.1666666666666701E-2</c:v>
                </c:pt>
                <c:pt idx="20">
                  <c:v>5.5E-2</c:v>
                </c:pt>
                <c:pt idx="21">
                  <c:v>5.7500000000000002E-2</c:v>
                </c:pt>
                <c:pt idx="22">
                  <c:v>0.06</c:v>
                </c:pt>
                <c:pt idx="23">
                  <c:v>6.3333333333334005E-2</c:v>
                </c:pt>
                <c:pt idx="24">
                  <c:v>6.5833333333334104E-2</c:v>
                </c:pt>
                <c:pt idx="25">
                  <c:v>6.8333333333334106E-2</c:v>
                </c:pt>
                <c:pt idx="26">
                  <c:v>7.0833333333334095E-2</c:v>
                </c:pt>
                <c:pt idx="27">
                  <c:v>7.4166666666666894E-2</c:v>
                </c:pt>
                <c:pt idx="28">
                  <c:v>7.6666666666666702E-2</c:v>
                </c:pt>
                <c:pt idx="29">
                  <c:v>7.9166666666666996E-2</c:v>
                </c:pt>
                <c:pt idx="30">
                  <c:v>8.2500000000000004E-2</c:v>
                </c:pt>
                <c:pt idx="31">
                  <c:v>8.5000000000000006E-2</c:v>
                </c:pt>
                <c:pt idx="32">
                  <c:v>8.7499999999999994E-2</c:v>
                </c:pt>
                <c:pt idx="33">
                  <c:v>0.09</c:v>
                </c:pt>
                <c:pt idx="34">
                  <c:v>9.3333333333333504E-2</c:v>
                </c:pt>
                <c:pt idx="35">
                  <c:v>9.5833333333333298E-2</c:v>
                </c:pt>
                <c:pt idx="36">
                  <c:v>9.83333333333333E-2</c:v>
                </c:pt>
                <c:pt idx="37">
                  <c:v>0.101666666666667</c:v>
                </c:pt>
                <c:pt idx="38">
                  <c:v>0.104166666666668</c:v>
                </c:pt>
                <c:pt idx="39">
                  <c:v>0.10666666666666801</c:v>
                </c:pt>
                <c:pt idx="40">
                  <c:v>0.11</c:v>
                </c:pt>
                <c:pt idx="41">
                  <c:v>0.1125</c:v>
                </c:pt>
                <c:pt idx="42">
                  <c:v>0.115</c:v>
                </c:pt>
                <c:pt idx="43">
                  <c:v>0.11749999999999999</c:v>
                </c:pt>
                <c:pt idx="44">
                  <c:v>0.120833333333333</c:v>
                </c:pt>
                <c:pt idx="45">
                  <c:v>0.123333333333333</c:v>
                </c:pt>
                <c:pt idx="46">
                  <c:v>0.12583333333333299</c:v>
                </c:pt>
                <c:pt idx="47">
                  <c:v>0.12916666666666701</c:v>
                </c:pt>
                <c:pt idx="48">
                  <c:v>0.13166666666666699</c:v>
                </c:pt>
                <c:pt idx="49">
                  <c:v>0.13416666666666699</c:v>
                </c:pt>
                <c:pt idx="50">
                  <c:v>0.13666666666666699</c:v>
                </c:pt>
                <c:pt idx="51">
                  <c:v>0.14000000000000001</c:v>
                </c:pt>
                <c:pt idx="52">
                  <c:v>0.14249999999999999</c:v>
                </c:pt>
                <c:pt idx="53">
                  <c:v>0.14499999999999999</c:v>
                </c:pt>
                <c:pt idx="54">
                  <c:v>0.14833333333333501</c:v>
                </c:pt>
                <c:pt idx="55">
                  <c:v>0.15083333333333501</c:v>
                </c:pt>
                <c:pt idx="56">
                  <c:v>0.15333333333333601</c:v>
                </c:pt>
                <c:pt idx="57">
                  <c:v>0.15583333333333599</c:v>
                </c:pt>
                <c:pt idx="58">
                  <c:v>0.15916666666666701</c:v>
                </c:pt>
                <c:pt idx="59">
                  <c:v>0.16166666666666701</c:v>
                </c:pt>
                <c:pt idx="60">
                  <c:v>0.16416666666666699</c:v>
                </c:pt>
                <c:pt idx="61">
                  <c:v>0.16750000000000001</c:v>
                </c:pt>
                <c:pt idx="62">
                  <c:v>0.17</c:v>
                </c:pt>
                <c:pt idx="63">
                  <c:v>0.17249999999999999</c:v>
                </c:pt>
                <c:pt idx="64">
                  <c:v>0.17499999999999999</c:v>
                </c:pt>
                <c:pt idx="65">
                  <c:v>0.17833333333333501</c:v>
                </c:pt>
                <c:pt idx="66">
                  <c:v>0.18083333333333501</c:v>
                </c:pt>
                <c:pt idx="67">
                  <c:v>0.18333333333333501</c:v>
                </c:pt>
                <c:pt idx="68">
                  <c:v>0.18666666666666701</c:v>
                </c:pt>
                <c:pt idx="69">
                  <c:v>0.18916666666666701</c:v>
                </c:pt>
                <c:pt idx="70">
                  <c:v>0.19166666666666701</c:v>
                </c:pt>
                <c:pt idx="71">
                  <c:v>0.19416666666666699</c:v>
                </c:pt>
                <c:pt idx="72">
                  <c:v>0.19750000000000001</c:v>
                </c:pt>
                <c:pt idx="73">
                  <c:v>0.2</c:v>
                </c:pt>
                <c:pt idx="74">
                  <c:v>0.20250000000000001</c:v>
                </c:pt>
                <c:pt idx="75">
                  <c:v>0.20583333333333501</c:v>
                </c:pt>
                <c:pt idx="76">
                  <c:v>0.20833333333333501</c:v>
                </c:pt>
                <c:pt idx="77">
                  <c:v>0.21083333333333501</c:v>
                </c:pt>
                <c:pt idx="78">
                  <c:v>0.21333333333333501</c:v>
                </c:pt>
                <c:pt idx="79">
                  <c:v>0.21916666666666701</c:v>
                </c:pt>
                <c:pt idx="80">
                  <c:v>0.22166666666666701</c:v>
                </c:pt>
                <c:pt idx="81">
                  <c:v>0.22500000000000001</c:v>
                </c:pt>
                <c:pt idx="82">
                  <c:v>0.22750000000000001</c:v>
                </c:pt>
                <c:pt idx="83">
                  <c:v>0.23</c:v>
                </c:pt>
                <c:pt idx="84">
                  <c:v>0.23250000000000001</c:v>
                </c:pt>
                <c:pt idx="85">
                  <c:v>0.235833333333335</c:v>
                </c:pt>
                <c:pt idx="86">
                  <c:v>0.23833333333333501</c:v>
                </c:pt>
                <c:pt idx="87">
                  <c:v>0.24083333333333501</c:v>
                </c:pt>
                <c:pt idx="88">
                  <c:v>0.244166666666667</c:v>
                </c:pt>
                <c:pt idx="89">
                  <c:v>0.24666666666666701</c:v>
                </c:pt>
                <c:pt idx="90">
                  <c:v>0.24916666666666701</c:v>
                </c:pt>
                <c:pt idx="91">
                  <c:v>0.25166666666666698</c:v>
                </c:pt>
                <c:pt idx="92">
                  <c:v>0.255</c:v>
                </c:pt>
                <c:pt idx="93">
                  <c:v>0.25750000000000001</c:v>
                </c:pt>
                <c:pt idx="94">
                  <c:v>0.26</c:v>
                </c:pt>
                <c:pt idx="95">
                  <c:v>0.26333333333333298</c:v>
                </c:pt>
                <c:pt idx="96">
                  <c:v>0.26583333333333298</c:v>
                </c:pt>
                <c:pt idx="97">
                  <c:v>0.26833333333333298</c:v>
                </c:pt>
                <c:pt idx="98">
                  <c:v>0.27083333333333298</c:v>
                </c:pt>
                <c:pt idx="99">
                  <c:v>0.274166666666671</c:v>
                </c:pt>
                <c:pt idx="100">
                  <c:v>0.276666666666671</c:v>
                </c:pt>
                <c:pt idx="101">
                  <c:v>0.279166666666671</c:v>
                </c:pt>
                <c:pt idx="102">
                  <c:v>0.28249999999999997</c:v>
                </c:pt>
                <c:pt idx="103">
                  <c:v>0.28749999999999998</c:v>
                </c:pt>
                <c:pt idx="104">
                  <c:v>0.28999999999999998</c:v>
                </c:pt>
                <c:pt idx="105">
                  <c:v>0.293333333333333</c:v>
                </c:pt>
                <c:pt idx="106">
                  <c:v>0.295833333333333</c:v>
                </c:pt>
                <c:pt idx="107">
                  <c:v>0.29833333333333301</c:v>
                </c:pt>
                <c:pt idx="108">
                  <c:v>0.30166666666667202</c:v>
                </c:pt>
                <c:pt idx="109">
                  <c:v>0.30416666666667203</c:v>
                </c:pt>
                <c:pt idx="110">
                  <c:v>0.30666666666667203</c:v>
                </c:pt>
                <c:pt idx="111">
                  <c:v>0.310000000000002</c:v>
                </c:pt>
                <c:pt idx="112">
                  <c:v>0.312500000000004</c:v>
                </c:pt>
                <c:pt idx="113">
                  <c:v>0.315000000000004</c:v>
                </c:pt>
                <c:pt idx="114">
                  <c:v>0.317500000000004</c:v>
                </c:pt>
                <c:pt idx="115">
                  <c:v>0.32083333333333303</c:v>
                </c:pt>
                <c:pt idx="116">
                  <c:v>0.32583333333333298</c:v>
                </c:pt>
                <c:pt idx="117">
                  <c:v>0.32916666666667399</c:v>
                </c:pt>
                <c:pt idx="118">
                  <c:v>0.33166666666667399</c:v>
                </c:pt>
                <c:pt idx="119">
                  <c:v>0.33416666666667399</c:v>
                </c:pt>
                <c:pt idx="120">
                  <c:v>0.336666666666674</c:v>
                </c:pt>
                <c:pt idx="121">
                  <c:v>0.34</c:v>
                </c:pt>
                <c:pt idx="122">
                  <c:v>0.34250000000000003</c:v>
                </c:pt>
                <c:pt idx="123">
                  <c:v>0.348333333333333</c:v>
                </c:pt>
                <c:pt idx="124">
                  <c:v>0.350833333333333</c:v>
                </c:pt>
                <c:pt idx="125">
                  <c:v>0.353333333333333</c:v>
                </c:pt>
                <c:pt idx="126">
                  <c:v>0.355833333333333</c:v>
                </c:pt>
                <c:pt idx="127">
                  <c:v>0.35916666666667102</c:v>
                </c:pt>
                <c:pt idx="128">
                  <c:v>0.36166666666667102</c:v>
                </c:pt>
                <c:pt idx="129">
                  <c:v>0.36416666666667202</c:v>
                </c:pt>
                <c:pt idx="130">
                  <c:v>0.36749999999999999</c:v>
                </c:pt>
                <c:pt idx="131">
                  <c:v>0.37</c:v>
                </c:pt>
                <c:pt idx="132">
                  <c:v>0.372500000000002</c:v>
                </c:pt>
                <c:pt idx="133">
                  <c:v>0.37833333333333302</c:v>
                </c:pt>
                <c:pt idx="134">
                  <c:v>0.38083333333333302</c:v>
                </c:pt>
                <c:pt idx="135">
                  <c:v>0.38333333333333303</c:v>
                </c:pt>
                <c:pt idx="136">
                  <c:v>0.38916666666667399</c:v>
                </c:pt>
                <c:pt idx="137">
                  <c:v>0.39166666666667399</c:v>
                </c:pt>
                <c:pt idx="138">
                  <c:v>0.39416666666667399</c:v>
                </c:pt>
                <c:pt idx="139">
                  <c:v>0.39750000000000402</c:v>
                </c:pt>
                <c:pt idx="140">
                  <c:v>0.4</c:v>
                </c:pt>
                <c:pt idx="141">
                  <c:v>0.40250000000000002</c:v>
                </c:pt>
                <c:pt idx="142">
                  <c:v>0.40583333333333299</c:v>
                </c:pt>
                <c:pt idx="143">
                  <c:v>0.40833333333333299</c:v>
                </c:pt>
                <c:pt idx="144">
                  <c:v>0.410833333333333</c:v>
                </c:pt>
                <c:pt idx="145">
                  <c:v>0.413333333333333</c:v>
                </c:pt>
                <c:pt idx="146">
                  <c:v>0.41666666666667102</c:v>
                </c:pt>
                <c:pt idx="147">
                  <c:v>0.41916666666667102</c:v>
                </c:pt>
                <c:pt idx="148">
                  <c:v>0.42166666666667102</c:v>
                </c:pt>
                <c:pt idx="149">
                  <c:v>0.42499999999999999</c:v>
                </c:pt>
                <c:pt idx="150">
                  <c:v>0.42749999999999999</c:v>
                </c:pt>
                <c:pt idx="151">
                  <c:v>0.43</c:v>
                </c:pt>
                <c:pt idx="152">
                  <c:v>0.4325</c:v>
                </c:pt>
                <c:pt idx="153">
                  <c:v>0.43583333333333302</c:v>
                </c:pt>
                <c:pt idx="154">
                  <c:v>0.43833333333333302</c:v>
                </c:pt>
                <c:pt idx="155">
                  <c:v>0.44083333333333302</c:v>
                </c:pt>
                <c:pt idx="156">
                  <c:v>0.44416666666666699</c:v>
                </c:pt>
                <c:pt idx="157">
                  <c:v>0.44666666666666699</c:v>
                </c:pt>
                <c:pt idx="158">
                  <c:v>0.44916666666666699</c:v>
                </c:pt>
                <c:pt idx="159">
                  <c:v>0.45166666666666699</c:v>
                </c:pt>
                <c:pt idx="160">
                  <c:v>0.45500000000000002</c:v>
                </c:pt>
                <c:pt idx="161">
                  <c:v>0.45750000000000002</c:v>
                </c:pt>
                <c:pt idx="162">
                  <c:v>0.46</c:v>
                </c:pt>
                <c:pt idx="163">
                  <c:v>0.46333333333333299</c:v>
                </c:pt>
                <c:pt idx="164">
                  <c:v>0.47083333333333299</c:v>
                </c:pt>
                <c:pt idx="165">
                  <c:v>0.47416666666667101</c:v>
                </c:pt>
                <c:pt idx="166">
                  <c:v>0.47666666666667101</c:v>
                </c:pt>
                <c:pt idx="167">
                  <c:v>0.48249999999999998</c:v>
                </c:pt>
                <c:pt idx="168">
                  <c:v>0.48499999999999999</c:v>
                </c:pt>
                <c:pt idx="169">
                  <c:v>0.48749999999999999</c:v>
                </c:pt>
                <c:pt idx="170">
                  <c:v>0.49</c:v>
                </c:pt>
                <c:pt idx="171">
                  <c:v>0.49333333333333301</c:v>
                </c:pt>
                <c:pt idx="172">
                  <c:v>0.49583333333333302</c:v>
                </c:pt>
                <c:pt idx="173">
                  <c:v>0.49833333333333302</c:v>
                </c:pt>
                <c:pt idx="174">
                  <c:v>0.50166666666666704</c:v>
                </c:pt>
                <c:pt idx="175">
                  <c:v>0.50416666666665799</c:v>
                </c:pt>
                <c:pt idx="176">
                  <c:v>0.50666666666666405</c:v>
                </c:pt>
                <c:pt idx="177">
                  <c:v>0.51</c:v>
                </c:pt>
                <c:pt idx="178">
                  <c:v>0.51249999999999996</c:v>
                </c:pt>
                <c:pt idx="179">
                  <c:v>0.51500000000000001</c:v>
                </c:pt>
                <c:pt idx="180">
                  <c:v>0.52083333333333304</c:v>
                </c:pt>
                <c:pt idx="181">
                  <c:v>0.52333333333333298</c:v>
                </c:pt>
                <c:pt idx="182">
                  <c:v>0.52583333333333304</c:v>
                </c:pt>
                <c:pt idx="183">
                  <c:v>0.52916666666666701</c:v>
                </c:pt>
                <c:pt idx="184">
                  <c:v>0.53166666666666695</c:v>
                </c:pt>
                <c:pt idx="185">
                  <c:v>0.53416666666666701</c:v>
                </c:pt>
                <c:pt idx="186">
                  <c:v>0.53666666666666696</c:v>
                </c:pt>
                <c:pt idx="187">
                  <c:v>0.54</c:v>
                </c:pt>
                <c:pt idx="188">
                  <c:v>0.54249999999999998</c:v>
                </c:pt>
                <c:pt idx="189">
                  <c:v>0.54500000000000004</c:v>
                </c:pt>
                <c:pt idx="190">
                  <c:v>0.54833333333333301</c:v>
                </c:pt>
                <c:pt idx="191">
                  <c:v>0.55083333333333395</c:v>
                </c:pt>
                <c:pt idx="192">
                  <c:v>0.55583333333333595</c:v>
                </c:pt>
                <c:pt idx="193">
                  <c:v>0.55916666666666703</c:v>
                </c:pt>
                <c:pt idx="194">
                  <c:v>0.56166666666666698</c:v>
                </c:pt>
                <c:pt idx="195">
                  <c:v>0.56416666666666704</c:v>
                </c:pt>
                <c:pt idx="196">
                  <c:v>0.5675</c:v>
                </c:pt>
                <c:pt idx="197">
                  <c:v>0.57250000000000001</c:v>
                </c:pt>
                <c:pt idx="198">
                  <c:v>0.57500000000000195</c:v>
                </c:pt>
                <c:pt idx="199">
                  <c:v>0.57833333333333303</c:v>
                </c:pt>
                <c:pt idx="200">
                  <c:v>0.58083333333333298</c:v>
                </c:pt>
                <c:pt idx="201">
                  <c:v>0.58333333333333304</c:v>
                </c:pt>
                <c:pt idx="202">
                  <c:v>0.586666666666667</c:v>
                </c:pt>
                <c:pt idx="203">
                  <c:v>0.58916666666665596</c:v>
                </c:pt>
                <c:pt idx="204">
                  <c:v>0.59166666666666701</c:v>
                </c:pt>
                <c:pt idx="205">
                  <c:v>0.59416666666665596</c:v>
                </c:pt>
                <c:pt idx="206">
                  <c:v>0.59750000000000003</c:v>
                </c:pt>
                <c:pt idx="207">
                  <c:v>0.60000000000000298</c:v>
                </c:pt>
                <c:pt idx="208">
                  <c:v>0.60583333333334</c:v>
                </c:pt>
                <c:pt idx="209">
                  <c:v>0.610833333333341</c:v>
                </c:pt>
                <c:pt idx="210">
                  <c:v>0.61333333333333395</c:v>
                </c:pt>
                <c:pt idx="211">
                  <c:v>0.61666666666666703</c:v>
                </c:pt>
                <c:pt idx="212">
                  <c:v>0.61916666666666698</c:v>
                </c:pt>
                <c:pt idx="213">
                  <c:v>0.62500000000000699</c:v>
                </c:pt>
                <c:pt idx="214">
                  <c:v>0.62750000000000095</c:v>
                </c:pt>
                <c:pt idx="215">
                  <c:v>0.630000000000008</c:v>
                </c:pt>
                <c:pt idx="216">
                  <c:v>0.63250000000000095</c:v>
                </c:pt>
                <c:pt idx="217">
                  <c:v>0.63583333333334302</c:v>
                </c:pt>
                <c:pt idx="218">
                  <c:v>0.63833333333333597</c:v>
                </c:pt>
                <c:pt idx="219">
                  <c:v>0.64083333333334302</c:v>
                </c:pt>
                <c:pt idx="220">
                  <c:v>0.644166666666667</c:v>
                </c:pt>
                <c:pt idx="221">
                  <c:v>0.64666666666666905</c:v>
                </c:pt>
                <c:pt idx="222">
                  <c:v>0.649166666666667</c:v>
                </c:pt>
                <c:pt idx="223">
                  <c:v>0.65500000000000902</c:v>
                </c:pt>
                <c:pt idx="224">
                  <c:v>0.65750000000000297</c:v>
                </c:pt>
                <c:pt idx="225">
                  <c:v>0.66000000000001002</c:v>
                </c:pt>
                <c:pt idx="226">
                  <c:v>0.66583333333334405</c:v>
                </c:pt>
                <c:pt idx="227">
                  <c:v>0.66833333333334</c:v>
                </c:pt>
                <c:pt idx="228">
                  <c:v>0.67916666666666703</c:v>
                </c:pt>
                <c:pt idx="229">
                  <c:v>0.68500000000000005</c:v>
                </c:pt>
                <c:pt idx="230">
                  <c:v>0.6875</c:v>
                </c:pt>
                <c:pt idx="231">
                  <c:v>0.69000000000000195</c:v>
                </c:pt>
                <c:pt idx="232">
                  <c:v>0.69583333333333597</c:v>
                </c:pt>
                <c:pt idx="233">
                  <c:v>0.70416666666666405</c:v>
                </c:pt>
                <c:pt idx="234">
                  <c:v>0.706666666666667</c:v>
                </c:pt>
                <c:pt idx="235">
                  <c:v>0.71000000000000296</c:v>
                </c:pt>
                <c:pt idx="236">
                  <c:v>0.71250000000000002</c:v>
                </c:pt>
                <c:pt idx="237">
                  <c:v>0.71500000000000297</c:v>
                </c:pt>
                <c:pt idx="238">
                  <c:v>0.71750000000000003</c:v>
                </c:pt>
                <c:pt idx="239">
                  <c:v>0.72333333333333305</c:v>
                </c:pt>
                <c:pt idx="240">
                  <c:v>0.72583333333333999</c:v>
                </c:pt>
                <c:pt idx="241">
                  <c:v>0.73166666666666702</c:v>
                </c:pt>
                <c:pt idx="242">
                  <c:v>0.73416666666666697</c:v>
                </c:pt>
                <c:pt idx="243">
                  <c:v>0.73666666666666702</c:v>
                </c:pt>
                <c:pt idx="244">
                  <c:v>0.74000000000000399</c:v>
                </c:pt>
                <c:pt idx="245">
                  <c:v>0.74250000000000005</c:v>
                </c:pt>
                <c:pt idx="246">
                  <c:v>0.74500000000000699</c:v>
                </c:pt>
                <c:pt idx="247">
                  <c:v>0.74833333333333596</c:v>
                </c:pt>
                <c:pt idx="248">
                  <c:v>0.75083333333334201</c:v>
                </c:pt>
                <c:pt idx="249">
                  <c:v>0.75583333333334302</c:v>
                </c:pt>
                <c:pt idx="250">
                  <c:v>0.75916666666666699</c:v>
                </c:pt>
                <c:pt idx="251">
                  <c:v>0.76166666666666705</c:v>
                </c:pt>
                <c:pt idx="252">
                  <c:v>0.76416666666666699</c:v>
                </c:pt>
                <c:pt idx="253">
                  <c:v>0.76750000000000296</c:v>
                </c:pt>
                <c:pt idx="254">
                  <c:v>0.77000000000000801</c:v>
                </c:pt>
                <c:pt idx="255">
                  <c:v>0.77249999999999996</c:v>
                </c:pt>
                <c:pt idx="256">
                  <c:v>0.77500000000000902</c:v>
                </c:pt>
                <c:pt idx="257">
                  <c:v>0.77833333333333299</c:v>
                </c:pt>
                <c:pt idx="258">
                  <c:v>0.78083333333333305</c:v>
                </c:pt>
                <c:pt idx="259">
                  <c:v>0.78666666666666696</c:v>
                </c:pt>
                <c:pt idx="260">
                  <c:v>0.78916666666666302</c:v>
                </c:pt>
                <c:pt idx="261">
                  <c:v>0.79166666666666696</c:v>
                </c:pt>
                <c:pt idx="262">
                  <c:v>0.79416666666666202</c:v>
                </c:pt>
                <c:pt idx="263">
                  <c:v>0.79749999999999999</c:v>
                </c:pt>
                <c:pt idx="264">
                  <c:v>0.8</c:v>
                </c:pt>
                <c:pt idx="265">
                  <c:v>0.80833333333333302</c:v>
                </c:pt>
                <c:pt idx="266">
                  <c:v>0.81083333333333596</c:v>
                </c:pt>
                <c:pt idx="267">
                  <c:v>0.81333333333333302</c:v>
                </c:pt>
                <c:pt idx="268">
                  <c:v>0.81666666666666698</c:v>
                </c:pt>
                <c:pt idx="269">
                  <c:v>0.82166666666666699</c:v>
                </c:pt>
                <c:pt idx="270">
                  <c:v>0.83000000000000296</c:v>
                </c:pt>
                <c:pt idx="271">
                  <c:v>0.83583333333333598</c:v>
                </c:pt>
                <c:pt idx="272">
                  <c:v>0.83833333333333304</c:v>
                </c:pt>
                <c:pt idx="273">
                  <c:v>0.84083333333333599</c:v>
                </c:pt>
                <c:pt idx="274">
                  <c:v>0.84416666666666496</c:v>
                </c:pt>
                <c:pt idx="275">
                  <c:v>0.84666666666666701</c:v>
                </c:pt>
                <c:pt idx="276">
                  <c:v>0.84916666666666696</c:v>
                </c:pt>
                <c:pt idx="277">
                  <c:v>0.85166666666666702</c:v>
                </c:pt>
                <c:pt idx="278">
                  <c:v>0.85500000000000298</c:v>
                </c:pt>
                <c:pt idx="279">
                  <c:v>0.86000000000000298</c:v>
                </c:pt>
                <c:pt idx="280">
                  <c:v>0.865833333333342</c:v>
                </c:pt>
                <c:pt idx="281">
                  <c:v>0.86833333333333595</c:v>
                </c:pt>
                <c:pt idx="282">
                  <c:v>0.87083333333334201</c:v>
                </c:pt>
                <c:pt idx="283">
                  <c:v>0.87416666666666698</c:v>
                </c:pt>
                <c:pt idx="284">
                  <c:v>0.87666666666666704</c:v>
                </c:pt>
                <c:pt idx="285">
                  <c:v>0.87916666666666698</c:v>
                </c:pt>
                <c:pt idx="286">
                  <c:v>0.88249999999999995</c:v>
                </c:pt>
                <c:pt idx="287">
                  <c:v>0.88500000000000001</c:v>
                </c:pt>
                <c:pt idx="288">
                  <c:v>0.89833333333333298</c:v>
                </c:pt>
                <c:pt idx="289">
                  <c:v>0.90166666666666395</c:v>
                </c:pt>
                <c:pt idx="290">
                  <c:v>0.90416666666666701</c:v>
                </c:pt>
                <c:pt idx="291">
                  <c:v>0.90666666666666496</c:v>
                </c:pt>
                <c:pt idx="292">
                  <c:v>0.91</c:v>
                </c:pt>
                <c:pt idx="293">
                  <c:v>0.91249999999999998</c:v>
                </c:pt>
                <c:pt idx="294">
                  <c:v>0.92083333333333395</c:v>
                </c:pt>
                <c:pt idx="295">
                  <c:v>0.92583333333333395</c:v>
                </c:pt>
                <c:pt idx="296">
                  <c:v>0.92916666666666703</c:v>
                </c:pt>
                <c:pt idx="297">
                  <c:v>0.93416666666666703</c:v>
                </c:pt>
                <c:pt idx="298">
                  <c:v>0.94000000000000195</c:v>
                </c:pt>
                <c:pt idx="299">
                  <c:v>0.9425</c:v>
                </c:pt>
                <c:pt idx="300">
                  <c:v>0.94500000000000095</c:v>
                </c:pt>
                <c:pt idx="301">
                  <c:v>0.95083333333333597</c:v>
                </c:pt>
                <c:pt idx="302">
                  <c:v>0.95583333333333598</c:v>
                </c:pt>
                <c:pt idx="303">
                  <c:v>0.95916666666666395</c:v>
                </c:pt>
                <c:pt idx="304">
                  <c:v>0.97</c:v>
                </c:pt>
                <c:pt idx="305">
                  <c:v>0.97833333333333306</c:v>
                </c:pt>
                <c:pt idx="306">
                  <c:v>0.980833333333333</c:v>
                </c:pt>
                <c:pt idx="307">
                  <c:v>0.98333333333332995</c:v>
                </c:pt>
                <c:pt idx="308">
                  <c:v>0.98916666666665698</c:v>
                </c:pt>
                <c:pt idx="309">
                  <c:v>0.99166666666666703</c:v>
                </c:pt>
                <c:pt idx="310">
                  <c:v>0.99416666666665698</c:v>
                </c:pt>
                <c:pt idx="311">
                  <c:v>0.99749999999999694</c:v>
                </c:pt>
                <c:pt idx="312">
                  <c:v>1.0024999999999851</c:v>
                </c:pt>
                <c:pt idx="313">
                  <c:v>1.005833333333332</c:v>
                </c:pt>
                <c:pt idx="314">
                  <c:v>1.0083333333333331</c:v>
                </c:pt>
                <c:pt idx="315">
                  <c:v>1.0166666666666671</c:v>
                </c:pt>
                <c:pt idx="316">
                  <c:v>1.0216666666666661</c:v>
                </c:pt>
                <c:pt idx="317">
                  <c:v>1.024999999999983</c:v>
                </c:pt>
                <c:pt idx="318">
                  <c:v>1.027499999999981</c:v>
                </c:pt>
                <c:pt idx="319">
                  <c:v>1.03</c:v>
                </c:pt>
                <c:pt idx="320">
                  <c:v>1.0325</c:v>
                </c:pt>
                <c:pt idx="321">
                  <c:v>1.0358333333333321</c:v>
                </c:pt>
                <c:pt idx="322">
                  <c:v>1.0383333333333331</c:v>
                </c:pt>
                <c:pt idx="323">
                  <c:v>1.0441666666666669</c:v>
                </c:pt>
                <c:pt idx="324">
                  <c:v>1.0466666666666671</c:v>
                </c:pt>
                <c:pt idx="325">
                  <c:v>1.049166666666667</c:v>
                </c:pt>
                <c:pt idx="326">
                  <c:v>1.051666666666667</c:v>
                </c:pt>
                <c:pt idx="327">
                  <c:v>1.057499999999983</c:v>
                </c:pt>
                <c:pt idx="328">
                  <c:v>1.06</c:v>
                </c:pt>
                <c:pt idx="329">
                  <c:v>1.063333333333333</c:v>
                </c:pt>
                <c:pt idx="330">
                  <c:v>1.0708333333333331</c:v>
                </c:pt>
                <c:pt idx="331">
                  <c:v>1.0766666666666671</c:v>
                </c:pt>
                <c:pt idx="332">
                  <c:v>1.0825</c:v>
                </c:pt>
                <c:pt idx="333">
                  <c:v>1.085</c:v>
                </c:pt>
                <c:pt idx="334">
                  <c:v>1.087499999999983</c:v>
                </c:pt>
                <c:pt idx="335">
                  <c:v>1.0900000000000001</c:v>
                </c:pt>
                <c:pt idx="336">
                  <c:v>1.093333333333333</c:v>
                </c:pt>
                <c:pt idx="337">
                  <c:v>1.1041666666666681</c:v>
                </c:pt>
                <c:pt idx="338">
                  <c:v>1.1066666666666669</c:v>
                </c:pt>
                <c:pt idx="339">
                  <c:v>1.1100000000000001</c:v>
                </c:pt>
                <c:pt idx="340">
                  <c:v>1.1125</c:v>
                </c:pt>
                <c:pt idx="341">
                  <c:v>1.115</c:v>
                </c:pt>
                <c:pt idx="342">
                  <c:v>1.1174999999999851</c:v>
                </c:pt>
                <c:pt idx="343">
                  <c:v>1.1208333333333329</c:v>
                </c:pt>
                <c:pt idx="344">
                  <c:v>1.1233333333333331</c:v>
                </c:pt>
                <c:pt idx="345">
                  <c:v>1.131666666666667</c:v>
                </c:pt>
                <c:pt idx="346">
                  <c:v>1.1341666666666681</c:v>
                </c:pt>
                <c:pt idx="347">
                  <c:v>1.139999999999983</c:v>
                </c:pt>
                <c:pt idx="348">
                  <c:v>1.1425000000000001</c:v>
                </c:pt>
                <c:pt idx="349">
                  <c:v>1.1483333333333341</c:v>
                </c:pt>
                <c:pt idx="350">
                  <c:v>1.1591666666666669</c:v>
                </c:pt>
                <c:pt idx="351">
                  <c:v>1.1641666666666679</c:v>
                </c:pt>
                <c:pt idx="352">
                  <c:v>1.1675</c:v>
                </c:pt>
                <c:pt idx="353">
                  <c:v>1.1700000000000019</c:v>
                </c:pt>
                <c:pt idx="354">
                  <c:v>1.1725000000000001</c:v>
                </c:pt>
                <c:pt idx="355">
                  <c:v>1.1783333333333339</c:v>
                </c:pt>
                <c:pt idx="356">
                  <c:v>1.1808333333333341</c:v>
                </c:pt>
                <c:pt idx="357">
                  <c:v>1.1866666666666681</c:v>
                </c:pt>
                <c:pt idx="358">
                  <c:v>1.1916666666666671</c:v>
                </c:pt>
                <c:pt idx="359">
                  <c:v>1.1941666666666719</c:v>
                </c:pt>
                <c:pt idx="360">
                  <c:v>1.1975</c:v>
                </c:pt>
                <c:pt idx="361">
                  <c:v>1.2</c:v>
                </c:pt>
                <c:pt idx="362">
                  <c:v>1.202499999999983</c:v>
                </c:pt>
                <c:pt idx="363">
                  <c:v>1.205833333333332</c:v>
                </c:pt>
                <c:pt idx="364">
                  <c:v>1.208333333333333</c:v>
                </c:pt>
                <c:pt idx="365">
                  <c:v>1.210833333333333</c:v>
                </c:pt>
                <c:pt idx="366">
                  <c:v>1.216666666666667</c:v>
                </c:pt>
                <c:pt idx="367">
                  <c:v>1.219166666666667</c:v>
                </c:pt>
                <c:pt idx="368">
                  <c:v>1.224999999999981</c:v>
                </c:pt>
                <c:pt idx="369">
                  <c:v>1.2324999999999851</c:v>
                </c:pt>
                <c:pt idx="370">
                  <c:v>1.235833333333332</c:v>
                </c:pt>
                <c:pt idx="371">
                  <c:v>1.2441666666666671</c:v>
                </c:pt>
                <c:pt idx="372">
                  <c:v>1.254999999999983</c:v>
                </c:pt>
                <c:pt idx="373">
                  <c:v>1.257499999999981</c:v>
                </c:pt>
                <c:pt idx="374">
                  <c:v>1.263333333333333</c:v>
                </c:pt>
                <c:pt idx="375">
                  <c:v>1.265833333333332</c:v>
                </c:pt>
                <c:pt idx="376">
                  <c:v>1.270833333333333</c:v>
                </c:pt>
                <c:pt idx="377">
                  <c:v>1.2741666666666669</c:v>
                </c:pt>
                <c:pt idx="378">
                  <c:v>1.2766666666666671</c:v>
                </c:pt>
                <c:pt idx="379">
                  <c:v>1.279166666666667</c:v>
                </c:pt>
                <c:pt idx="380">
                  <c:v>1.2825</c:v>
                </c:pt>
                <c:pt idx="381">
                  <c:v>1.2849999999999839</c:v>
                </c:pt>
                <c:pt idx="382">
                  <c:v>1.287499999999981</c:v>
                </c:pt>
                <c:pt idx="383">
                  <c:v>1.29</c:v>
                </c:pt>
                <c:pt idx="384">
                  <c:v>1.2983333333333329</c:v>
                </c:pt>
                <c:pt idx="385">
                  <c:v>1.3041666666666669</c:v>
                </c:pt>
                <c:pt idx="386">
                  <c:v>1.31</c:v>
                </c:pt>
                <c:pt idx="387">
                  <c:v>1.317499999999983</c:v>
                </c:pt>
                <c:pt idx="388">
                  <c:v>1.3208333333333331</c:v>
                </c:pt>
                <c:pt idx="389">
                  <c:v>1.323333333333333</c:v>
                </c:pt>
                <c:pt idx="390">
                  <c:v>1.325833333333333</c:v>
                </c:pt>
                <c:pt idx="391">
                  <c:v>1.3291666666666671</c:v>
                </c:pt>
                <c:pt idx="392">
                  <c:v>1.331666666666667</c:v>
                </c:pt>
                <c:pt idx="393">
                  <c:v>1.3341666666666681</c:v>
                </c:pt>
                <c:pt idx="394">
                  <c:v>1.3366666666666669</c:v>
                </c:pt>
                <c:pt idx="395">
                  <c:v>1.345</c:v>
                </c:pt>
                <c:pt idx="396">
                  <c:v>1.348333333333334</c:v>
                </c:pt>
                <c:pt idx="397">
                  <c:v>1.3508333333333331</c:v>
                </c:pt>
                <c:pt idx="398">
                  <c:v>1.355833333333333</c:v>
                </c:pt>
                <c:pt idx="399">
                  <c:v>1.3591666666666671</c:v>
                </c:pt>
                <c:pt idx="400">
                  <c:v>1.361666666666667</c:v>
                </c:pt>
                <c:pt idx="401">
                  <c:v>1.37</c:v>
                </c:pt>
                <c:pt idx="402">
                  <c:v>1.3783333333333341</c:v>
                </c:pt>
                <c:pt idx="403">
                  <c:v>1.3808333333333329</c:v>
                </c:pt>
                <c:pt idx="404">
                  <c:v>1.3833333333333331</c:v>
                </c:pt>
                <c:pt idx="405">
                  <c:v>1.386666666666668</c:v>
                </c:pt>
                <c:pt idx="406">
                  <c:v>1.3916666666666671</c:v>
                </c:pt>
                <c:pt idx="407">
                  <c:v>1.3975</c:v>
                </c:pt>
                <c:pt idx="408">
                  <c:v>1.4</c:v>
                </c:pt>
                <c:pt idx="409">
                  <c:v>1.4058333333333171</c:v>
                </c:pt>
                <c:pt idx="410">
                  <c:v>1.4108333333333321</c:v>
                </c:pt>
                <c:pt idx="411">
                  <c:v>1.416666666666667</c:v>
                </c:pt>
                <c:pt idx="412">
                  <c:v>1.419166666666666</c:v>
                </c:pt>
                <c:pt idx="413">
                  <c:v>1.427499999999972</c:v>
                </c:pt>
                <c:pt idx="414">
                  <c:v>1.43</c:v>
                </c:pt>
                <c:pt idx="415">
                  <c:v>1.432499999999983</c:v>
                </c:pt>
                <c:pt idx="416">
                  <c:v>1.43583333333332</c:v>
                </c:pt>
                <c:pt idx="417">
                  <c:v>1.446666666666667</c:v>
                </c:pt>
                <c:pt idx="418">
                  <c:v>1.449166666666666</c:v>
                </c:pt>
                <c:pt idx="419">
                  <c:v>1.451666666666666</c:v>
                </c:pt>
                <c:pt idx="420">
                  <c:v>1.46</c:v>
                </c:pt>
                <c:pt idx="421">
                  <c:v>1.463333333333332</c:v>
                </c:pt>
                <c:pt idx="422">
                  <c:v>1.465833333333332</c:v>
                </c:pt>
                <c:pt idx="423">
                  <c:v>1.4741666666666671</c:v>
                </c:pt>
                <c:pt idx="424">
                  <c:v>1.484999999999983</c:v>
                </c:pt>
                <c:pt idx="425">
                  <c:v>1.49</c:v>
                </c:pt>
                <c:pt idx="426">
                  <c:v>1.493333333333333</c:v>
                </c:pt>
                <c:pt idx="427">
                  <c:v>1.495833333333332</c:v>
                </c:pt>
                <c:pt idx="428">
                  <c:v>1.506666666666667</c:v>
                </c:pt>
                <c:pt idx="429">
                  <c:v>1.51</c:v>
                </c:pt>
                <c:pt idx="430">
                  <c:v>1.5125</c:v>
                </c:pt>
                <c:pt idx="431">
                  <c:v>1.517499999999981</c:v>
                </c:pt>
                <c:pt idx="432">
                  <c:v>1.523333333333333</c:v>
                </c:pt>
                <c:pt idx="433">
                  <c:v>1.525833333333332</c:v>
                </c:pt>
                <c:pt idx="434">
                  <c:v>1.531666666666667</c:v>
                </c:pt>
                <c:pt idx="435">
                  <c:v>1.5366666666666671</c:v>
                </c:pt>
                <c:pt idx="436">
                  <c:v>1.54</c:v>
                </c:pt>
                <c:pt idx="437">
                  <c:v>1.5425</c:v>
                </c:pt>
                <c:pt idx="438">
                  <c:v>1.553333333333333</c:v>
                </c:pt>
                <c:pt idx="439">
                  <c:v>1.555833333333333</c:v>
                </c:pt>
                <c:pt idx="440">
                  <c:v>1.561666666666667</c:v>
                </c:pt>
                <c:pt idx="441">
                  <c:v>1.5641666666666669</c:v>
                </c:pt>
                <c:pt idx="442">
                  <c:v>1.567499999999983</c:v>
                </c:pt>
                <c:pt idx="443">
                  <c:v>1.5783333333333329</c:v>
                </c:pt>
                <c:pt idx="444">
                  <c:v>1.5808333333333331</c:v>
                </c:pt>
                <c:pt idx="445">
                  <c:v>1.5866666666666669</c:v>
                </c:pt>
                <c:pt idx="446">
                  <c:v>1.591666666666667</c:v>
                </c:pt>
                <c:pt idx="447">
                  <c:v>1.6</c:v>
                </c:pt>
                <c:pt idx="448">
                  <c:v>1.6083333333333341</c:v>
                </c:pt>
                <c:pt idx="449">
                  <c:v>1.6133333333333331</c:v>
                </c:pt>
                <c:pt idx="450">
                  <c:v>1.621666666666667</c:v>
                </c:pt>
                <c:pt idx="451">
                  <c:v>1.625</c:v>
                </c:pt>
                <c:pt idx="452">
                  <c:v>1.6274999999999851</c:v>
                </c:pt>
                <c:pt idx="453">
                  <c:v>1.63</c:v>
                </c:pt>
                <c:pt idx="454">
                  <c:v>1.6383333333333341</c:v>
                </c:pt>
                <c:pt idx="455">
                  <c:v>1.6408333333333329</c:v>
                </c:pt>
                <c:pt idx="456">
                  <c:v>1.6466666666666681</c:v>
                </c:pt>
                <c:pt idx="457">
                  <c:v>1.6491666666666669</c:v>
                </c:pt>
                <c:pt idx="458">
                  <c:v>1.6516666666666671</c:v>
                </c:pt>
                <c:pt idx="459">
                  <c:v>1.655</c:v>
                </c:pt>
                <c:pt idx="460">
                  <c:v>1.6575</c:v>
                </c:pt>
                <c:pt idx="461">
                  <c:v>1.66</c:v>
                </c:pt>
                <c:pt idx="462">
                  <c:v>1.6633333333333331</c:v>
                </c:pt>
                <c:pt idx="463">
                  <c:v>1.6658333333333331</c:v>
                </c:pt>
                <c:pt idx="464">
                  <c:v>1.6683333333333339</c:v>
                </c:pt>
                <c:pt idx="465">
                  <c:v>1.6708333333333341</c:v>
                </c:pt>
                <c:pt idx="466">
                  <c:v>1.6741666666666659</c:v>
                </c:pt>
                <c:pt idx="467">
                  <c:v>1.6766666666666681</c:v>
                </c:pt>
                <c:pt idx="468">
                  <c:v>1.679166666666666</c:v>
                </c:pt>
                <c:pt idx="469">
                  <c:v>1.6825000000000001</c:v>
                </c:pt>
                <c:pt idx="470">
                  <c:v>1.6875</c:v>
                </c:pt>
                <c:pt idx="471">
                  <c:v>1.690000000000015</c:v>
                </c:pt>
                <c:pt idx="472">
                  <c:v>1.6933333333333329</c:v>
                </c:pt>
                <c:pt idx="473">
                  <c:v>1.6958333333333331</c:v>
                </c:pt>
                <c:pt idx="474">
                  <c:v>1.6983333333333339</c:v>
                </c:pt>
                <c:pt idx="475">
                  <c:v>1.706666666666667</c:v>
                </c:pt>
                <c:pt idx="476">
                  <c:v>1.71</c:v>
                </c:pt>
                <c:pt idx="477">
                  <c:v>1.712499999999983</c:v>
                </c:pt>
                <c:pt idx="478">
                  <c:v>1.7149999999999821</c:v>
                </c:pt>
                <c:pt idx="479">
                  <c:v>1.720833333333333</c:v>
                </c:pt>
                <c:pt idx="480">
                  <c:v>1.7233333333333321</c:v>
                </c:pt>
                <c:pt idx="481">
                  <c:v>1.729166666666667</c:v>
                </c:pt>
                <c:pt idx="482">
                  <c:v>1.7341666666666671</c:v>
                </c:pt>
                <c:pt idx="483">
                  <c:v>1.7424999999999851</c:v>
                </c:pt>
                <c:pt idx="484">
                  <c:v>1.744999999999983</c:v>
                </c:pt>
                <c:pt idx="485">
                  <c:v>1.7483333333333331</c:v>
                </c:pt>
                <c:pt idx="486">
                  <c:v>1.750833333333333</c:v>
                </c:pt>
                <c:pt idx="487">
                  <c:v>1.7641666666666671</c:v>
                </c:pt>
                <c:pt idx="488">
                  <c:v>1.77</c:v>
                </c:pt>
                <c:pt idx="489">
                  <c:v>1.7783333333333331</c:v>
                </c:pt>
                <c:pt idx="490">
                  <c:v>1.780833333333333</c:v>
                </c:pt>
                <c:pt idx="491">
                  <c:v>1.783333333333333</c:v>
                </c:pt>
                <c:pt idx="492">
                  <c:v>1.7891666666666659</c:v>
                </c:pt>
                <c:pt idx="493">
                  <c:v>1.791666666666667</c:v>
                </c:pt>
                <c:pt idx="494">
                  <c:v>1.8</c:v>
                </c:pt>
                <c:pt idx="495">
                  <c:v>1.8025</c:v>
                </c:pt>
                <c:pt idx="496">
                  <c:v>1.805833333333333</c:v>
                </c:pt>
                <c:pt idx="497">
                  <c:v>1.8108333333333331</c:v>
                </c:pt>
                <c:pt idx="498">
                  <c:v>1.8166666666666671</c:v>
                </c:pt>
                <c:pt idx="499">
                  <c:v>1.819166666666667</c:v>
                </c:pt>
                <c:pt idx="500">
                  <c:v>1.8216666666666661</c:v>
                </c:pt>
                <c:pt idx="501">
                  <c:v>1.825</c:v>
                </c:pt>
                <c:pt idx="502">
                  <c:v>1.827499999999983</c:v>
                </c:pt>
                <c:pt idx="503">
                  <c:v>1.83</c:v>
                </c:pt>
                <c:pt idx="504">
                  <c:v>1.8325</c:v>
                </c:pt>
                <c:pt idx="505">
                  <c:v>1.835833333333333</c:v>
                </c:pt>
                <c:pt idx="506">
                  <c:v>1.838333333333334</c:v>
                </c:pt>
                <c:pt idx="507">
                  <c:v>1.8408333333333331</c:v>
                </c:pt>
                <c:pt idx="508">
                  <c:v>1.8466666666666669</c:v>
                </c:pt>
                <c:pt idx="509">
                  <c:v>1.8491666666666671</c:v>
                </c:pt>
                <c:pt idx="510">
                  <c:v>1.851666666666667</c:v>
                </c:pt>
                <c:pt idx="511">
                  <c:v>1.855</c:v>
                </c:pt>
                <c:pt idx="512">
                  <c:v>1.8574999999999851</c:v>
                </c:pt>
                <c:pt idx="513">
                  <c:v>1.86</c:v>
                </c:pt>
                <c:pt idx="514">
                  <c:v>1.865833333333333</c:v>
                </c:pt>
                <c:pt idx="515">
                  <c:v>1.8741666666666661</c:v>
                </c:pt>
                <c:pt idx="516">
                  <c:v>1.8766666666666669</c:v>
                </c:pt>
                <c:pt idx="517">
                  <c:v>1.8791666666666671</c:v>
                </c:pt>
                <c:pt idx="518">
                  <c:v>1.885</c:v>
                </c:pt>
                <c:pt idx="519">
                  <c:v>1.8875</c:v>
                </c:pt>
                <c:pt idx="520">
                  <c:v>1.8933333333333331</c:v>
                </c:pt>
                <c:pt idx="521">
                  <c:v>1.895833333333333</c:v>
                </c:pt>
                <c:pt idx="522">
                  <c:v>1.8983333333333341</c:v>
                </c:pt>
                <c:pt idx="523">
                  <c:v>1.9016666666666671</c:v>
                </c:pt>
                <c:pt idx="524">
                  <c:v>1.9041666666666679</c:v>
                </c:pt>
                <c:pt idx="525">
                  <c:v>1.9066666666666661</c:v>
                </c:pt>
                <c:pt idx="526">
                  <c:v>1.9125000000000001</c:v>
                </c:pt>
                <c:pt idx="527">
                  <c:v>1.9175</c:v>
                </c:pt>
                <c:pt idx="528">
                  <c:v>1.9208333333333341</c:v>
                </c:pt>
                <c:pt idx="529">
                  <c:v>1.9233333333333329</c:v>
                </c:pt>
                <c:pt idx="530">
                  <c:v>1.929166666666666</c:v>
                </c:pt>
                <c:pt idx="531">
                  <c:v>1.9341666666666679</c:v>
                </c:pt>
                <c:pt idx="532">
                  <c:v>1.9366666666666681</c:v>
                </c:pt>
                <c:pt idx="533">
                  <c:v>1.940000000000015</c:v>
                </c:pt>
                <c:pt idx="534">
                  <c:v>1.9508333333333341</c:v>
                </c:pt>
                <c:pt idx="535">
                  <c:v>1.9533333333333329</c:v>
                </c:pt>
                <c:pt idx="536">
                  <c:v>1.9591666666666681</c:v>
                </c:pt>
                <c:pt idx="537">
                  <c:v>1.9616666666666669</c:v>
                </c:pt>
                <c:pt idx="538">
                  <c:v>1.964166666666683</c:v>
                </c:pt>
                <c:pt idx="539">
                  <c:v>1.9675</c:v>
                </c:pt>
                <c:pt idx="540">
                  <c:v>1.9700000000000151</c:v>
                </c:pt>
                <c:pt idx="541">
                  <c:v>1.9808333333333339</c:v>
                </c:pt>
                <c:pt idx="542">
                  <c:v>1.9866666666666679</c:v>
                </c:pt>
                <c:pt idx="543">
                  <c:v>1.9891666666666681</c:v>
                </c:pt>
                <c:pt idx="544">
                  <c:v>2</c:v>
                </c:pt>
                <c:pt idx="545">
                  <c:v>2.0108333333333328</c:v>
                </c:pt>
                <c:pt idx="546">
                  <c:v>2.0133333333333332</c:v>
                </c:pt>
                <c:pt idx="547">
                  <c:v>2.0166666666666582</c:v>
                </c:pt>
                <c:pt idx="548">
                  <c:v>2.019166666666667</c:v>
                </c:pt>
                <c:pt idx="549">
                  <c:v>2.0216666666666669</c:v>
                </c:pt>
                <c:pt idx="550">
                  <c:v>2.0249999999999999</c:v>
                </c:pt>
                <c:pt idx="551">
                  <c:v>2.0275000000000012</c:v>
                </c:pt>
                <c:pt idx="552">
                  <c:v>2.0299999999999998</c:v>
                </c:pt>
                <c:pt idx="553">
                  <c:v>2.0358333333333332</c:v>
                </c:pt>
                <c:pt idx="554">
                  <c:v>2.038333333333334</c:v>
                </c:pt>
                <c:pt idx="555">
                  <c:v>2.0491666666666668</c:v>
                </c:pt>
                <c:pt idx="556">
                  <c:v>2.06</c:v>
                </c:pt>
                <c:pt idx="557">
                  <c:v>2.065833333333333</c:v>
                </c:pt>
                <c:pt idx="558">
                  <c:v>2.0708333333333329</c:v>
                </c:pt>
                <c:pt idx="559">
                  <c:v>2.0741666666666672</c:v>
                </c:pt>
                <c:pt idx="560">
                  <c:v>2.085</c:v>
                </c:pt>
                <c:pt idx="561">
                  <c:v>2.11</c:v>
                </c:pt>
                <c:pt idx="562">
                  <c:v>2.1150000000000002</c:v>
                </c:pt>
                <c:pt idx="563">
                  <c:v>2.1175000000000002</c:v>
                </c:pt>
                <c:pt idx="564">
                  <c:v>2.1208333333333331</c:v>
                </c:pt>
                <c:pt idx="565">
                  <c:v>2.1233333333333402</c:v>
                </c:pt>
                <c:pt idx="566">
                  <c:v>2.1316666666666642</c:v>
                </c:pt>
                <c:pt idx="567">
                  <c:v>2.1341666666666672</c:v>
                </c:pt>
                <c:pt idx="568">
                  <c:v>2.1366666666666672</c:v>
                </c:pt>
                <c:pt idx="569">
                  <c:v>2.14</c:v>
                </c:pt>
                <c:pt idx="570">
                  <c:v>2.1425000000000001</c:v>
                </c:pt>
                <c:pt idx="571">
                  <c:v>2.145</c:v>
                </c:pt>
                <c:pt idx="572">
                  <c:v>2.1508333333333329</c:v>
                </c:pt>
                <c:pt idx="573">
                  <c:v>2.1558333333333328</c:v>
                </c:pt>
                <c:pt idx="574">
                  <c:v>2.1591666666666671</c:v>
                </c:pt>
                <c:pt idx="575">
                  <c:v>2.1616666666666671</c:v>
                </c:pt>
                <c:pt idx="576">
                  <c:v>2.1675000000000351</c:v>
                </c:pt>
                <c:pt idx="577">
                  <c:v>2.1749999999999998</c:v>
                </c:pt>
                <c:pt idx="578">
                  <c:v>2.1808333333333341</c:v>
                </c:pt>
                <c:pt idx="579">
                  <c:v>2.1833333333333398</c:v>
                </c:pt>
                <c:pt idx="580">
                  <c:v>2.186666666666667</c:v>
                </c:pt>
                <c:pt idx="581">
                  <c:v>2.1891666666666798</c:v>
                </c:pt>
                <c:pt idx="582">
                  <c:v>2.1916666666666669</c:v>
                </c:pt>
                <c:pt idx="583">
                  <c:v>2.1941666666666682</c:v>
                </c:pt>
                <c:pt idx="584">
                  <c:v>2.2000000000000002</c:v>
                </c:pt>
                <c:pt idx="585">
                  <c:v>2.2025000000000001</c:v>
                </c:pt>
                <c:pt idx="586">
                  <c:v>2.2058333333333331</c:v>
                </c:pt>
                <c:pt idx="587">
                  <c:v>2.2083333333333401</c:v>
                </c:pt>
                <c:pt idx="588">
                  <c:v>2.210833333333333</c:v>
                </c:pt>
                <c:pt idx="589">
                  <c:v>2.2216666666666671</c:v>
                </c:pt>
                <c:pt idx="590">
                  <c:v>2.2250000000000001</c:v>
                </c:pt>
                <c:pt idx="591">
                  <c:v>2.22750000000004</c:v>
                </c:pt>
                <c:pt idx="592">
                  <c:v>2.2324999999999982</c:v>
                </c:pt>
                <c:pt idx="593">
                  <c:v>2.2358333333333329</c:v>
                </c:pt>
                <c:pt idx="594">
                  <c:v>2.2408333333333328</c:v>
                </c:pt>
                <c:pt idx="595">
                  <c:v>2.2441666666667031</c:v>
                </c:pt>
                <c:pt idx="596">
                  <c:v>2.251666666666666</c:v>
                </c:pt>
                <c:pt idx="597">
                  <c:v>2.2549999999999999</c:v>
                </c:pt>
                <c:pt idx="598">
                  <c:v>2.2575000000000012</c:v>
                </c:pt>
                <c:pt idx="599">
                  <c:v>2.2599999999999998</c:v>
                </c:pt>
                <c:pt idx="600">
                  <c:v>2.2633333333333412</c:v>
                </c:pt>
                <c:pt idx="601">
                  <c:v>2.265833333333334</c:v>
                </c:pt>
                <c:pt idx="602">
                  <c:v>2.2825000000000002</c:v>
                </c:pt>
                <c:pt idx="603">
                  <c:v>2.29</c:v>
                </c:pt>
                <c:pt idx="604">
                  <c:v>2.2933333333333348</c:v>
                </c:pt>
                <c:pt idx="605">
                  <c:v>2.2958333333333329</c:v>
                </c:pt>
                <c:pt idx="606">
                  <c:v>2.3041666666666671</c:v>
                </c:pt>
                <c:pt idx="607">
                  <c:v>2.3066666666666582</c:v>
                </c:pt>
                <c:pt idx="608">
                  <c:v>2.3099999999999992</c:v>
                </c:pt>
                <c:pt idx="609">
                  <c:v>2.312499999999952</c:v>
                </c:pt>
                <c:pt idx="610">
                  <c:v>2.3174999999999981</c:v>
                </c:pt>
                <c:pt idx="611">
                  <c:v>2.3208333333333329</c:v>
                </c:pt>
                <c:pt idx="612">
                  <c:v>2.3233333333333341</c:v>
                </c:pt>
                <c:pt idx="613">
                  <c:v>2.3341666666666669</c:v>
                </c:pt>
                <c:pt idx="614">
                  <c:v>2.34</c:v>
                </c:pt>
                <c:pt idx="615">
                  <c:v>2.3424999999999971</c:v>
                </c:pt>
                <c:pt idx="616">
                  <c:v>2.3483333333333332</c:v>
                </c:pt>
                <c:pt idx="617">
                  <c:v>2.3508333333333331</c:v>
                </c:pt>
                <c:pt idx="618">
                  <c:v>2.359166666666666</c:v>
                </c:pt>
                <c:pt idx="619">
                  <c:v>2.3675000000000002</c:v>
                </c:pt>
                <c:pt idx="620">
                  <c:v>2.37</c:v>
                </c:pt>
                <c:pt idx="621">
                  <c:v>2.3724999999999521</c:v>
                </c:pt>
                <c:pt idx="622">
                  <c:v>2.3749999999999991</c:v>
                </c:pt>
                <c:pt idx="623">
                  <c:v>2.3833333333333342</c:v>
                </c:pt>
                <c:pt idx="624">
                  <c:v>2.3866666666666672</c:v>
                </c:pt>
                <c:pt idx="625">
                  <c:v>2.3891666666666671</c:v>
                </c:pt>
                <c:pt idx="626">
                  <c:v>2.3916666666666582</c:v>
                </c:pt>
                <c:pt idx="627">
                  <c:v>2.3975</c:v>
                </c:pt>
                <c:pt idx="628">
                  <c:v>2.413333333333334</c:v>
                </c:pt>
                <c:pt idx="629">
                  <c:v>2.4191666666666669</c:v>
                </c:pt>
                <c:pt idx="630">
                  <c:v>2.4249999999999998</c:v>
                </c:pt>
                <c:pt idx="631">
                  <c:v>2.4441666666666682</c:v>
                </c:pt>
                <c:pt idx="632">
                  <c:v>2.4466666666666672</c:v>
                </c:pt>
                <c:pt idx="633">
                  <c:v>2.4516666666666671</c:v>
                </c:pt>
                <c:pt idx="634">
                  <c:v>2.4575</c:v>
                </c:pt>
                <c:pt idx="635">
                  <c:v>2.46</c:v>
                </c:pt>
                <c:pt idx="636">
                  <c:v>2.4633333333333352</c:v>
                </c:pt>
                <c:pt idx="637">
                  <c:v>2.4708333333333332</c:v>
                </c:pt>
                <c:pt idx="638">
                  <c:v>2.4741666666666671</c:v>
                </c:pt>
                <c:pt idx="639">
                  <c:v>2.4824999999999982</c:v>
                </c:pt>
                <c:pt idx="640">
                  <c:v>2.4849999999999999</c:v>
                </c:pt>
                <c:pt idx="641">
                  <c:v>2.4900000000000002</c:v>
                </c:pt>
                <c:pt idx="642">
                  <c:v>2.4983333333333331</c:v>
                </c:pt>
                <c:pt idx="643">
                  <c:v>2.501666666666666</c:v>
                </c:pt>
                <c:pt idx="644">
                  <c:v>2.5066666666666642</c:v>
                </c:pt>
                <c:pt idx="645">
                  <c:v>2.512499999999966</c:v>
                </c:pt>
                <c:pt idx="646">
                  <c:v>2.5233333333333352</c:v>
                </c:pt>
                <c:pt idx="647">
                  <c:v>2.5258333333333329</c:v>
                </c:pt>
                <c:pt idx="648">
                  <c:v>2.54</c:v>
                </c:pt>
                <c:pt idx="649">
                  <c:v>2.5508333333333328</c:v>
                </c:pt>
                <c:pt idx="650">
                  <c:v>2.5558333333333332</c:v>
                </c:pt>
                <c:pt idx="651">
                  <c:v>2.559166666666667</c:v>
                </c:pt>
                <c:pt idx="652">
                  <c:v>2.5750000000000002</c:v>
                </c:pt>
                <c:pt idx="653">
                  <c:v>2.578333333333334</c:v>
                </c:pt>
                <c:pt idx="654">
                  <c:v>2.5808333333333331</c:v>
                </c:pt>
                <c:pt idx="655">
                  <c:v>2.5975000000000001</c:v>
                </c:pt>
                <c:pt idx="656">
                  <c:v>2.6</c:v>
                </c:pt>
                <c:pt idx="657">
                  <c:v>2.6025</c:v>
                </c:pt>
                <c:pt idx="658">
                  <c:v>2.6133333333333342</c:v>
                </c:pt>
                <c:pt idx="659">
                  <c:v>2.6166666666666671</c:v>
                </c:pt>
                <c:pt idx="660">
                  <c:v>2.6191666666666671</c:v>
                </c:pt>
                <c:pt idx="661">
                  <c:v>2.6358333333333328</c:v>
                </c:pt>
                <c:pt idx="662">
                  <c:v>2.6408333333333331</c:v>
                </c:pt>
                <c:pt idx="663">
                  <c:v>2.6441666666666812</c:v>
                </c:pt>
                <c:pt idx="664">
                  <c:v>2.6466666666666669</c:v>
                </c:pt>
                <c:pt idx="665">
                  <c:v>2.6708333333333329</c:v>
                </c:pt>
                <c:pt idx="666">
                  <c:v>2.6791666666666671</c:v>
                </c:pt>
                <c:pt idx="667">
                  <c:v>2.6850000000000001</c:v>
                </c:pt>
                <c:pt idx="668">
                  <c:v>2.6933333333333338</c:v>
                </c:pt>
                <c:pt idx="669">
                  <c:v>2.6958333333333329</c:v>
                </c:pt>
                <c:pt idx="670">
                  <c:v>2.71</c:v>
                </c:pt>
                <c:pt idx="671">
                  <c:v>2.7149999999999999</c:v>
                </c:pt>
                <c:pt idx="672">
                  <c:v>2.7208333333333332</c:v>
                </c:pt>
                <c:pt idx="673">
                  <c:v>2.7233333333333412</c:v>
                </c:pt>
                <c:pt idx="674">
                  <c:v>2.7258333333333331</c:v>
                </c:pt>
                <c:pt idx="675">
                  <c:v>2.7341666666666682</c:v>
                </c:pt>
                <c:pt idx="676">
                  <c:v>2.7366666666666668</c:v>
                </c:pt>
                <c:pt idx="677">
                  <c:v>2.74</c:v>
                </c:pt>
                <c:pt idx="678">
                  <c:v>2.7425000000000002</c:v>
                </c:pt>
                <c:pt idx="679">
                  <c:v>2.7450000000000001</c:v>
                </c:pt>
                <c:pt idx="680">
                  <c:v>2.750833333333333</c:v>
                </c:pt>
                <c:pt idx="681">
                  <c:v>2.7533333333333352</c:v>
                </c:pt>
                <c:pt idx="682">
                  <c:v>2.7558333333333329</c:v>
                </c:pt>
                <c:pt idx="683">
                  <c:v>2.7591666666666672</c:v>
                </c:pt>
                <c:pt idx="684">
                  <c:v>2.7616666666666672</c:v>
                </c:pt>
                <c:pt idx="685">
                  <c:v>2.764166666666704</c:v>
                </c:pt>
                <c:pt idx="686">
                  <c:v>2.76750000000004</c:v>
                </c:pt>
                <c:pt idx="687">
                  <c:v>2.77</c:v>
                </c:pt>
                <c:pt idx="688">
                  <c:v>2.7725</c:v>
                </c:pt>
                <c:pt idx="689">
                  <c:v>2.7749999999999999</c:v>
                </c:pt>
                <c:pt idx="690">
                  <c:v>2.7783333333333342</c:v>
                </c:pt>
                <c:pt idx="691">
                  <c:v>2.7808333333333342</c:v>
                </c:pt>
                <c:pt idx="692">
                  <c:v>2.7833333333333412</c:v>
                </c:pt>
                <c:pt idx="693">
                  <c:v>2.7891666666666808</c:v>
                </c:pt>
                <c:pt idx="694">
                  <c:v>2.8</c:v>
                </c:pt>
                <c:pt idx="695">
                  <c:v>2.8024999999999971</c:v>
                </c:pt>
                <c:pt idx="696">
                  <c:v>2.8058333333333332</c:v>
                </c:pt>
                <c:pt idx="697">
                  <c:v>2.8108333333332829</c:v>
                </c:pt>
                <c:pt idx="698">
                  <c:v>2.813333333333333</c:v>
                </c:pt>
                <c:pt idx="699">
                  <c:v>2.8166666666666571</c:v>
                </c:pt>
                <c:pt idx="700">
                  <c:v>2.8191666666666642</c:v>
                </c:pt>
                <c:pt idx="701">
                  <c:v>2.8216666666666672</c:v>
                </c:pt>
                <c:pt idx="702">
                  <c:v>2.8250000000000002</c:v>
                </c:pt>
                <c:pt idx="703">
                  <c:v>2.8275000000000001</c:v>
                </c:pt>
                <c:pt idx="704">
                  <c:v>2.8383333333333329</c:v>
                </c:pt>
                <c:pt idx="705">
                  <c:v>2.8408333333333342</c:v>
                </c:pt>
                <c:pt idx="706">
                  <c:v>2.8491666666666671</c:v>
                </c:pt>
                <c:pt idx="707">
                  <c:v>2.8516666666666581</c:v>
                </c:pt>
                <c:pt idx="708">
                  <c:v>2.8549999999999982</c:v>
                </c:pt>
                <c:pt idx="709">
                  <c:v>2.8574999999999982</c:v>
                </c:pt>
                <c:pt idx="710">
                  <c:v>2.86</c:v>
                </c:pt>
                <c:pt idx="711">
                  <c:v>2.8633333333333342</c:v>
                </c:pt>
                <c:pt idx="712">
                  <c:v>2.8766666666666572</c:v>
                </c:pt>
                <c:pt idx="713">
                  <c:v>2.8875000000000002</c:v>
                </c:pt>
                <c:pt idx="714">
                  <c:v>2.9016666666666668</c:v>
                </c:pt>
                <c:pt idx="715">
                  <c:v>2.9066666666666672</c:v>
                </c:pt>
                <c:pt idx="716">
                  <c:v>2.9175</c:v>
                </c:pt>
                <c:pt idx="717">
                  <c:v>2.9291666666666671</c:v>
                </c:pt>
                <c:pt idx="718">
                  <c:v>2.94</c:v>
                </c:pt>
                <c:pt idx="719">
                  <c:v>2.9449999999999998</c:v>
                </c:pt>
                <c:pt idx="720">
                  <c:v>2.9483333333333341</c:v>
                </c:pt>
                <c:pt idx="721">
                  <c:v>2.9508333333333332</c:v>
                </c:pt>
                <c:pt idx="722">
                  <c:v>2.961666666666666</c:v>
                </c:pt>
                <c:pt idx="723">
                  <c:v>2.9674999999999998</c:v>
                </c:pt>
                <c:pt idx="724">
                  <c:v>2.9724999999999588</c:v>
                </c:pt>
                <c:pt idx="725">
                  <c:v>2.9749999999999992</c:v>
                </c:pt>
                <c:pt idx="726">
                  <c:v>2.9891666666666672</c:v>
                </c:pt>
                <c:pt idx="727">
                  <c:v>2.9916666666666671</c:v>
                </c:pt>
                <c:pt idx="728">
                  <c:v>2.9941666666666671</c:v>
                </c:pt>
                <c:pt idx="729">
                  <c:v>3.0024999999999982</c:v>
                </c:pt>
                <c:pt idx="730">
                  <c:v>3.0058333333333329</c:v>
                </c:pt>
                <c:pt idx="731">
                  <c:v>3.0216666666666661</c:v>
                </c:pt>
                <c:pt idx="732">
                  <c:v>3.0275000000000012</c:v>
                </c:pt>
                <c:pt idx="733">
                  <c:v>3.0324999999999771</c:v>
                </c:pt>
                <c:pt idx="734">
                  <c:v>3.0358333333333332</c:v>
                </c:pt>
                <c:pt idx="735">
                  <c:v>3.038333333333334</c:v>
                </c:pt>
                <c:pt idx="736">
                  <c:v>3.0466666666666669</c:v>
                </c:pt>
                <c:pt idx="737">
                  <c:v>3.0516666666666632</c:v>
                </c:pt>
                <c:pt idx="738">
                  <c:v>3.0550000000000002</c:v>
                </c:pt>
                <c:pt idx="739">
                  <c:v>3.06</c:v>
                </c:pt>
                <c:pt idx="740">
                  <c:v>3.0633333333333348</c:v>
                </c:pt>
                <c:pt idx="741">
                  <c:v>3.065833333333333</c:v>
                </c:pt>
                <c:pt idx="742">
                  <c:v>3.0683333333333338</c:v>
                </c:pt>
                <c:pt idx="743">
                  <c:v>3.0766666666666671</c:v>
                </c:pt>
                <c:pt idx="744">
                  <c:v>3.085</c:v>
                </c:pt>
                <c:pt idx="745">
                  <c:v>3.0875000000000008</c:v>
                </c:pt>
                <c:pt idx="746">
                  <c:v>3.0933333333333342</c:v>
                </c:pt>
                <c:pt idx="747">
                  <c:v>3.0958333333333332</c:v>
                </c:pt>
                <c:pt idx="748">
                  <c:v>3.101666666666667</c:v>
                </c:pt>
                <c:pt idx="749">
                  <c:v>3.1041666666666812</c:v>
                </c:pt>
                <c:pt idx="750">
                  <c:v>3.1175000000000002</c:v>
                </c:pt>
                <c:pt idx="751">
                  <c:v>3.125833333333333</c:v>
                </c:pt>
                <c:pt idx="752">
                  <c:v>3.1291666666666682</c:v>
                </c:pt>
                <c:pt idx="753">
                  <c:v>3.1341666666666672</c:v>
                </c:pt>
                <c:pt idx="754">
                  <c:v>3.14</c:v>
                </c:pt>
                <c:pt idx="755">
                  <c:v>3.145</c:v>
                </c:pt>
                <c:pt idx="756">
                  <c:v>3.1558333333333328</c:v>
                </c:pt>
                <c:pt idx="757">
                  <c:v>3.1591666666666658</c:v>
                </c:pt>
                <c:pt idx="758">
                  <c:v>3.1616666666666671</c:v>
                </c:pt>
                <c:pt idx="759">
                  <c:v>3.1675000000000351</c:v>
                </c:pt>
                <c:pt idx="760">
                  <c:v>3.17</c:v>
                </c:pt>
                <c:pt idx="761">
                  <c:v>3.1749999999999998</c:v>
                </c:pt>
                <c:pt idx="762">
                  <c:v>3.1808333333333341</c:v>
                </c:pt>
                <c:pt idx="763">
                  <c:v>3.1833333333333398</c:v>
                </c:pt>
                <c:pt idx="764">
                  <c:v>3.186666666666667</c:v>
                </c:pt>
                <c:pt idx="765">
                  <c:v>3.191666666666666</c:v>
                </c:pt>
                <c:pt idx="766">
                  <c:v>3.1941666666666682</c:v>
                </c:pt>
                <c:pt idx="767">
                  <c:v>3.1974999999999998</c:v>
                </c:pt>
                <c:pt idx="768">
                  <c:v>3.2</c:v>
                </c:pt>
                <c:pt idx="769">
                  <c:v>3.2025000000000001</c:v>
                </c:pt>
                <c:pt idx="770">
                  <c:v>3.2058333333333331</c:v>
                </c:pt>
                <c:pt idx="771">
                  <c:v>3.2216666666666658</c:v>
                </c:pt>
                <c:pt idx="772">
                  <c:v>3.2250000000000001</c:v>
                </c:pt>
                <c:pt idx="773">
                  <c:v>3.22750000000004</c:v>
                </c:pt>
                <c:pt idx="774">
                  <c:v>3.2324999999999982</c:v>
                </c:pt>
                <c:pt idx="775">
                  <c:v>3.2358333333333329</c:v>
                </c:pt>
                <c:pt idx="776">
                  <c:v>3.2383333333333342</c:v>
                </c:pt>
                <c:pt idx="777">
                  <c:v>3.246666666666667</c:v>
                </c:pt>
                <c:pt idx="778">
                  <c:v>3.2516666666666669</c:v>
                </c:pt>
                <c:pt idx="779">
                  <c:v>3.2658333333333331</c:v>
                </c:pt>
                <c:pt idx="780">
                  <c:v>3.2683333333333402</c:v>
                </c:pt>
                <c:pt idx="781">
                  <c:v>3.2741666666666678</c:v>
                </c:pt>
                <c:pt idx="782">
                  <c:v>3.2791666666666668</c:v>
                </c:pt>
                <c:pt idx="783">
                  <c:v>3.29</c:v>
                </c:pt>
                <c:pt idx="784">
                  <c:v>3.2958333333333329</c:v>
                </c:pt>
                <c:pt idx="785">
                  <c:v>3.2983333333333338</c:v>
                </c:pt>
                <c:pt idx="786">
                  <c:v>3.3016666666666632</c:v>
                </c:pt>
                <c:pt idx="787">
                  <c:v>3.3066666666666582</c:v>
                </c:pt>
                <c:pt idx="788">
                  <c:v>3.3149999999999982</c:v>
                </c:pt>
                <c:pt idx="789">
                  <c:v>3.3174999999999981</c:v>
                </c:pt>
                <c:pt idx="790">
                  <c:v>3.3208333333333329</c:v>
                </c:pt>
                <c:pt idx="791">
                  <c:v>3.3233333333333341</c:v>
                </c:pt>
                <c:pt idx="792">
                  <c:v>3.3291666666666671</c:v>
                </c:pt>
                <c:pt idx="793">
                  <c:v>3.3341666666666661</c:v>
                </c:pt>
                <c:pt idx="794">
                  <c:v>3.3366666666666571</c:v>
                </c:pt>
                <c:pt idx="795">
                  <c:v>3.34</c:v>
                </c:pt>
                <c:pt idx="796">
                  <c:v>3.3450000000000002</c:v>
                </c:pt>
                <c:pt idx="797">
                  <c:v>3.3483333333333332</c:v>
                </c:pt>
                <c:pt idx="798">
                  <c:v>3.3533333333333331</c:v>
                </c:pt>
                <c:pt idx="799">
                  <c:v>3.3558333333332722</c:v>
                </c:pt>
                <c:pt idx="800">
                  <c:v>3.3616666666666668</c:v>
                </c:pt>
                <c:pt idx="801">
                  <c:v>3.37</c:v>
                </c:pt>
                <c:pt idx="802">
                  <c:v>3.3749999999999991</c:v>
                </c:pt>
                <c:pt idx="803">
                  <c:v>3.378333333333333</c:v>
                </c:pt>
                <c:pt idx="804">
                  <c:v>3.3916666666666582</c:v>
                </c:pt>
                <c:pt idx="805">
                  <c:v>3.3941666666666661</c:v>
                </c:pt>
                <c:pt idx="806">
                  <c:v>3.3975</c:v>
                </c:pt>
                <c:pt idx="807">
                  <c:v>3.4024999999999972</c:v>
                </c:pt>
                <c:pt idx="808">
                  <c:v>3.4166666666666572</c:v>
                </c:pt>
                <c:pt idx="809">
                  <c:v>3.4216666666666669</c:v>
                </c:pt>
                <c:pt idx="810">
                  <c:v>3.4249999999999998</c:v>
                </c:pt>
                <c:pt idx="811">
                  <c:v>3.4324999999999548</c:v>
                </c:pt>
                <c:pt idx="812">
                  <c:v>3.438333333333333</c:v>
                </c:pt>
                <c:pt idx="813">
                  <c:v>3.4658333333333342</c:v>
                </c:pt>
                <c:pt idx="814">
                  <c:v>3.4683333333333342</c:v>
                </c:pt>
                <c:pt idx="815">
                  <c:v>3.4741666666666671</c:v>
                </c:pt>
                <c:pt idx="816">
                  <c:v>3.4791666666666661</c:v>
                </c:pt>
                <c:pt idx="817">
                  <c:v>3.4824999999999982</c:v>
                </c:pt>
                <c:pt idx="818">
                  <c:v>3.4875000000000012</c:v>
                </c:pt>
                <c:pt idx="819">
                  <c:v>3.49</c:v>
                </c:pt>
                <c:pt idx="820">
                  <c:v>3.5016666666666669</c:v>
                </c:pt>
                <c:pt idx="821">
                  <c:v>3.5041666666666682</c:v>
                </c:pt>
                <c:pt idx="822">
                  <c:v>3.51</c:v>
                </c:pt>
                <c:pt idx="823">
                  <c:v>3.5150000000000001</c:v>
                </c:pt>
                <c:pt idx="824">
                  <c:v>3.520833333333333</c:v>
                </c:pt>
                <c:pt idx="825">
                  <c:v>3.5233333333333352</c:v>
                </c:pt>
                <c:pt idx="826">
                  <c:v>3.5258333333333329</c:v>
                </c:pt>
                <c:pt idx="827">
                  <c:v>3.5316666666666672</c:v>
                </c:pt>
                <c:pt idx="828">
                  <c:v>3.5425</c:v>
                </c:pt>
                <c:pt idx="829">
                  <c:v>3.5449999999999999</c:v>
                </c:pt>
                <c:pt idx="830">
                  <c:v>3.561666666666667</c:v>
                </c:pt>
                <c:pt idx="831">
                  <c:v>3.5675000000000008</c:v>
                </c:pt>
                <c:pt idx="832">
                  <c:v>3.57</c:v>
                </c:pt>
                <c:pt idx="833">
                  <c:v>3.5750000000000002</c:v>
                </c:pt>
                <c:pt idx="834">
                  <c:v>3.5783333333333331</c:v>
                </c:pt>
                <c:pt idx="835">
                  <c:v>3.5808333333333331</c:v>
                </c:pt>
                <c:pt idx="836">
                  <c:v>3.5833333333333401</c:v>
                </c:pt>
                <c:pt idx="837">
                  <c:v>3.586666666666666</c:v>
                </c:pt>
                <c:pt idx="838">
                  <c:v>3.5891666666666682</c:v>
                </c:pt>
                <c:pt idx="839">
                  <c:v>3.6</c:v>
                </c:pt>
                <c:pt idx="840">
                  <c:v>3.6025</c:v>
                </c:pt>
                <c:pt idx="841">
                  <c:v>3.605833333333333</c:v>
                </c:pt>
                <c:pt idx="842">
                  <c:v>3.6083333333333352</c:v>
                </c:pt>
                <c:pt idx="843">
                  <c:v>3.6166666666666671</c:v>
                </c:pt>
                <c:pt idx="844">
                  <c:v>3.6275000000000301</c:v>
                </c:pt>
                <c:pt idx="845">
                  <c:v>3.6383333333333332</c:v>
                </c:pt>
                <c:pt idx="846">
                  <c:v>3.6408333333333331</c:v>
                </c:pt>
                <c:pt idx="847">
                  <c:v>3.6441666666666812</c:v>
                </c:pt>
                <c:pt idx="848">
                  <c:v>3.6549999999999998</c:v>
                </c:pt>
                <c:pt idx="849">
                  <c:v>3.6575000000000002</c:v>
                </c:pt>
                <c:pt idx="850">
                  <c:v>3.6683333333333348</c:v>
                </c:pt>
                <c:pt idx="851">
                  <c:v>3.6766666666666632</c:v>
                </c:pt>
                <c:pt idx="852">
                  <c:v>3.6791666666666671</c:v>
                </c:pt>
                <c:pt idx="853">
                  <c:v>3.6825000000000001</c:v>
                </c:pt>
                <c:pt idx="854">
                  <c:v>3.6850000000000001</c:v>
                </c:pt>
                <c:pt idx="855">
                  <c:v>3.6933333333333338</c:v>
                </c:pt>
                <c:pt idx="856">
                  <c:v>3.6958333333333329</c:v>
                </c:pt>
                <c:pt idx="857">
                  <c:v>3.6983333333333341</c:v>
                </c:pt>
                <c:pt idx="858">
                  <c:v>3.7041666666667008</c:v>
                </c:pt>
                <c:pt idx="859">
                  <c:v>3.7450000000000001</c:v>
                </c:pt>
                <c:pt idx="860">
                  <c:v>3.7483333333333402</c:v>
                </c:pt>
                <c:pt idx="861">
                  <c:v>3.750833333333333</c:v>
                </c:pt>
                <c:pt idx="862">
                  <c:v>3.7558333333333329</c:v>
                </c:pt>
                <c:pt idx="863">
                  <c:v>3.7591666666666672</c:v>
                </c:pt>
                <c:pt idx="864">
                  <c:v>3.7616666666666672</c:v>
                </c:pt>
                <c:pt idx="865">
                  <c:v>3.7749999999999999</c:v>
                </c:pt>
                <c:pt idx="866">
                  <c:v>3.7808333333333342</c:v>
                </c:pt>
                <c:pt idx="867">
                  <c:v>3.7833333333333412</c:v>
                </c:pt>
                <c:pt idx="868">
                  <c:v>3.7916666666666661</c:v>
                </c:pt>
                <c:pt idx="869">
                  <c:v>3.8</c:v>
                </c:pt>
                <c:pt idx="870">
                  <c:v>3.8024999999999971</c:v>
                </c:pt>
                <c:pt idx="871">
                  <c:v>3.808333333333334</c:v>
                </c:pt>
                <c:pt idx="872">
                  <c:v>3.813333333333333</c:v>
                </c:pt>
                <c:pt idx="873">
                  <c:v>3.8250000000000002</c:v>
                </c:pt>
                <c:pt idx="874">
                  <c:v>3.8275000000000001</c:v>
                </c:pt>
                <c:pt idx="875">
                  <c:v>3.8299999999999992</c:v>
                </c:pt>
                <c:pt idx="876">
                  <c:v>3.8324999999999521</c:v>
                </c:pt>
                <c:pt idx="877">
                  <c:v>3.8383333333333329</c:v>
                </c:pt>
                <c:pt idx="878">
                  <c:v>3.8408333333333342</c:v>
                </c:pt>
                <c:pt idx="879">
                  <c:v>3.8441666666666672</c:v>
                </c:pt>
                <c:pt idx="880">
                  <c:v>3.8491666666666671</c:v>
                </c:pt>
                <c:pt idx="881">
                  <c:v>3.8574999999999982</c:v>
                </c:pt>
                <c:pt idx="882">
                  <c:v>3.874166666666667</c:v>
                </c:pt>
                <c:pt idx="883">
                  <c:v>3.8766666666666572</c:v>
                </c:pt>
                <c:pt idx="884">
                  <c:v>3.8824999999999972</c:v>
                </c:pt>
                <c:pt idx="885">
                  <c:v>3.8849999999999998</c:v>
                </c:pt>
                <c:pt idx="886">
                  <c:v>3.8875000000000002</c:v>
                </c:pt>
                <c:pt idx="887">
                  <c:v>3.89</c:v>
                </c:pt>
                <c:pt idx="888">
                  <c:v>3.8933333333333331</c:v>
                </c:pt>
                <c:pt idx="889">
                  <c:v>3.8958333333332802</c:v>
                </c:pt>
                <c:pt idx="890">
                  <c:v>3.898333333333333</c:v>
                </c:pt>
                <c:pt idx="891">
                  <c:v>3.9066666666666672</c:v>
                </c:pt>
                <c:pt idx="892">
                  <c:v>3.9175</c:v>
                </c:pt>
                <c:pt idx="893">
                  <c:v>3.9208333333333329</c:v>
                </c:pt>
                <c:pt idx="894">
                  <c:v>3.9291666666666671</c:v>
                </c:pt>
                <c:pt idx="895">
                  <c:v>3.934166666666667</c:v>
                </c:pt>
                <c:pt idx="896">
                  <c:v>3.9366666666666581</c:v>
                </c:pt>
                <c:pt idx="897">
                  <c:v>3.94</c:v>
                </c:pt>
                <c:pt idx="898">
                  <c:v>3.9424999999999981</c:v>
                </c:pt>
                <c:pt idx="899">
                  <c:v>3.9449999999999998</c:v>
                </c:pt>
                <c:pt idx="900">
                  <c:v>3.9533333333333331</c:v>
                </c:pt>
                <c:pt idx="901">
                  <c:v>3.9591666666666661</c:v>
                </c:pt>
                <c:pt idx="902">
                  <c:v>3.9674999999999998</c:v>
                </c:pt>
                <c:pt idx="903">
                  <c:v>3.9749999999999992</c:v>
                </c:pt>
                <c:pt idx="904">
                  <c:v>3.9783333333333331</c:v>
                </c:pt>
                <c:pt idx="905">
                  <c:v>3.980833333333333</c:v>
                </c:pt>
                <c:pt idx="906">
                  <c:v>3.9866666666666668</c:v>
                </c:pt>
                <c:pt idx="907">
                  <c:v>3.9941666666666671</c:v>
                </c:pt>
                <c:pt idx="908">
                  <c:v>3.9975000000000001</c:v>
                </c:pt>
                <c:pt idx="909">
                  <c:v>4.0025000000000004</c:v>
                </c:pt>
                <c:pt idx="910">
                  <c:v>4.0058333333333334</c:v>
                </c:pt>
                <c:pt idx="911">
                  <c:v>4.0083333333333524</c:v>
                </c:pt>
                <c:pt idx="912">
                  <c:v>4.0108333333333333</c:v>
                </c:pt>
                <c:pt idx="913">
                  <c:v>4.0133333333333434</c:v>
                </c:pt>
                <c:pt idx="914">
                  <c:v>4.0166666666666684</c:v>
                </c:pt>
                <c:pt idx="915">
                  <c:v>4.0216666666666674</c:v>
                </c:pt>
                <c:pt idx="916">
                  <c:v>4.0408333333333424</c:v>
                </c:pt>
                <c:pt idx="917">
                  <c:v>4.0441666666666656</c:v>
                </c:pt>
                <c:pt idx="918">
                  <c:v>4.0466666666666704</c:v>
                </c:pt>
                <c:pt idx="919">
                  <c:v>4.0491666666666672</c:v>
                </c:pt>
                <c:pt idx="920">
                  <c:v>4.0549999999999846</c:v>
                </c:pt>
                <c:pt idx="921">
                  <c:v>4.0574999999999974</c:v>
                </c:pt>
                <c:pt idx="922">
                  <c:v>4.0599999999999996</c:v>
                </c:pt>
                <c:pt idx="923">
                  <c:v>4.0683333333333334</c:v>
                </c:pt>
                <c:pt idx="924">
                  <c:v>4.0708333333333524</c:v>
                </c:pt>
                <c:pt idx="925">
                  <c:v>4.0741666666666667</c:v>
                </c:pt>
                <c:pt idx="926">
                  <c:v>4.0933333333333524</c:v>
                </c:pt>
                <c:pt idx="927">
                  <c:v>4.0958333333333332</c:v>
                </c:pt>
                <c:pt idx="928">
                  <c:v>4.1016666666666683</c:v>
                </c:pt>
                <c:pt idx="929">
                  <c:v>4.1041666666665364</c:v>
                </c:pt>
                <c:pt idx="930">
                  <c:v>4.1208333333333353</c:v>
                </c:pt>
                <c:pt idx="931">
                  <c:v>4.1291666666666664</c:v>
                </c:pt>
                <c:pt idx="932">
                  <c:v>4.1316666666666704</c:v>
                </c:pt>
                <c:pt idx="933">
                  <c:v>4.1366666666666703</c:v>
                </c:pt>
                <c:pt idx="934">
                  <c:v>4.1399999999999997</c:v>
                </c:pt>
                <c:pt idx="935">
                  <c:v>4.1424999999999974</c:v>
                </c:pt>
                <c:pt idx="936">
                  <c:v>4.1449999999999756</c:v>
                </c:pt>
                <c:pt idx="937">
                  <c:v>4.1533333333333333</c:v>
                </c:pt>
                <c:pt idx="938">
                  <c:v>4.1591666666666667</c:v>
                </c:pt>
                <c:pt idx="939">
                  <c:v>4.1616666666666662</c:v>
                </c:pt>
                <c:pt idx="940">
                  <c:v>4.17</c:v>
                </c:pt>
                <c:pt idx="941">
                  <c:v>4.1808333333333332</c:v>
                </c:pt>
                <c:pt idx="942">
                  <c:v>4.1833333333333433</c:v>
                </c:pt>
                <c:pt idx="943">
                  <c:v>4.1916666666666664</c:v>
                </c:pt>
                <c:pt idx="944">
                  <c:v>4.2</c:v>
                </c:pt>
                <c:pt idx="945">
                  <c:v>4.2083333333333934</c:v>
                </c:pt>
                <c:pt idx="946">
                  <c:v>4.2166666666666703</c:v>
                </c:pt>
                <c:pt idx="947">
                  <c:v>4.2216666666666702</c:v>
                </c:pt>
                <c:pt idx="948">
                  <c:v>4.2324999999999999</c:v>
                </c:pt>
                <c:pt idx="949">
                  <c:v>4.2358333333333524</c:v>
                </c:pt>
                <c:pt idx="950">
                  <c:v>4.2383333333334106</c:v>
                </c:pt>
                <c:pt idx="951">
                  <c:v>4.2408333333333426</c:v>
                </c:pt>
                <c:pt idx="952">
                  <c:v>4.2466666666666724</c:v>
                </c:pt>
                <c:pt idx="953">
                  <c:v>4.2516666666666714</c:v>
                </c:pt>
                <c:pt idx="954">
                  <c:v>4.26</c:v>
                </c:pt>
                <c:pt idx="955">
                  <c:v>4.2633333333333434</c:v>
                </c:pt>
                <c:pt idx="956">
                  <c:v>4.2658333333333331</c:v>
                </c:pt>
                <c:pt idx="957">
                  <c:v>4.2741666666666669</c:v>
                </c:pt>
                <c:pt idx="958">
                  <c:v>4.29</c:v>
                </c:pt>
                <c:pt idx="959">
                  <c:v>4.2983333333333524</c:v>
                </c:pt>
                <c:pt idx="960">
                  <c:v>4.3041666666666236</c:v>
                </c:pt>
                <c:pt idx="961">
                  <c:v>4.3149999999999746</c:v>
                </c:pt>
                <c:pt idx="962">
                  <c:v>4.3208333333333364</c:v>
                </c:pt>
                <c:pt idx="963">
                  <c:v>4.3341666666666656</c:v>
                </c:pt>
                <c:pt idx="964">
                  <c:v>4.3366666666666696</c:v>
                </c:pt>
                <c:pt idx="965">
                  <c:v>4.34</c:v>
                </c:pt>
                <c:pt idx="966">
                  <c:v>4.3424999999999976</c:v>
                </c:pt>
                <c:pt idx="967">
                  <c:v>4.3449999999999847</c:v>
                </c:pt>
                <c:pt idx="968">
                  <c:v>4.3508333333333331</c:v>
                </c:pt>
                <c:pt idx="969">
                  <c:v>4.3533333333333424</c:v>
                </c:pt>
                <c:pt idx="970">
                  <c:v>4.3558333333333374</c:v>
                </c:pt>
                <c:pt idx="971">
                  <c:v>4.3591666666666669</c:v>
                </c:pt>
                <c:pt idx="972">
                  <c:v>4.3616666666666672</c:v>
                </c:pt>
                <c:pt idx="973">
                  <c:v>4.3641666666665184</c:v>
                </c:pt>
                <c:pt idx="974">
                  <c:v>4.37</c:v>
                </c:pt>
                <c:pt idx="975">
                  <c:v>4.3724999999999996</c:v>
                </c:pt>
                <c:pt idx="976">
                  <c:v>4.375</c:v>
                </c:pt>
                <c:pt idx="977">
                  <c:v>4.3783333333333534</c:v>
                </c:pt>
                <c:pt idx="978">
                  <c:v>4.3833333333333524</c:v>
                </c:pt>
                <c:pt idx="979">
                  <c:v>4.3916666666666684</c:v>
                </c:pt>
                <c:pt idx="980">
                  <c:v>4.3999999999999986</c:v>
                </c:pt>
                <c:pt idx="981">
                  <c:v>4.4058333333333524</c:v>
                </c:pt>
                <c:pt idx="982">
                  <c:v>4.4083333333334034</c:v>
                </c:pt>
                <c:pt idx="983">
                  <c:v>4.4133333333334024</c:v>
                </c:pt>
                <c:pt idx="984">
                  <c:v>4.4166666666666714</c:v>
                </c:pt>
                <c:pt idx="985">
                  <c:v>4.4191666666666674</c:v>
                </c:pt>
                <c:pt idx="986">
                  <c:v>4.4216666666666704</c:v>
                </c:pt>
                <c:pt idx="987">
                  <c:v>4.4249999999999856</c:v>
                </c:pt>
                <c:pt idx="988">
                  <c:v>4.4300000000000024</c:v>
                </c:pt>
                <c:pt idx="989">
                  <c:v>4.4325000000000001</c:v>
                </c:pt>
                <c:pt idx="990">
                  <c:v>4.4358333333334024</c:v>
                </c:pt>
                <c:pt idx="991">
                  <c:v>4.4383333333334134</c:v>
                </c:pt>
                <c:pt idx="992">
                  <c:v>4.4408333333333534</c:v>
                </c:pt>
                <c:pt idx="993">
                  <c:v>4.4441666666666668</c:v>
                </c:pt>
                <c:pt idx="994">
                  <c:v>4.4466666666666734</c:v>
                </c:pt>
                <c:pt idx="995">
                  <c:v>4.4574999999999996</c:v>
                </c:pt>
                <c:pt idx="996">
                  <c:v>4.46</c:v>
                </c:pt>
                <c:pt idx="997">
                  <c:v>4.4683333333333524</c:v>
                </c:pt>
                <c:pt idx="998">
                  <c:v>4.4824999999999999</c:v>
                </c:pt>
                <c:pt idx="999">
                  <c:v>4.4850000000000003</c:v>
                </c:pt>
                <c:pt idx="1000">
                  <c:v>4.4874999999999998</c:v>
                </c:pt>
                <c:pt idx="1001">
                  <c:v>4.5041666666666664</c:v>
                </c:pt>
                <c:pt idx="1002">
                  <c:v>4.51</c:v>
                </c:pt>
                <c:pt idx="1003">
                  <c:v>4.5124999999999984</c:v>
                </c:pt>
                <c:pt idx="1004">
                  <c:v>4.5149999999999846</c:v>
                </c:pt>
                <c:pt idx="1005">
                  <c:v>4.5233333333333334</c:v>
                </c:pt>
                <c:pt idx="1006">
                  <c:v>4.5316666666666734</c:v>
                </c:pt>
                <c:pt idx="1007">
                  <c:v>4.54</c:v>
                </c:pt>
                <c:pt idx="1008">
                  <c:v>4.5449999999999946</c:v>
                </c:pt>
                <c:pt idx="1009">
                  <c:v>4.5508333333333333</c:v>
                </c:pt>
                <c:pt idx="1010">
                  <c:v>4.5533333333333426</c:v>
                </c:pt>
                <c:pt idx="1011">
                  <c:v>4.5616666666666674</c:v>
                </c:pt>
                <c:pt idx="1012">
                  <c:v>4.5641666666665337</c:v>
                </c:pt>
                <c:pt idx="1013">
                  <c:v>4.57</c:v>
                </c:pt>
                <c:pt idx="1014">
                  <c:v>4.5750000000000002</c:v>
                </c:pt>
                <c:pt idx="1015">
                  <c:v>4.5783333333334024</c:v>
                </c:pt>
                <c:pt idx="1016">
                  <c:v>4.5866666666666696</c:v>
                </c:pt>
                <c:pt idx="1017">
                  <c:v>4.5891666666666664</c:v>
                </c:pt>
                <c:pt idx="1018">
                  <c:v>4.5916666666666703</c:v>
                </c:pt>
                <c:pt idx="1019">
                  <c:v>4.5941666666666254</c:v>
                </c:pt>
                <c:pt idx="1020">
                  <c:v>4.5999999999999996</c:v>
                </c:pt>
                <c:pt idx="1021">
                  <c:v>4.6024999999999956</c:v>
                </c:pt>
                <c:pt idx="1022">
                  <c:v>4.6083333333333334</c:v>
                </c:pt>
                <c:pt idx="1023">
                  <c:v>4.6108333333333329</c:v>
                </c:pt>
                <c:pt idx="1024">
                  <c:v>4.621666666666667</c:v>
                </c:pt>
                <c:pt idx="1025">
                  <c:v>4.63</c:v>
                </c:pt>
                <c:pt idx="1026">
                  <c:v>4.6408333333333331</c:v>
                </c:pt>
                <c:pt idx="1027">
                  <c:v>4.6574999999999847</c:v>
                </c:pt>
                <c:pt idx="1028">
                  <c:v>4.6658333333333326</c:v>
                </c:pt>
                <c:pt idx="1029">
                  <c:v>4.6683333333333374</c:v>
                </c:pt>
                <c:pt idx="1030">
                  <c:v>4.6708333333333334</c:v>
                </c:pt>
                <c:pt idx="1031">
                  <c:v>4.6766666666666703</c:v>
                </c:pt>
                <c:pt idx="1032">
                  <c:v>4.6874999999999947</c:v>
                </c:pt>
                <c:pt idx="1033">
                  <c:v>4.6899999999999986</c:v>
                </c:pt>
                <c:pt idx="1034">
                  <c:v>4.6958333333333364</c:v>
                </c:pt>
                <c:pt idx="1035">
                  <c:v>4.7016666666666724</c:v>
                </c:pt>
                <c:pt idx="1036">
                  <c:v>4.7149999999999856</c:v>
                </c:pt>
                <c:pt idx="1037">
                  <c:v>4.7174999999999976</c:v>
                </c:pt>
                <c:pt idx="1038">
                  <c:v>4.7208333333333332</c:v>
                </c:pt>
                <c:pt idx="1039">
                  <c:v>4.7258333333333331</c:v>
                </c:pt>
                <c:pt idx="1040">
                  <c:v>4.729166666666667</c:v>
                </c:pt>
                <c:pt idx="1041">
                  <c:v>4.7341666666666669</c:v>
                </c:pt>
                <c:pt idx="1042">
                  <c:v>4.7424999999999997</c:v>
                </c:pt>
                <c:pt idx="1043">
                  <c:v>4.7483333333334024</c:v>
                </c:pt>
                <c:pt idx="1044">
                  <c:v>4.7699999999999987</c:v>
                </c:pt>
                <c:pt idx="1045">
                  <c:v>4.7749999999999986</c:v>
                </c:pt>
                <c:pt idx="1046">
                  <c:v>4.7833333333334034</c:v>
                </c:pt>
                <c:pt idx="1047">
                  <c:v>4.7866666666666724</c:v>
                </c:pt>
                <c:pt idx="1048">
                  <c:v>4.8058333333333332</c:v>
                </c:pt>
                <c:pt idx="1049">
                  <c:v>4.8108333333333331</c:v>
                </c:pt>
                <c:pt idx="1050">
                  <c:v>4.8166666666666664</c:v>
                </c:pt>
                <c:pt idx="1051">
                  <c:v>4.8191666666666668</c:v>
                </c:pt>
                <c:pt idx="1052">
                  <c:v>4.8216666666666663</c:v>
                </c:pt>
                <c:pt idx="1053">
                  <c:v>4.8249999999999647</c:v>
                </c:pt>
                <c:pt idx="1054">
                  <c:v>4.83</c:v>
                </c:pt>
                <c:pt idx="1055">
                  <c:v>4.8383333333333534</c:v>
                </c:pt>
                <c:pt idx="1056">
                  <c:v>4.8441666666666237</c:v>
                </c:pt>
                <c:pt idx="1057">
                  <c:v>4.8466666666666702</c:v>
                </c:pt>
                <c:pt idx="1058">
                  <c:v>4.8491666666666662</c:v>
                </c:pt>
                <c:pt idx="1059">
                  <c:v>4.8516666666666683</c:v>
                </c:pt>
                <c:pt idx="1060">
                  <c:v>4.8549999999999756</c:v>
                </c:pt>
                <c:pt idx="1061">
                  <c:v>4.8574999999999946</c:v>
                </c:pt>
                <c:pt idx="1062">
                  <c:v>4.8599999999999977</c:v>
                </c:pt>
                <c:pt idx="1063">
                  <c:v>4.8683333333333332</c:v>
                </c:pt>
                <c:pt idx="1064">
                  <c:v>4.8708333333333433</c:v>
                </c:pt>
                <c:pt idx="1065">
                  <c:v>4.8741666666666656</c:v>
                </c:pt>
                <c:pt idx="1066">
                  <c:v>4.895833333333333</c:v>
                </c:pt>
                <c:pt idx="1067">
                  <c:v>4.8983333333333334</c:v>
                </c:pt>
                <c:pt idx="1068">
                  <c:v>4.9016666666666824</c:v>
                </c:pt>
                <c:pt idx="1069">
                  <c:v>4.9041666666666668</c:v>
                </c:pt>
                <c:pt idx="1070">
                  <c:v>4.91</c:v>
                </c:pt>
                <c:pt idx="1071">
                  <c:v>4.9208333333333334</c:v>
                </c:pt>
                <c:pt idx="1072">
                  <c:v>4.9233333333333524</c:v>
                </c:pt>
                <c:pt idx="1073">
                  <c:v>4.9291666666666663</c:v>
                </c:pt>
                <c:pt idx="1074">
                  <c:v>4.9316666666666924</c:v>
                </c:pt>
                <c:pt idx="1075">
                  <c:v>4.9400000000000004</c:v>
                </c:pt>
                <c:pt idx="1076">
                  <c:v>4.9424999999999999</c:v>
                </c:pt>
                <c:pt idx="1077">
                  <c:v>4.9450000000000003</c:v>
                </c:pt>
                <c:pt idx="1078">
                  <c:v>4.9483333333334034</c:v>
                </c:pt>
                <c:pt idx="1079">
                  <c:v>4.9616666666666696</c:v>
                </c:pt>
                <c:pt idx="1080">
                  <c:v>4.9674999999999976</c:v>
                </c:pt>
                <c:pt idx="1081">
                  <c:v>4.9725000000000001</c:v>
                </c:pt>
                <c:pt idx="1082">
                  <c:v>4.9783333333334134</c:v>
                </c:pt>
                <c:pt idx="1083">
                  <c:v>4.9833333333334124</c:v>
                </c:pt>
                <c:pt idx="1084">
                  <c:v>4.9866666666666823</c:v>
                </c:pt>
                <c:pt idx="1085">
                  <c:v>4.9916666666666734</c:v>
                </c:pt>
                <c:pt idx="1086">
                  <c:v>5</c:v>
                </c:pt>
                <c:pt idx="1087">
                  <c:v>5.0025000000000004</c:v>
                </c:pt>
                <c:pt idx="1088">
                  <c:v>5.0058333333333334</c:v>
                </c:pt>
                <c:pt idx="1089">
                  <c:v>5.0083333333333524</c:v>
                </c:pt>
                <c:pt idx="1090">
                  <c:v>5.0216666666666674</c:v>
                </c:pt>
                <c:pt idx="1091">
                  <c:v>5.0249999999999746</c:v>
                </c:pt>
                <c:pt idx="1092">
                  <c:v>5.0274999999999954</c:v>
                </c:pt>
                <c:pt idx="1093">
                  <c:v>5.0358333333333434</c:v>
                </c:pt>
                <c:pt idx="1094">
                  <c:v>5.0383333333334024</c:v>
                </c:pt>
                <c:pt idx="1095">
                  <c:v>5.0441666666666656</c:v>
                </c:pt>
                <c:pt idx="1096">
                  <c:v>5.0466666666666704</c:v>
                </c:pt>
                <c:pt idx="1097">
                  <c:v>5.0516666666666703</c:v>
                </c:pt>
                <c:pt idx="1098">
                  <c:v>5.0549999999999846</c:v>
                </c:pt>
                <c:pt idx="1099">
                  <c:v>5.0574999999999974</c:v>
                </c:pt>
                <c:pt idx="1100">
                  <c:v>5.0599999999999996</c:v>
                </c:pt>
                <c:pt idx="1101">
                  <c:v>5.0633333333333423</c:v>
                </c:pt>
                <c:pt idx="1102">
                  <c:v>5.065833333333333</c:v>
                </c:pt>
                <c:pt idx="1103">
                  <c:v>5.0708333333333524</c:v>
                </c:pt>
                <c:pt idx="1104">
                  <c:v>5.0741666666666667</c:v>
                </c:pt>
                <c:pt idx="1105">
                  <c:v>5.0874999999999986</c:v>
                </c:pt>
                <c:pt idx="1106">
                  <c:v>5.09</c:v>
                </c:pt>
                <c:pt idx="1107">
                  <c:v>5.1149999999999656</c:v>
                </c:pt>
                <c:pt idx="1108">
                  <c:v>5.1208333333333353</c:v>
                </c:pt>
                <c:pt idx="1109">
                  <c:v>5.1233333333333331</c:v>
                </c:pt>
                <c:pt idx="1110">
                  <c:v>5.1291666666666664</c:v>
                </c:pt>
                <c:pt idx="1111">
                  <c:v>5.1316666666666704</c:v>
                </c:pt>
                <c:pt idx="1112">
                  <c:v>5.1341666666666654</c:v>
                </c:pt>
                <c:pt idx="1113">
                  <c:v>5.1366666666666703</c:v>
                </c:pt>
                <c:pt idx="1114">
                  <c:v>5.1558333333333328</c:v>
                </c:pt>
                <c:pt idx="1115">
                  <c:v>5.1591666666666667</c:v>
                </c:pt>
                <c:pt idx="1116">
                  <c:v>5.1616666666666662</c:v>
                </c:pt>
                <c:pt idx="1117">
                  <c:v>5.1641666666664996</c:v>
                </c:pt>
                <c:pt idx="1118">
                  <c:v>5.1724999999999994</c:v>
                </c:pt>
                <c:pt idx="1119">
                  <c:v>5.1749999999999856</c:v>
                </c:pt>
                <c:pt idx="1120">
                  <c:v>5.1783333333333426</c:v>
                </c:pt>
                <c:pt idx="1121">
                  <c:v>5.1808333333333332</c:v>
                </c:pt>
                <c:pt idx="1122">
                  <c:v>5.1891666666666669</c:v>
                </c:pt>
                <c:pt idx="1123">
                  <c:v>5.1916666666666664</c:v>
                </c:pt>
                <c:pt idx="1124">
                  <c:v>5.1974999999999856</c:v>
                </c:pt>
                <c:pt idx="1125">
                  <c:v>5.2058333333333424</c:v>
                </c:pt>
                <c:pt idx="1126">
                  <c:v>5.2133333333333534</c:v>
                </c:pt>
                <c:pt idx="1127">
                  <c:v>5.2216666666666702</c:v>
                </c:pt>
                <c:pt idx="1128">
                  <c:v>5.2274999999999956</c:v>
                </c:pt>
                <c:pt idx="1129">
                  <c:v>5.2408333333333426</c:v>
                </c:pt>
                <c:pt idx="1130">
                  <c:v>5.2466666666666724</c:v>
                </c:pt>
                <c:pt idx="1131">
                  <c:v>5.2491666666666674</c:v>
                </c:pt>
                <c:pt idx="1132">
                  <c:v>5.2574999999999976</c:v>
                </c:pt>
                <c:pt idx="1133">
                  <c:v>5.26</c:v>
                </c:pt>
                <c:pt idx="1134">
                  <c:v>5.2633333333333434</c:v>
                </c:pt>
                <c:pt idx="1135">
                  <c:v>5.2683333333333424</c:v>
                </c:pt>
                <c:pt idx="1136">
                  <c:v>5.2708333333333934</c:v>
                </c:pt>
                <c:pt idx="1137">
                  <c:v>5.2766666666666824</c:v>
                </c:pt>
                <c:pt idx="1138">
                  <c:v>5.2824999999999998</c:v>
                </c:pt>
                <c:pt idx="1139">
                  <c:v>5.2875000000000014</c:v>
                </c:pt>
                <c:pt idx="1140">
                  <c:v>5.29</c:v>
                </c:pt>
                <c:pt idx="1141">
                  <c:v>5.2958333333333334</c:v>
                </c:pt>
                <c:pt idx="1142">
                  <c:v>5.2983333333333524</c:v>
                </c:pt>
                <c:pt idx="1143">
                  <c:v>5.3124999999999956</c:v>
                </c:pt>
                <c:pt idx="1144">
                  <c:v>5.3174999999999946</c:v>
                </c:pt>
                <c:pt idx="1145">
                  <c:v>5.3208333333333364</c:v>
                </c:pt>
                <c:pt idx="1146">
                  <c:v>5.3316666666666714</c:v>
                </c:pt>
                <c:pt idx="1147">
                  <c:v>5.3341666666666656</c:v>
                </c:pt>
                <c:pt idx="1148">
                  <c:v>5.3366666666666696</c:v>
                </c:pt>
                <c:pt idx="1149">
                  <c:v>5.3424999999999976</c:v>
                </c:pt>
                <c:pt idx="1150">
                  <c:v>5.3483333333333434</c:v>
                </c:pt>
                <c:pt idx="1151">
                  <c:v>5.3508333333333331</c:v>
                </c:pt>
                <c:pt idx="1152">
                  <c:v>5.3533333333333424</c:v>
                </c:pt>
                <c:pt idx="1153">
                  <c:v>5.355833333333333</c:v>
                </c:pt>
                <c:pt idx="1154">
                  <c:v>5.3591666666666669</c:v>
                </c:pt>
                <c:pt idx="1155">
                  <c:v>5.3641666666665184</c:v>
                </c:pt>
                <c:pt idx="1156">
                  <c:v>5.37</c:v>
                </c:pt>
                <c:pt idx="1157">
                  <c:v>5.375</c:v>
                </c:pt>
                <c:pt idx="1158">
                  <c:v>5.3783333333333534</c:v>
                </c:pt>
                <c:pt idx="1159">
                  <c:v>5.3808333333333334</c:v>
                </c:pt>
                <c:pt idx="1160">
                  <c:v>5.3833333333333524</c:v>
                </c:pt>
                <c:pt idx="1161">
                  <c:v>5.3866666666666703</c:v>
                </c:pt>
                <c:pt idx="1162">
                  <c:v>5.3941666666665444</c:v>
                </c:pt>
                <c:pt idx="1163">
                  <c:v>5.3999999999999986</c:v>
                </c:pt>
                <c:pt idx="1164">
                  <c:v>5.4024999999999999</c:v>
                </c:pt>
                <c:pt idx="1165">
                  <c:v>5.4083333333334034</c:v>
                </c:pt>
                <c:pt idx="1166">
                  <c:v>5.4133333333334024</c:v>
                </c:pt>
                <c:pt idx="1167">
                  <c:v>5.4166666666666714</c:v>
                </c:pt>
                <c:pt idx="1168">
                  <c:v>5.4216666666666704</c:v>
                </c:pt>
                <c:pt idx="1169">
                  <c:v>5.4249999999999856</c:v>
                </c:pt>
                <c:pt idx="1170">
                  <c:v>5.4300000000000024</c:v>
                </c:pt>
                <c:pt idx="1171">
                  <c:v>5.4325000000000001</c:v>
                </c:pt>
                <c:pt idx="1172">
                  <c:v>5.4358333333334024</c:v>
                </c:pt>
                <c:pt idx="1173">
                  <c:v>5.4408333333333534</c:v>
                </c:pt>
                <c:pt idx="1174">
                  <c:v>5.4441666666666668</c:v>
                </c:pt>
                <c:pt idx="1175">
                  <c:v>5.4466666666666734</c:v>
                </c:pt>
                <c:pt idx="1176">
                  <c:v>5.4491666666666703</c:v>
                </c:pt>
                <c:pt idx="1177">
                  <c:v>5.4574999999999996</c:v>
                </c:pt>
                <c:pt idx="1178">
                  <c:v>5.4658333333333333</c:v>
                </c:pt>
                <c:pt idx="1179">
                  <c:v>5.4683333333333524</c:v>
                </c:pt>
                <c:pt idx="1180">
                  <c:v>5.4825000000000008</c:v>
                </c:pt>
                <c:pt idx="1181">
                  <c:v>5.4849999999999994</c:v>
                </c:pt>
                <c:pt idx="1182">
                  <c:v>5.4933333333334033</c:v>
                </c:pt>
                <c:pt idx="1183">
                  <c:v>5.4958333333333433</c:v>
                </c:pt>
                <c:pt idx="1184">
                  <c:v>5.4983333333334024</c:v>
                </c:pt>
                <c:pt idx="1185">
                  <c:v>5.5066666666666704</c:v>
                </c:pt>
                <c:pt idx="1186">
                  <c:v>5.5150000000000006</c:v>
                </c:pt>
                <c:pt idx="1187">
                  <c:v>5.520833333333333</c:v>
                </c:pt>
                <c:pt idx="1188">
                  <c:v>5.5233333333333334</c:v>
                </c:pt>
                <c:pt idx="1189">
                  <c:v>5.5258333333333374</c:v>
                </c:pt>
                <c:pt idx="1190">
                  <c:v>5.5291666666666659</c:v>
                </c:pt>
                <c:pt idx="1191">
                  <c:v>5.5316666666666734</c:v>
                </c:pt>
                <c:pt idx="1192">
                  <c:v>5.5341666666666667</c:v>
                </c:pt>
                <c:pt idx="1193">
                  <c:v>5.5425000000000004</c:v>
                </c:pt>
                <c:pt idx="1194">
                  <c:v>5.5483333333333524</c:v>
                </c:pt>
                <c:pt idx="1195">
                  <c:v>5.5591666666666661</c:v>
                </c:pt>
                <c:pt idx="1196">
                  <c:v>5.57</c:v>
                </c:pt>
                <c:pt idx="1197">
                  <c:v>5.5866666666666696</c:v>
                </c:pt>
                <c:pt idx="1198">
                  <c:v>5.5891666666666664</c:v>
                </c:pt>
                <c:pt idx="1199">
                  <c:v>5.5916666666666703</c:v>
                </c:pt>
                <c:pt idx="1200">
                  <c:v>5.6024999999999956</c:v>
                </c:pt>
                <c:pt idx="1201">
                  <c:v>5.605833333333333</c:v>
                </c:pt>
                <c:pt idx="1202">
                  <c:v>5.6133333333333333</c:v>
                </c:pt>
                <c:pt idx="1203">
                  <c:v>5.6191666666666666</c:v>
                </c:pt>
                <c:pt idx="1204">
                  <c:v>5.6216666666666661</c:v>
                </c:pt>
                <c:pt idx="1205">
                  <c:v>5.6249999999999236</c:v>
                </c:pt>
                <c:pt idx="1206">
                  <c:v>5.6274999999999746</c:v>
                </c:pt>
                <c:pt idx="1207">
                  <c:v>5.63</c:v>
                </c:pt>
                <c:pt idx="1208">
                  <c:v>5.6441666666665444</c:v>
                </c:pt>
                <c:pt idx="1209">
                  <c:v>5.6466666666666674</c:v>
                </c:pt>
                <c:pt idx="1210">
                  <c:v>5.6516666666666664</c:v>
                </c:pt>
                <c:pt idx="1211">
                  <c:v>5.6549999999999656</c:v>
                </c:pt>
                <c:pt idx="1212">
                  <c:v>5.6574999999999847</c:v>
                </c:pt>
                <c:pt idx="1213">
                  <c:v>5.6599999999999957</c:v>
                </c:pt>
                <c:pt idx="1214">
                  <c:v>5.6741666666666246</c:v>
                </c:pt>
                <c:pt idx="1215">
                  <c:v>5.6766666666666703</c:v>
                </c:pt>
                <c:pt idx="1216">
                  <c:v>5.6791666666666671</c:v>
                </c:pt>
                <c:pt idx="1217">
                  <c:v>5.6849999999999756</c:v>
                </c:pt>
                <c:pt idx="1218">
                  <c:v>5.6874999999999947</c:v>
                </c:pt>
                <c:pt idx="1219">
                  <c:v>5.6899999999999986</c:v>
                </c:pt>
                <c:pt idx="1220">
                  <c:v>5.6958333333333329</c:v>
                </c:pt>
                <c:pt idx="1221">
                  <c:v>5.7016666666666724</c:v>
                </c:pt>
                <c:pt idx="1222">
                  <c:v>5.7041666666666666</c:v>
                </c:pt>
                <c:pt idx="1223">
                  <c:v>5.7174999999999976</c:v>
                </c:pt>
                <c:pt idx="1224">
                  <c:v>5.729166666666667</c:v>
                </c:pt>
                <c:pt idx="1225">
                  <c:v>5.7316666666666833</c:v>
                </c:pt>
                <c:pt idx="1226">
                  <c:v>5.74</c:v>
                </c:pt>
                <c:pt idx="1227">
                  <c:v>5.7533333333333534</c:v>
                </c:pt>
                <c:pt idx="1228">
                  <c:v>5.7558333333333334</c:v>
                </c:pt>
                <c:pt idx="1229">
                  <c:v>5.7674999999999956</c:v>
                </c:pt>
                <c:pt idx="1230">
                  <c:v>5.7699999999999987</c:v>
                </c:pt>
                <c:pt idx="1231">
                  <c:v>5.7725</c:v>
                </c:pt>
                <c:pt idx="1232">
                  <c:v>5.7783333333334124</c:v>
                </c:pt>
                <c:pt idx="1233">
                  <c:v>5.7866666666666724</c:v>
                </c:pt>
                <c:pt idx="1234">
                  <c:v>5.7916666666666714</c:v>
                </c:pt>
                <c:pt idx="1235">
                  <c:v>5.7941666666666647</c:v>
                </c:pt>
                <c:pt idx="1236">
                  <c:v>5.8108333333333384</c:v>
                </c:pt>
                <c:pt idx="1237">
                  <c:v>5.8166666666666664</c:v>
                </c:pt>
                <c:pt idx="1238">
                  <c:v>5.8249999999999647</c:v>
                </c:pt>
                <c:pt idx="1239">
                  <c:v>5.8274999999999846</c:v>
                </c:pt>
                <c:pt idx="1240">
                  <c:v>5.8441666666666237</c:v>
                </c:pt>
                <c:pt idx="1241">
                  <c:v>5.8466666666666702</c:v>
                </c:pt>
                <c:pt idx="1242">
                  <c:v>5.8549999999999756</c:v>
                </c:pt>
                <c:pt idx="1243">
                  <c:v>5.8574999999999946</c:v>
                </c:pt>
                <c:pt idx="1244">
                  <c:v>5.8658333333333363</c:v>
                </c:pt>
                <c:pt idx="1245">
                  <c:v>5.8708333333333433</c:v>
                </c:pt>
                <c:pt idx="1246">
                  <c:v>5.8766666666666714</c:v>
                </c:pt>
                <c:pt idx="1247">
                  <c:v>5.8850000000000007</c:v>
                </c:pt>
                <c:pt idx="1248">
                  <c:v>5.89</c:v>
                </c:pt>
                <c:pt idx="1249">
                  <c:v>5.8933333333333424</c:v>
                </c:pt>
                <c:pt idx="1250">
                  <c:v>5.895833333333333</c:v>
                </c:pt>
                <c:pt idx="1251">
                  <c:v>5.9016666666666824</c:v>
                </c:pt>
                <c:pt idx="1252">
                  <c:v>5.9066666666666734</c:v>
                </c:pt>
                <c:pt idx="1253">
                  <c:v>5.915</c:v>
                </c:pt>
                <c:pt idx="1254">
                  <c:v>5.9208333333333334</c:v>
                </c:pt>
                <c:pt idx="1255">
                  <c:v>5.9258333333333333</c:v>
                </c:pt>
                <c:pt idx="1256">
                  <c:v>5.9291666666666671</c:v>
                </c:pt>
                <c:pt idx="1257">
                  <c:v>5.9316666666666924</c:v>
                </c:pt>
                <c:pt idx="1258">
                  <c:v>5.9341666666666661</c:v>
                </c:pt>
                <c:pt idx="1259">
                  <c:v>5.9366666666666834</c:v>
                </c:pt>
                <c:pt idx="1260">
                  <c:v>5.94</c:v>
                </c:pt>
                <c:pt idx="1261">
                  <c:v>5.9450000000000003</c:v>
                </c:pt>
                <c:pt idx="1262">
                  <c:v>5.9483333333334034</c:v>
                </c:pt>
                <c:pt idx="1263">
                  <c:v>5.9508333333333434</c:v>
                </c:pt>
                <c:pt idx="1264">
                  <c:v>5.9533333333334024</c:v>
                </c:pt>
                <c:pt idx="1265">
                  <c:v>5.9641666666666646</c:v>
                </c:pt>
                <c:pt idx="1266">
                  <c:v>5.9674999999999976</c:v>
                </c:pt>
                <c:pt idx="1267">
                  <c:v>5.9700000000000024</c:v>
                </c:pt>
                <c:pt idx="1268">
                  <c:v>5.9725000000000001</c:v>
                </c:pt>
                <c:pt idx="1269">
                  <c:v>5.9750000000000014</c:v>
                </c:pt>
                <c:pt idx="1270">
                  <c:v>5.9783333333334134</c:v>
                </c:pt>
                <c:pt idx="1271">
                  <c:v>5.9808333333333534</c:v>
                </c:pt>
                <c:pt idx="1272">
                  <c:v>5.9891666666666703</c:v>
                </c:pt>
                <c:pt idx="1273">
                  <c:v>5.9941666666666666</c:v>
                </c:pt>
                <c:pt idx="1274">
                  <c:v>6.0025000000000004</c:v>
                </c:pt>
                <c:pt idx="1275">
                  <c:v>6.0058333333333334</c:v>
                </c:pt>
                <c:pt idx="1276">
                  <c:v>6.0108333333333333</c:v>
                </c:pt>
                <c:pt idx="1277">
                  <c:v>6.0216666666666674</c:v>
                </c:pt>
                <c:pt idx="1278">
                  <c:v>6.0249999999999746</c:v>
                </c:pt>
                <c:pt idx="1279">
                  <c:v>6.0274999999999954</c:v>
                </c:pt>
                <c:pt idx="1280">
                  <c:v>6.03</c:v>
                </c:pt>
                <c:pt idx="1281">
                  <c:v>6.0383333333334024</c:v>
                </c:pt>
                <c:pt idx="1282">
                  <c:v>6.0408333333333424</c:v>
                </c:pt>
                <c:pt idx="1283">
                  <c:v>6.0441666666666656</c:v>
                </c:pt>
                <c:pt idx="1284">
                  <c:v>6.0466666666666704</c:v>
                </c:pt>
                <c:pt idx="1285">
                  <c:v>6.0633333333333423</c:v>
                </c:pt>
                <c:pt idx="1286">
                  <c:v>6.0766666666666724</c:v>
                </c:pt>
                <c:pt idx="1287">
                  <c:v>6.09</c:v>
                </c:pt>
                <c:pt idx="1288">
                  <c:v>6.1041666666665364</c:v>
                </c:pt>
                <c:pt idx="1289">
                  <c:v>6.1099999999999994</c:v>
                </c:pt>
                <c:pt idx="1290">
                  <c:v>6.1124999999999856</c:v>
                </c:pt>
                <c:pt idx="1291">
                  <c:v>6.1174999999999846</c:v>
                </c:pt>
                <c:pt idx="1292">
                  <c:v>6.1208333333333353</c:v>
                </c:pt>
                <c:pt idx="1293">
                  <c:v>6.1258333333333326</c:v>
                </c:pt>
                <c:pt idx="1294">
                  <c:v>6.1483333333333334</c:v>
                </c:pt>
                <c:pt idx="1295">
                  <c:v>6.1558333333333364</c:v>
                </c:pt>
                <c:pt idx="1296">
                  <c:v>6.1616666666666662</c:v>
                </c:pt>
                <c:pt idx="1297">
                  <c:v>6.1641666666664996</c:v>
                </c:pt>
                <c:pt idx="1298">
                  <c:v>6.1700000000000008</c:v>
                </c:pt>
                <c:pt idx="1299">
                  <c:v>6.1749999999999856</c:v>
                </c:pt>
                <c:pt idx="1300">
                  <c:v>6.1783333333333426</c:v>
                </c:pt>
                <c:pt idx="1301">
                  <c:v>6.1866666666666674</c:v>
                </c:pt>
                <c:pt idx="1302">
                  <c:v>6.189166666666666</c:v>
                </c:pt>
                <c:pt idx="1303">
                  <c:v>6.1916666666666664</c:v>
                </c:pt>
                <c:pt idx="1304">
                  <c:v>6.1941666666665256</c:v>
                </c:pt>
                <c:pt idx="1305">
                  <c:v>6.1974999999999856</c:v>
                </c:pt>
                <c:pt idx="1306">
                  <c:v>6.2</c:v>
                </c:pt>
                <c:pt idx="1307">
                  <c:v>6.2058333333333424</c:v>
                </c:pt>
                <c:pt idx="1308">
                  <c:v>6.2108333333333334</c:v>
                </c:pt>
                <c:pt idx="1309">
                  <c:v>6.2325000000000008</c:v>
                </c:pt>
                <c:pt idx="1310">
                  <c:v>6.2358333333333524</c:v>
                </c:pt>
                <c:pt idx="1311">
                  <c:v>6.2441666666666684</c:v>
                </c:pt>
                <c:pt idx="1312">
                  <c:v>6.2466666666666724</c:v>
                </c:pt>
                <c:pt idx="1313">
                  <c:v>6.2516666666666714</c:v>
                </c:pt>
                <c:pt idx="1314">
                  <c:v>6.2574999999999976</c:v>
                </c:pt>
                <c:pt idx="1315">
                  <c:v>6.2633333333333434</c:v>
                </c:pt>
                <c:pt idx="1316">
                  <c:v>6.2658333333333331</c:v>
                </c:pt>
                <c:pt idx="1317">
                  <c:v>6.2683333333333424</c:v>
                </c:pt>
                <c:pt idx="1318">
                  <c:v>6.2741666666666669</c:v>
                </c:pt>
                <c:pt idx="1319">
                  <c:v>6.2824999999999998</c:v>
                </c:pt>
                <c:pt idx="1320">
                  <c:v>6.2850000000000001</c:v>
                </c:pt>
                <c:pt idx="1321">
                  <c:v>6.29</c:v>
                </c:pt>
                <c:pt idx="1322">
                  <c:v>6.2933333333333534</c:v>
                </c:pt>
                <c:pt idx="1323">
                  <c:v>6.31</c:v>
                </c:pt>
                <c:pt idx="1324">
                  <c:v>6.3124999999999956</c:v>
                </c:pt>
                <c:pt idx="1325">
                  <c:v>6.3233333333333333</c:v>
                </c:pt>
                <c:pt idx="1326">
                  <c:v>6.3291666666666666</c:v>
                </c:pt>
                <c:pt idx="1327">
                  <c:v>6.3341666666666656</c:v>
                </c:pt>
                <c:pt idx="1328">
                  <c:v>6.3366666666666696</c:v>
                </c:pt>
                <c:pt idx="1329">
                  <c:v>6.3449999999999847</c:v>
                </c:pt>
                <c:pt idx="1330">
                  <c:v>6.3483333333333434</c:v>
                </c:pt>
                <c:pt idx="1331">
                  <c:v>6.3508333333333331</c:v>
                </c:pt>
                <c:pt idx="1332">
                  <c:v>6.355833333333333</c:v>
                </c:pt>
                <c:pt idx="1333">
                  <c:v>6.3616666666666672</c:v>
                </c:pt>
                <c:pt idx="1334">
                  <c:v>6.3674999999999846</c:v>
                </c:pt>
                <c:pt idx="1335">
                  <c:v>6.37</c:v>
                </c:pt>
                <c:pt idx="1336">
                  <c:v>6.3866666666666703</c:v>
                </c:pt>
                <c:pt idx="1337">
                  <c:v>6.3891666666666671</c:v>
                </c:pt>
                <c:pt idx="1338">
                  <c:v>6.3916666666666684</c:v>
                </c:pt>
                <c:pt idx="1339">
                  <c:v>6.3941666666665444</c:v>
                </c:pt>
                <c:pt idx="1340">
                  <c:v>6.3974999999999946</c:v>
                </c:pt>
                <c:pt idx="1341">
                  <c:v>6.3999999999999986</c:v>
                </c:pt>
                <c:pt idx="1342">
                  <c:v>6.4024999999999999</c:v>
                </c:pt>
                <c:pt idx="1343">
                  <c:v>6.4108333333333434</c:v>
                </c:pt>
                <c:pt idx="1344">
                  <c:v>6.4133333333334024</c:v>
                </c:pt>
                <c:pt idx="1345">
                  <c:v>6.4216666666666704</c:v>
                </c:pt>
                <c:pt idx="1346">
                  <c:v>6.4325000000000001</c:v>
                </c:pt>
                <c:pt idx="1347">
                  <c:v>6.4358333333334024</c:v>
                </c:pt>
                <c:pt idx="1348">
                  <c:v>6.4408333333333534</c:v>
                </c:pt>
                <c:pt idx="1349">
                  <c:v>6.4441666666666668</c:v>
                </c:pt>
                <c:pt idx="1350">
                  <c:v>6.4466666666666734</c:v>
                </c:pt>
                <c:pt idx="1351">
                  <c:v>6.4491666666666703</c:v>
                </c:pt>
                <c:pt idx="1352">
                  <c:v>6.4516666666666724</c:v>
                </c:pt>
                <c:pt idx="1353">
                  <c:v>6.4549999999999956</c:v>
                </c:pt>
                <c:pt idx="1354">
                  <c:v>6.4574999999999996</c:v>
                </c:pt>
                <c:pt idx="1355">
                  <c:v>6.46</c:v>
                </c:pt>
                <c:pt idx="1356">
                  <c:v>6.4633333333333534</c:v>
                </c:pt>
                <c:pt idx="1357">
                  <c:v>6.4658333333333333</c:v>
                </c:pt>
                <c:pt idx="1358">
                  <c:v>6.4791666666666714</c:v>
                </c:pt>
                <c:pt idx="1359">
                  <c:v>6.4874999999999998</c:v>
                </c:pt>
                <c:pt idx="1360">
                  <c:v>6.4933333333334033</c:v>
                </c:pt>
                <c:pt idx="1361">
                  <c:v>6.4958333333333433</c:v>
                </c:pt>
                <c:pt idx="1362">
                  <c:v>6.5016666666666714</c:v>
                </c:pt>
                <c:pt idx="1363">
                  <c:v>6.5041666666666664</c:v>
                </c:pt>
                <c:pt idx="1364">
                  <c:v>6.5174999999999974</c:v>
                </c:pt>
                <c:pt idx="1365">
                  <c:v>6.5233333333333334</c:v>
                </c:pt>
                <c:pt idx="1366">
                  <c:v>6.5366666666666724</c:v>
                </c:pt>
                <c:pt idx="1367">
                  <c:v>6.5425000000000004</c:v>
                </c:pt>
                <c:pt idx="1368">
                  <c:v>6.5508333333333333</c:v>
                </c:pt>
                <c:pt idx="1369">
                  <c:v>6.5591666666666661</c:v>
                </c:pt>
                <c:pt idx="1370">
                  <c:v>6.5641666666665319</c:v>
                </c:pt>
                <c:pt idx="1371">
                  <c:v>6.5783333333334024</c:v>
                </c:pt>
                <c:pt idx="1372">
                  <c:v>6.5808333333333424</c:v>
                </c:pt>
                <c:pt idx="1373">
                  <c:v>6.5866666666666696</c:v>
                </c:pt>
                <c:pt idx="1374">
                  <c:v>6.6108333333333329</c:v>
                </c:pt>
                <c:pt idx="1375">
                  <c:v>6.6166666666666671</c:v>
                </c:pt>
                <c:pt idx="1376">
                  <c:v>6.6249999999999236</c:v>
                </c:pt>
                <c:pt idx="1377">
                  <c:v>6.63</c:v>
                </c:pt>
                <c:pt idx="1378">
                  <c:v>6.6408333333333331</c:v>
                </c:pt>
                <c:pt idx="1379">
                  <c:v>6.6466666666666674</c:v>
                </c:pt>
                <c:pt idx="1380">
                  <c:v>6.6491666666666669</c:v>
                </c:pt>
                <c:pt idx="1381">
                  <c:v>6.6658333333333326</c:v>
                </c:pt>
                <c:pt idx="1382">
                  <c:v>6.6791666666666671</c:v>
                </c:pt>
                <c:pt idx="1383">
                  <c:v>6.6849999999999756</c:v>
                </c:pt>
                <c:pt idx="1384">
                  <c:v>6.6874999999999947</c:v>
                </c:pt>
                <c:pt idx="1385">
                  <c:v>6.6899999999999986</c:v>
                </c:pt>
                <c:pt idx="1386">
                  <c:v>6.6958333333333329</c:v>
                </c:pt>
                <c:pt idx="1387">
                  <c:v>6.6983333333333333</c:v>
                </c:pt>
                <c:pt idx="1388">
                  <c:v>6.7016666666666724</c:v>
                </c:pt>
                <c:pt idx="1389">
                  <c:v>6.7041666666666666</c:v>
                </c:pt>
                <c:pt idx="1390">
                  <c:v>6.7066666666666714</c:v>
                </c:pt>
                <c:pt idx="1391">
                  <c:v>6.7124999999999986</c:v>
                </c:pt>
                <c:pt idx="1392">
                  <c:v>6.7149999999999856</c:v>
                </c:pt>
                <c:pt idx="1393">
                  <c:v>6.7233333333333434</c:v>
                </c:pt>
                <c:pt idx="1394">
                  <c:v>6.7258333333333331</c:v>
                </c:pt>
                <c:pt idx="1395">
                  <c:v>6.7316666666666833</c:v>
                </c:pt>
                <c:pt idx="1396">
                  <c:v>6.7341666666666669</c:v>
                </c:pt>
                <c:pt idx="1397">
                  <c:v>6.7366666666666823</c:v>
                </c:pt>
                <c:pt idx="1398">
                  <c:v>6.7450000000000001</c:v>
                </c:pt>
                <c:pt idx="1399">
                  <c:v>6.7483333333334024</c:v>
                </c:pt>
                <c:pt idx="1400">
                  <c:v>6.7508333333333423</c:v>
                </c:pt>
                <c:pt idx="1401">
                  <c:v>6.7558333333333334</c:v>
                </c:pt>
                <c:pt idx="1402">
                  <c:v>6.7591666666666663</c:v>
                </c:pt>
                <c:pt idx="1403">
                  <c:v>6.7616666666666703</c:v>
                </c:pt>
                <c:pt idx="1404">
                  <c:v>6.7783333333334124</c:v>
                </c:pt>
                <c:pt idx="1405">
                  <c:v>6.7974999999999977</c:v>
                </c:pt>
                <c:pt idx="1406">
                  <c:v>6.8058333333333332</c:v>
                </c:pt>
                <c:pt idx="1407">
                  <c:v>6.8191666666666668</c:v>
                </c:pt>
                <c:pt idx="1408">
                  <c:v>6.8216666666666663</c:v>
                </c:pt>
                <c:pt idx="1409">
                  <c:v>6.8274999999999846</c:v>
                </c:pt>
                <c:pt idx="1410">
                  <c:v>6.8358333333333334</c:v>
                </c:pt>
                <c:pt idx="1411">
                  <c:v>6.8408333333333333</c:v>
                </c:pt>
                <c:pt idx="1412">
                  <c:v>6.8549999999999756</c:v>
                </c:pt>
                <c:pt idx="1413">
                  <c:v>6.8599999999999977</c:v>
                </c:pt>
                <c:pt idx="1414">
                  <c:v>6.8658333333333363</c:v>
                </c:pt>
                <c:pt idx="1415">
                  <c:v>6.8683333333333332</c:v>
                </c:pt>
                <c:pt idx="1416">
                  <c:v>6.8708333333333433</c:v>
                </c:pt>
                <c:pt idx="1417">
                  <c:v>6.8741666666666656</c:v>
                </c:pt>
                <c:pt idx="1418">
                  <c:v>6.8766666666666714</c:v>
                </c:pt>
                <c:pt idx="1419">
                  <c:v>6.8824999999999976</c:v>
                </c:pt>
                <c:pt idx="1420">
                  <c:v>6.8850000000000007</c:v>
                </c:pt>
                <c:pt idx="1421">
                  <c:v>6.8874999999999966</c:v>
                </c:pt>
                <c:pt idx="1422">
                  <c:v>6.8983333333333334</c:v>
                </c:pt>
                <c:pt idx="1423">
                  <c:v>6.9041666666666659</c:v>
                </c:pt>
                <c:pt idx="1424">
                  <c:v>6.9125000000000014</c:v>
                </c:pt>
                <c:pt idx="1425">
                  <c:v>6.915</c:v>
                </c:pt>
                <c:pt idx="1426">
                  <c:v>6.9175000000000004</c:v>
                </c:pt>
                <c:pt idx="1427">
                  <c:v>6.9316666666666924</c:v>
                </c:pt>
                <c:pt idx="1428">
                  <c:v>6.94</c:v>
                </c:pt>
                <c:pt idx="1429">
                  <c:v>6.9424999999999999</c:v>
                </c:pt>
                <c:pt idx="1430">
                  <c:v>6.9483333333334034</c:v>
                </c:pt>
                <c:pt idx="1431">
                  <c:v>6.9558333333333424</c:v>
                </c:pt>
                <c:pt idx="1432">
                  <c:v>6.9616666666666696</c:v>
                </c:pt>
                <c:pt idx="1433">
                  <c:v>6.9783333333334134</c:v>
                </c:pt>
                <c:pt idx="1434">
                  <c:v>6.9808333333333534</c:v>
                </c:pt>
                <c:pt idx="1435">
                  <c:v>6.9916666666666734</c:v>
                </c:pt>
                <c:pt idx="1436">
                  <c:v>6.9941666666666666</c:v>
                </c:pt>
                <c:pt idx="1437">
                  <c:v>6.9974999999999996</c:v>
                </c:pt>
                <c:pt idx="1438">
                  <c:v>7</c:v>
                </c:pt>
                <c:pt idx="1439">
                  <c:v>7.0025000000000004</c:v>
                </c:pt>
                <c:pt idx="1440">
                  <c:v>7.0058333333333334</c:v>
                </c:pt>
                <c:pt idx="1441">
                  <c:v>7.0108333333333333</c:v>
                </c:pt>
                <c:pt idx="1442">
                  <c:v>7.0358333333333434</c:v>
                </c:pt>
                <c:pt idx="1443">
                  <c:v>7.0408333333333424</c:v>
                </c:pt>
                <c:pt idx="1444">
                  <c:v>7.0441666666666656</c:v>
                </c:pt>
                <c:pt idx="1445">
                  <c:v>7.0658333333333374</c:v>
                </c:pt>
                <c:pt idx="1446">
                  <c:v>7.0708333333333524</c:v>
                </c:pt>
                <c:pt idx="1447">
                  <c:v>7.0766666666666724</c:v>
                </c:pt>
                <c:pt idx="1448">
                  <c:v>7.0824999999999996</c:v>
                </c:pt>
                <c:pt idx="1449">
                  <c:v>7.085</c:v>
                </c:pt>
                <c:pt idx="1450">
                  <c:v>7.1016666666666683</c:v>
                </c:pt>
                <c:pt idx="1451">
                  <c:v>7.1066666666666674</c:v>
                </c:pt>
                <c:pt idx="1452">
                  <c:v>7.1174999999999846</c:v>
                </c:pt>
                <c:pt idx="1453">
                  <c:v>7.1233333333333384</c:v>
                </c:pt>
                <c:pt idx="1454">
                  <c:v>7.1366666666666703</c:v>
                </c:pt>
                <c:pt idx="1455">
                  <c:v>7.1400000000000006</c:v>
                </c:pt>
                <c:pt idx="1456">
                  <c:v>7.1449999999999756</c:v>
                </c:pt>
                <c:pt idx="1457">
                  <c:v>7.1591666666666667</c:v>
                </c:pt>
                <c:pt idx="1458">
                  <c:v>7.1616666666666662</c:v>
                </c:pt>
                <c:pt idx="1459">
                  <c:v>7.1641666666664996</c:v>
                </c:pt>
                <c:pt idx="1460">
                  <c:v>7.1724999999999994</c:v>
                </c:pt>
                <c:pt idx="1461">
                  <c:v>7.1749999999999856</c:v>
                </c:pt>
                <c:pt idx="1462">
                  <c:v>7.1866666666666674</c:v>
                </c:pt>
                <c:pt idx="1463">
                  <c:v>7.1916666666666664</c:v>
                </c:pt>
                <c:pt idx="1464">
                  <c:v>7.1974999999999856</c:v>
                </c:pt>
                <c:pt idx="1465">
                  <c:v>7.2083333333333934</c:v>
                </c:pt>
                <c:pt idx="1466">
                  <c:v>7.2108333333333334</c:v>
                </c:pt>
                <c:pt idx="1467">
                  <c:v>7.2166666666666703</c:v>
                </c:pt>
                <c:pt idx="1468">
                  <c:v>7.2191666666666663</c:v>
                </c:pt>
                <c:pt idx="1469">
                  <c:v>7.2216666666666702</c:v>
                </c:pt>
                <c:pt idx="1470">
                  <c:v>7.23</c:v>
                </c:pt>
                <c:pt idx="1471">
                  <c:v>7.2358333333333524</c:v>
                </c:pt>
                <c:pt idx="1472">
                  <c:v>7.2491666666666674</c:v>
                </c:pt>
                <c:pt idx="1473">
                  <c:v>7.2516666666666714</c:v>
                </c:pt>
                <c:pt idx="1474">
                  <c:v>7.2549999999999946</c:v>
                </c:pt>
                <c:pt idx="1475">
                  <c:v>7.2600000000000007</c:v>
                </c:pt>
                <c:pt idx="1476">
                  <c:v>7.2658333333333331</c:v>
                </c:pt>
                <c:pt idx="1477">
                  <c:v>7.2683333333333424</c:v>
                </c:pt>
                <c:pt idx="1478">
                  <c:v>7.2824999999999998</c:v>
                </c:pt>
                <c:pt idx="1479">
                  <c:v>7.29</c:v>
                </c:pt>
                <c:pt idx="1480">
                  <c:v>7.2958333333333334</c:v>
                </c:pt>
                <c:pt idx="1481">
                  <c:v>7.31</c:v>
                </c:pt>
                <c:pt idx="1482">
                  <c:v>7.3124999999999956</c:v>
                </c:pt>
                <c:pt idx="1483">
                  <c:v>7.3149999999999746</c:v>
                </c:pt>
                <c:pt idx="1484">
                  <c:v>7.3174999999999946</c:v>
                </c:pt>
                <c:pt idx="1485">
                  <c:v>7.3233333333333333</c:v>
                </c:pt>
                <c:pt idx="1486">
                  <c:v>7.3341666666666656</c:v>
                </c:pt>
                <c:pt idx="1487">
                  <c:v>7.3424999999999976</c:v>
                </c:pt>
                <c:pt idx="1488">
                  <c:v>7.3449999999999847</c:v>
                </c:pt>
                <c:pt idx="1489">
                  <c:v>7.3533333333333424</c:v>
                </c:pt>
                <c:pt idx="1490">
                  <c:v>7.3641666666665184</c:v>
                </c:pt>
                <c:pt idx="1491">
                  <c:v>7.3783333333333534</c:v>
                </c:pt>
                <c:pt idx="1492">
                  <c:v>7.3866666666666703</c:v>
                </c:pt>
                <c:pt idx="1493">
                  <c:v>7.3916666666666684</c:v>
                </c:pt>
                <c:pt idx="1494">
                  <c:v>7.4058333333333524</c:v>
                </c:pt>
                <c:pt idx="1495">
                  <c:v>7.4133333333334024</c:v>
                </c:pt>
                <c:pt idx="1496">
                  <c:v>7.4166666666666714</c:v>
                </c:pt>
                <c:pt idx="1497">
                  <c:v>7.4191666666666674</c:v>
                </c:pt>
                <c:pt idx="1498">
                  <c:v>7.4325000000000001</c:v>
                </c:pt>
                <c:pt idx="1499">
                  <c:v>7.4358333333334024</c:v>
                </c:pt>
                <c:pt idx="1500">
                  <c:v>7.4491666666666703</c:v>
                </c:pt>
                <c:pt idx="1501">
                  <c:v>7.46</c:v>
                </c:pt>
                <c:pt idx="1502">
                  <c:v>7.4633333333333534</c:v>
                </c:pt>
                <c:pt idx="1503">
                  <c:v>7.4766666666666826</c:v>
                </c:pt>
                <c:pt idx="1504">
                  <c:v>7.4791666666666714</c:v>
                </c:pt>
                <c:pt idx="1505">
                  <c:v>7.4983333333334024</c:v>
                </c:pt>
                <c:pt idx="1506">
                  <c:v>7.5016666666666714</c:v>
                </c:pt>
                <c:pt idx="1507">
                  <c:v>7.5041666666666664</c:v>
                </c:pt>
                <c:pt idx="1508">
                  <c:v>7.5100000000000007</c:v>
                </c:pt>
                <c:pt idx="1509">
                  <c:v>7.5124999999999984</c:v>
                </c:pt>
                <c:pt idx="1510">
                  <c:v>7.520833333333333</c:v>
                </c:pt>
                <c:pt idx="1511">
                  <c:v>7.5233333333333334</c:v>
                </c:pt>
                <c:pt idx="1512">
                  <c:v>7.5258333333333374</c:v>
                </c:pt>
                <c:pt idx="1513">
                  <c:v>7.5291666666666659</c:v>
                </c:pt>
                <c:pt idx="1514">
                  <c:v>7.5316666666666734</c:v>
                </c:pt>
                <c:pt idx="1515">
                  <c:v>7.5341666666666667</c:v>
                </c:pt>
                <c:pt idx="1516">
                  <c:v>7.5450000000000008</c:v>
                </c:pt>
                <c:pt idx="1517">
                  <c:v>7.57</c:v>
                </c:pt>
                <c:pt idx="1518">
                  <c:v>7.5808333333333424</c:v>
                </c:pt>
                <c:pt idx="1519">
                  <c:v>7.5866666666666696</c:v>
                </c:pt>
                <c:pt idx="1520">
                  <c:v>7.5974999999999966</c:v>
                </c:pt>
                <c:pt idx="1521">
                  <c:v>7.6</c:v>
                </c:pt>
                <c:pt idx="1522">
                  <c:v>7.6024999999999956</c:v>
                </c:pt>
                <c:pt idx="1523">
                  <c:v>7.6216666666666661</c:v>
                </c:pt>
                <c:pt idx="1524">
                  <c:v>7.6324999999999976</c:v>
                </c:pt>
                <c:pt idx="1525">
                  <c:v>7.6383333333333434</c:v>
                </c:pt>
                <c:pt idx="1526">
                  <c:v>7.6441666666665444</c:v>
                </c:pt>
                <c:pt idx="1527">
                  <c:v>7.6549999999999656</c:v>
                </c:pt>
                <c:pt idx="1528">
                  <c:v>7.6708333333333334</c:v>
                </c:pt>
                <c:pt idx="1529">
                  <c:v>7.6791666666666671</c:v>
                </c:pt>
                <c:pt idx="1530">
                  <c:v>7.6874999999999947</c:v>
                </c:pt>
                <c:pt idx="1531">
                  <c:v>7.7124999999999986</c:v>
                </c:pt>
                <c:pt idx="1532">
                  <c:v>7.7174999999999976</c:v>
                </c:pt>
                <c:pt idx="1533">
                  <c:v>7.7233333333333434</c:v>
                </c:pt>
                <c:pt idx="1534">
                  <c:v>7.7258333333333331</c:v>
                </c:pt>
                <c:pt idx="1535">
                  <c:v>7.729166666666667</c:v>
                </c:pt>
                <c:pt idx="1536">
                  <c:v>7.7316666666666833</c:v>
                </c:pt>
                <c:pt idx="1537">
                  <c:v>7.7341666666666669</c:v>
                </c:pt>
                <c:pt idx="1538">
                  <c:v>7.7508333333333423</c:v>
                </c:pt>
                <c:pt idx="1539">
                  <c:v>7.7558333333333334</c:v>
                </c:pt>
                <c:pt idx="1540">
                  <c:v>7.7591666666666663</c:v>
                </c:pt>
                <c:pt idx="1541">
                  <c:v>7.7674999999999956</c:v>
                </c:pt>
                <c:pt idx="1542">
                  <c:v>7.7725</c:v>
                </c:pt>
                <c:pt idx="1543">
                  <c:v>7.7749999999999986</c:v>
                </c:pt>
                <c:pt idx="1544">
                  <c:v>7.7783333333334124</c:v>
                </c:pt>
                <c:pt idx="1545">
                  <c:v>7.7808333333333524</c:v>
                </c:pt>
                <c:pt idx="1546">
                  <c:v>7.7833333333334034</c:v>
                </c:pt>
                <c:pt idx="1547">
                  <c:v>7.7866666666666724</c:v>
                </c:pt>
                <c:pt idx="1548">
                  <c:v>7.7891666666666683</c:v>
                </c:pt>
                <c:pt idx="1549">
                  <c:v>7.7941666666666647</c:v>
                </c:pt>
                <c:pt idx="1550">
                  <c:v>7.8</c:v>
                </c:pt>
                <c:pt idx="1551">
                  <c:v>7.8083333333333433</c:v>
                </c:pt>
                <c:pt idx="1552">
                  <c:v>7.8108333333333384</c:v>
                </c:pt>
                <c:pt idx="1553">
                  <c:v>7.8166666666666664</c:v>
                </c:pt>
                <c:pt idx="1554">
                  <c:v>7.8216666666666663</c:v>
                </c:pt>
                <c:pt idx="1555">
                  <c:v>7.8299999999999956</c:v>
                </c:pt>
                <c:pt idx="1556">
                  <c:v>7.8383333333333534</c:v>
                </c:pt>
                <c:pt idx="1557">
                  <c:v>7.8408333333333333</c:v>
                </c:pt>
                <c:pt idx="1558">
                  <c:v>7.8441666666666237</c:v>
                </c:pt>
                <c:pt idx="1559">
                  <c:v>7.8466666666666702</c:v>
                </c:pt>
                <c:pt idx="1560">
                  <c:v>7.8516666666666683</c:v>
                </c:pt>
                <c:pt idx="1561">
                  <c:v>7.8599999999999977</c:v>
                </c:pt>
                <c:pt idx="1562">
                  <c:v>7.8658333333333363</c:v>
                </c:pt>
                <c:pt idx="1563">
                  <c:v>7.8741666666666656</c:v>
                </c:pt>
                <c:pt idx="1564">
                  <c:v>7.8791666666666664</c:v>
                </c:pt>
                <c:pt idx="1565">
                  <c:v>7.8850000000000007</c:v>
                </c:pt>
                <c:pt idx="1566">
                  <c:v>7.8874999999999966</c:v>
                </c:pt>
                <c:pt idx="1567">
                  <c:v>7.895833333333333</c:v>
                </c:pt>
                <c:pt idx="1568">
                  <c:v>7.8983333333333334</c:v>
                </c:pt>
                <c:pt idx="1569">
                  <c:v>7.9041666666666659</c:v>
                </c:pt>
                <c:pt idx="1570">
                  <c:v>7.91</c:v>
                </c:pt>
                <c:pt idx="1571">
                  <c:v>7.915</c:v>
                </c:pt>
                <c:pt idx="1572">
                  <c:v>7.9208333333333334</c:v>
                </c:pt>
                <c:pt idx="1573">
                  <c:v>7.9233333333333524</c:v>
                </c:pt>
                <c:pt idx="1574">
                  <c:v>7.9291666666666671</c:v>
                </c:pt>
                <c:pt idx="1575">
                  <c:v>7.9366666666666834</c:v>
                </c:pt>
                <c:pt idx="1576">
                  <c:v>7.9424999999999999</c:v>
                </c:pt>
                <c:pt idx="1577">
                  <c:v>7.9533333333334024</c:v>
                </c:pt>
                <c:pt idx="1578">
                  <c:v>7.9674999999999976</c:v>
                </c:pt>
                <c:pt idx="1579">
                  <c:v>7.9783333333334134</c:v>
                </c:pt>
                <c:pt idx="1580">
                  <c:v>7.9808333333333534</c:v>
                </c:pt>
                <c:pt idx="1581">
                  <c:v>7.9974999999999996</c:v>
                </c:pt>
                <c:pt idx="1582">
                  <c:v>8</c:v>
                </c:pt>
                <c:pt idx="1583">
                  <c:v>8.0025000000000048</c:v>
                </c:pt>
                <c:pt idx="1584">
                  <c:v>8.0191666666666706</c:v>
                </c:pt>
                <c:pt idx="1585">
                  <c:v>8.0325000000000006</c:v>
                </c:pt>
                <c:pt idx="1586">
                  <c:v>8.0408333333333335</c:v>
                </c:pt>
                <c:pt idx="1587">
                  <c:v>8.0441666666666674</c:v>
                </c:pt>
                <c:pt idx="1588">
                  <c:v>8.0466666666666704</c:v>
                </c:pt>
                <c:pt idx="1589">
                  <c:v>8.0491666666666664</c:v>
                </c:pt>
                <c:pt idx="1590">
                  <c:v>8.06</c:v>
                </c:pt>
                <c:pt idx="1591">
                  <c:v>8.0633333333333344</c:v>
                </c:pt>
                <c:pt idx="1592">
                  <c:v>8.0741666666666667</c:v>
                </c:pt>
                <c:pt idx="1593">
                  <c:v>8.0766666666667248</c:v>
                </c:pt>
                <c:pt idx="1594">
                  <c:v>8.0791666666666728</c:v>
                </c:pt>
                <c:pt idx="1595">
                  <c:v>8.09</c:v>
                </c:pt>
                <c:pt idx="1596">
                  <c:v>8.0933333333333337</c:v>
                </c:pt>
                <c:pt idx="1597">
                  <c:v>8.0958333333333368</c:v>
                </c:pt>
                <c:pt idx="1598">
                  <c:v>8.1016666666666666</c:v>
                </c:pt>
                <c:pt idx="1599">
                  <c:v>8.1066666666666727</c:v>
                </c:pt>
                <c:pt idx="1600">
                  <c:v>8.11</c:v>
                </c:pt>
                <c:pt idx="1601">
                  <c:v>8.1125000000000025</c:v>
                </c:pt>
                <c:pt idx="1602">
                  <c:v>8.1208333333333336</c:v>
                </c:pt>
                <c:pt idx="1603">
                  <c:v>8.1316666666666642</c:v>
                </c:pt>
                <c:pt idx="1604">
                  <c:v>8.1366666666666667</c:v>
                </c:pt>
                <c:pt idx="1605">
                  <c:v>8.1399999999999988</c:v>
                </c:pt>
                <c:pt idx="1606">
                  <c:v>8.1508333333333347</c:v>
                </c:pt>
                <c:pt idx="1607">
                  <c:v>8.1591666666666747</c:v>
                </c:pt>
                <c:pt idx="1608">
                  <c:v>8.1833333333333336</c:v>
                </c:pt>
                <c:pt idx="1609">
                  <c:v>8.1866666666666728</c:v>
                </c:pt>
                <c:pt idx="1610">
                  <c:v>8.2000000000000011</c:v>
                </c:pt>
                <c:pt idx="1611">
                  <c:v>8.2133333333333329</c:v>
                </c:pt>
                <c:pt idx="1612">
                  <c:v>8.2166666666666668</c:v>
                </c:pt>
                <c:pt idx="1613">
                  <c:v>8.2249999999999996</c:v>
                </c:pt>
                <c:pt idx="1614">
                  <c:v>8.238333333333248</c:v>
                </c:pt>
                <c:pt idx="1615">
                  <c:v>8.240833333333331</c:v>
                </c:pt>
                <c:pt idx="1616">
                  <c:v>8.2441666666666649</c:v>
                </c:pt>
                <c:pt idx="1617">
                  <c:v>8.2466666666666661</c:v>
                </c:pt>
                <c:pt idx="1618">
                  <c:v>8.2516666666666705</c:v>
                </c:pt>
                <c:pt idx="1619">
                  <c:v>8.26</c:v>
                </c:pt>
                <c:pt idx="1620">
                  <c:v>8.2633333333333336</c:v>
                </c:pt>
                <c:pt idx="1621">
                  <c:v>8.2825000000000006</c:v>
                </c:pt>
                <c:pt idx="1622">
                  <c:v>8.2875000000000014</c:v>
                </c:pt>
                <c:pt idx="1623">
                  <c:v>8.293333333333333</c:v>
                </c:pt>
                <c:pt idx="1624">
                  <c:v>8.3125000000000266</c:v>
                </c:pt>
                <c:pt idx="1625">
                  <c:v>8.3233333333333324</c:v>
                </c:pt>
                <c:pt idx="1626">
                  <c:v>8.3341666666666665</c:v>
                </c:pt>
                <c:pt idx="1627">
                  <c:v>8.3425000000000047</c:v>
                </c:pt>
                <c:pt idx="1628">
                  <c:v>8.3450000000000006</c:v>
                </c:pt>
                <c:pt idx="1629">
                  <c:v>8.3558333333334982</c:v>
                </c:pt>
                <c:pt idx="1630">
                  <c:v>8.3641666666666747</c:v>
                </c:pt>
                <c:pt idx="1631">
                  <c:v>8.3675000000000068</c:v>
                </c:pt>
                <c:pt idx="1632">
                  <c:v>8.3700000000000028</c:v>
                </c:pt>
                <c:pt idx="1633">
                  <c:v>8.3833333333333346</c:v>
                </c:pt>
                <c:pt idx="1634">
                  <c:v>8.3891666666667248</c:v>
                </c:pt>
                <c:pt idx="1635">
                  <c:v>8.3941666666666706</c:v>
                </c:pt>
                <c:pt idx="1636">
                  <c:v>8.4108333333333345</c:v>
                </c:pt>
                <c:pt idx="1637">
                  <c:v>8.4133333333333322</c:v>
                </c:pt>
                <c:pt idx="1638">
                  <c:v>8.4191666666666727</c:v>
                </c:pt>
                <c:pt idx="1639">
                  <c:v>8.4491666666666667</c:v>
                </c:pt>
                <c:pt idx="1640">
                  <c:v>8.4575000000000067</c:v>
                </c:pt>
                <c:pt idx="1641">
                  <c:v>8.4600000000000026</c:v>
                </c:pt>
                <c:pt idx="1642">
                  <c:v>8.4658333333333768</c:v>
                </c:pt>
                <c:pt idx="1643">
                  <c:v>8.4683333333333337</c:v>
                </c:pt>
                <c:pt idx="1644">
                  <c:v>8.4825000000000248</c:v>
                </c:pt>
                <c:pt idx="1645">
                  <c:v>8.4958333333333567</c:v>
                </c:pt>
                <c:pt idx="1646">
                  <c:v>8.51</c:v>
                </c:pt>
                <c:pt idx="1647">
                  <c:v>8.5125000000000028</c:v>
                </c:pt>
                <c:pt idx="1648">
                  <c:v>8.5150000000000006</c:v>
                </c:pt>
                <c:pt idx="1649">
                  <c:v>8.5208333333333321</c:v>
                </c:pt>
                <c:pt idx="1650">
                  <c:v>8.5233333333333334</c:v>
                </c:pt>
                <c:pt idx="1651">
                  <c:v>8.5258333333333347</c:v>
                </c:pt>
                <c:pt idx="1652">
                  <c:v>8.5316666666666663</c:v>
                </c:pt>
                <c:pt idx="1653">
                  <c:v>8.5450000000000017</c:v>
                </c:pt>
                <c:pt idx="1654">
                  <c:v>8.5533333333333328</c:v>
                </c:pt>
                <c:pt idx="1655">
                  <c:v>8.5558333333333767</c:v>
                </c:pt>
                <c:pt idx="1656">
                  <c:v>8.5591666666666768</c:v>
                </c:pt>
                <c:pt idx="1657">
                  <c:v>8.5641666666666705</c:v>
                </c:pt>
                <c:pt idx="1658">
                  <c:v>8.5675000000000008</c:v>
                </c:pt>
                <c:pt idx="1659">
                  <c:v>8.5725000000000247</c:v>
                </c:pt>
                <c:pt idx="1660">
                  <c:v>8.5750000000000028</c:v>
                </c:pt>
                <c:pt idx="1661">
                  <c:v>8.5833333333333321</c:v>
                </c:pt>
                <c:pt idx="1662">
                  <c:v>8.5975000000000001</c:v>
                </c:pt>
                <c:pt idx="1663">
                  <c:v>8.6083333333333183</c:v>
                </c:pt>
                <c:pt idx="1664">
                  <c:v>8.6108333333333338</c:v>
                </c:pt>
                <c:pt idx="1665">
                  <c:v>8.6191666666666666</c:v>
                </c:pt>
                <c:pt idx="1666">
                  <c:v>8.644166666666667</c:v>
                </c:pt>
                <c:pt idx="1667">
                  <c:v>8.6466666666666665</c:v>
                </c:pt>
                <c:pt idx="1668">
                  <c:v>8.6491666666666678</c:v>
                </c:pt>
                <c:pt idx="1669">
                  <c:v>8.6633333333333322</c:v>
                </c:pt>
                <c:pt idx="1670">
                  <c:v>8.668333333333333</c:v>
                </c:pt>
                <c:pt idx="1671">
                  <c:v>8.6708333333333325</c:v>
                </c:pt>
                <c:pt idx="1672">
                  <c:v>8.6766666666666747</c:v>
                </c:pt>
                <c:pt idx="1673">
                  <c:v>8.6875</c:v>
                </c:pt>
                <c:pt idx="1674">
                  <c:v>8.69</c:v>
                </c:pt>
                <c:pt idx="1675">
                  <c:v>8.7016666666666662</c:v>
                </c:pt>
                <c:pt idx="1676">
                  <c:v>8.7100000000000009</c:v>
                </c:pt>
                <c:pt idx="1677">
                  <c:v>8.7125000000000004</c:v>
                </c:pt>
                <c:pt idx="1678">
                  <c:v>8.7208333333333332</c:v>
                </c:pt>
                <c:pt idx="1679">
                  <c:v>8.7233333333333309</c:v>
                </c:pt>
                <c:pt idx="1680">
                  <c:v>8.7399999999999984</c:v>
                </c:pt>
                <c:pt idx="1681">
                  <c:v>8.7483333333332389</c:v>
                </c:pt>
                <c:pt idx="1682">
                  <c:v>8.7616666666666667</c:v>
                </c:pt>
                <c:pt idx="1683">
                  <c:v>8.7725000000000026</c:v>
                </c:pt>
                <c:pt idx="1684">
                  <c:v>8.7750000000000004</c:v>
                </c:pt>
                <c:pt idx="1685">
                  <c:v>8.7783333333333182</c:v>
                </c:pt>
                <c:pt idx="1686">
                  <c:v>8.7833333333333332</c:v>
                </c:pt>
                <c:pt idx="1687">
                  <c:v>8.7975000000000012</c:v>
                </c:pt>
                <c:pt idx="1688">
                  <c:v>8.8166666666667268</c:v>
                </c:pt>
                <c:pt idx="1689">
                  <c:v>8.8250000000000028</c:v>
                </c:pt>
                <c:pt idx="1690">
                  <c:v>8.8383333333333329</c:v>
                </c:pt>
                <c:pt idx="1691">
                  <c:v>8.8408333333333342</c:v>
                </c:pt>
                <c:pt idx="1692">
                  <c:v>8.8491666666666706</c:v>
                </c:pt>
                <c:pt idx="1693">
                  <c:v>8.8516666666667767</c:v>
                </c:pt>
                <c:pt idx="1694">
                  <c:v>8.8600000000000048</c:v>
                </c:pt>
                <c:pt idx="1695">
                  <c:v>8.8683333333333341</c:v>
                </c:pt>
                <c:pt idx="1696">
                  <c:v>8.8791666666667268</c:v>
                </c:pt>
                <c:pt idx="1697">
                  <c:v>8.8825000000000767</c:v>
                </c:pt>
                <c:pt idx="1698">
                  <c:v>8.89</c:v>
                </c:pt>
                <c:pt idx="1699">
                  <c:v>8.8983333333333334</c:v>
                </c:pt>
                <c:pt idx="1700">
                  <c:v>8.9041666666666668</c:v>
                </c:pt>
                <c:pt idx="1701">
                  <c:v>8.9150000000000027</c:v>
                </c:pt>
                <c:pt idx="1702">
                  <c:v>8.9208333333333325</c:v>
                </c:pt>
                <c:pt idx="1703">
                  <c:v>8.9316666666666666</c:v>
                </c:pt>
                <c:pt idx="1704">
                  <c:v>8.9425000000000008</c:v>
                </c:pt>
                <c:pt idx="1705">
                  <c:v>8.9725000000000268</c:v>
                </c:pt>
                <c:pt idx="1706">
                  <c:v>8.9783333333333335</c:v>
                </c:pt>
                <c:pt idx="1707">
                  <c:v>8.9808333333333348</c:v>
                </c:pt>
                <c:pt idx="1708">
                  <c:v>8.9866666666667268</c:v>
                </c:pt>
                <c:pt idx="1709">
                  <c:v>8.9975000000000005</c:v>
                </c:pt>
                <c:pt idx="1710">
                  <c:v>9.0083333333333329</c:v>
                </c:pt>
                <c:pt idx="1711">
                  <c:v>9.0216666666666665</c:v>
                </c:pt>
                <c:pt idx="1712">
                  <c:v>9.0250000000000004</c:v>
                </c:pt>
                <c:pt idx="1713">
                  <c:v>9.0275000000000034</c:v>
                </c:pt>
                <c:pt idx="1714">
                  <c:v>9.0325000000000006</c:v>
                </c:pt>
                <c:pt idx="1715">
                  <c:v>9.0358333333333345</c:v>
                </c:pt>
                <c:pt idx="1716">
                  <c:v>9.0408333333333335</c:v>
                </c:pt>
                <c:pt idx="1717">
                  <c:v>9.0466666666666704</c:v>
                </c:pt>
                <c:pt idx="1718">
                  <c:v>9.0708333333333346</c:v>
                </c:pt>
                <c:pt idx="1719">
                  <c:v>9.0741666666666667</c:v>
                </c:pt>
                <c:pt idx="1720">
                  <c:v>9.0791666666666728</c:v>
                </c:pt>
                <c:pt idx="1721">
                  <c:v>9.0875000000000004</c:v>
                </c:pt>
                <c:pt idx="1722">
                  <c:v>9.0933333333333337</c:v>
                </c:pt>
                <c:pt idx="1723">
                  <c:v>9.1016666666666666</c:v>
                </c:pt>
                <c:pt idx="1724">
                  <c:v>9.1233333333333331</c:v>
                </c:pt>
                <c:pt idx="1725">
                  <c:v>9.1508333333333347</c:v>
                </c:pt>
                <c:pt idx="1726">
                  <c:v>9.1641666666666666</c:v>
                </c:pt>
                <c:pt idx="1727">
                  <c:v>9.1675000000000004</c:v>
                </c:pt>
                <c:pt idx="1728">
                  <c:v>9.17</c:v>
                </c:pt>
                <c:pt idx="1729">
                  <c:v>9.1833333333333336</c:v>
                </c:pt>
                <c:pt idx="1730">
                  <c:v>9.1916666666666664</c:v>
                </c:pt>
                <c:pt idx="1731">
                  <c:v>9.1941666666666642</c:v>
                </c:pt>
                <c:pt idx="1732">
                  <c:v>9.2000000000000011</c:v>
                </c:pt>
                <c:pt idx="1733">
                  <c:v>9.2025000000000006</c:v>
                </c:pt>
                <c:pt idx="1734">
                  <c:v>9.2058333333333326</c:v>
                </c:pt>
                <c:pt idx="1735">
                  <c:v>9.2108333333333334</c:v>
                </c:pt>
                <c:pt idx="1736">
                  <c:v>9.2216666666666658</c:v>
                </c:pt>
                <c:pt idx="1737">
                  <c:v>9.2249999999999996</c:v>
                </c:pt>
                <c:pt idx="1738">
                  <c:v>9.2299999999999986</c:v>
                </c:pt>
                <c:pt idx="1739">
                  <c:v>9.2358333333333338</c:v>
                </c:pt>
                <c:pt idx="1740">
                  <c:v>9.2441666666666649</c:v>
                </c:pt>
                <c:pt idx="1741">
                  <c:v>9.2466666666666661</c:v>
                </c:pt>
                <c:pt idx="1742">
                  <c:v>9.2550000000000008</c:v>
                </c:pt>
                <c:pt idx="1743">
                  <c:v>9.2633333333333336</c:v>
                </c:pt>
                <c:pt idx="1744">
                  <c:v>9.2900000000000009</c:v>
                </c:pt>
                <c:pt idx="1745">
                  <c:v>9.293333333333333</c:v>
                </c:pt>
                <c:pt idx="1746">
                  <c:v>9.2958333333333325</c:v>
                </c:pt>
                <c:pt idx="1747">
                  <c:v>9.2983333333332983</c:v>
                </c:pt>
                <c:pt idx="1748">
                  <c:v>9.3066666666667768</c:v>
                </c:pt>
                <c:pt idx="1749">
                  <c:v>9.3150000000000048</c:v>
                </c:pt>
                <c:pt idx="1750">
                  <c:v>9.3208333333333346</c:v>
                </c:pt>
                <c:pt idx="1751">
                  <c:v>9.3258333333333567</c:v>
                </c:pt>
                <c:pt idx="1752">
                  <c:v>9.3316666666666706</c:v>
                </c:pt>
                <c:pt idx="1753">
                  <c:v>9.3675000000000068</c:v>
                </c:pt>
                <c:pt idx="1754">
                  <c:v>9.3700000000000028</c:v>
                </c:pt>
                <c:pt idx="1755">
                  <c:v>9.3750000000000266</c:v>
                </c:pt>
                <c:pt idx="1756">
                  <c:v>9.3783333333333356</c:v>
                </c:pt>
                <c:pt idx="1757">
                  <c:v>9.3891666666667248</c:v>
                </c:pt>
                <c:pt idx="1758">
                  <c:v>9.3916666666666728</c:v>
                </c:pt>
                <c:pt idx="1759">
                  <c:v>9.3941666666666706</c:v>
                </c:pt>
                <c:pt idx="1760">
                  <c:v>9.3975000000000026</c:v>
                </c:pt>
                <c:pt idx="1761">
                  <c:v>9.4</c:v>
                </c:pt>
                <c:pt idx="1762">
                  <c:v>9.4191666666666727</c:v>
                </c:pt>
                <c:pt idx="1763">
                  <c:v>9.43</c:v>
                </c:pt>
                <c:pt idx="1764">
                  <c:v>9.4383333333333184</c:v>
                </c:pt>
                <c:pt idx="1765">
                  <c:v>9.4441666666666642</c:v>
                </c:pt>
                <c:pt idx="1766">
                  <c:v>9.4491666666666667</c:v>
                </c:pt>
                <c:pt idx="1767">
                  <c:v>9.4516666666667248</c:v>
                </c:pt>
                <c:pt idx="1768">
                  <c:v>9.4600000000000026</c:v>
                </c:pt>
                <c:pt idx="1769">
                  <c:v>9.4633333333333347</c:v>
                </c:pt>
                <c:pt idx="1770">
                  <c:v>9.4683333333333337</c:v>
                </c:pt>
                <c:pt idx="1771">
                  <c:v>9.4741666666666706</c:v>
                </c:pt>
                <c:pt idx="1772">
                  <c:v>9.4791666666666767</c:v>
                </c:pt>
                <c:pt idx="1773">
                  <c:v>9.4825000000000248</c:v>
                </c:pt>
                <c:pt idx="1774">
                  <c:v>9.4850000000000048</c:v>
                </c:pt>
                <c:pt idx="1775">
                  <c:v>9.4983333333333331</c:v>
                </c:pt>
                <c:pt idx="1776">
                  <c:v>9.5041666666666664</c:v>
                </c:pt>
                <c:pt idx="1777">
                  <c:v>9.51</c:v>
                </c:pt>
                <c:pt idx="1778">
                  <c:v>9.5125000000000028</c:v>
                </c:pt>
                <c:pt idx="1779">
                  <c:v>9.5208333333333321</c:v>
                </c:pt>
                <c:pt idx="1780">
                  <c:v>9.5450000000000017</c:v>
                </c:pt>
                <c:pt idx="1781">
                  <c:v>9.5508333333333368</c:v>
                </c:pt>
                <c:pt idx="1782">
                  <c:v>9.5558333333333767</c:v>
                </c:pt>
                <c:pt idx="1783">
                  <c:v>9.5591666666666768</c:v>
                </c:pt>
                <c:pt idx="1784">
                  <c:v>9.5641666666666705</c:v>
                </c:pt>
                <c:pt idx="1785">
                  <c:v>9.5808333333333326</c:v>
                </c:pt>
                <c:pt idx="1786">
                  <c:v>9.5833333333333321</c:v>
                </c:pt>
                <c:pt idx="1787">
                  <c:v>9.5891666666666708</c:v>
                </c:pt>
                <c:pt idx="1788">
                  <c:v>9.5916666666666668</c:v>
                </c:pt>
                <c:pt idx="1789">
                  <c:v>9.5941666666666663</c:v>
                </c:pt>
                <c:pt idx="1790">
                  <c:v>9.6</c:v>
                </c:pt>
                <c:pt idx="1791">
                  <c:v>9.6083333333333183</c:v>
                </c:pt>
                <c:pt idx="1792">
                  <c:v>9.6108333333333338</c:v>
                </c:pt>
                <c:pt idx="1793">
                  <c:v>9.6133333333333333</c:v>
                </c:pt>
                <c:pt idx="1794">
                  <c:v>9.6216666666666661</c:v>
                </c:pt>
                <c:pt idx="1795">
                  <c:v>9.6491666666666678</c:v>
                </c:pt>
                <c:pt idx="1796">
                  <c:v>9.6550000000000047</c:v>
                </c:pt>
                <c:pt idx="1797">
                  <c:v>9.6741666666666664</c:v>
                </c:pt>
                <c:pt idx="1798">
                  <c:v>9.6766666666666747</c:v>
                </c:pt>
                <c:pt idx="1799">
                  <c:v>9.6850000000000005</c:v>
                </c:pt>
                <c:pt idx="1800">
                  <c:v>9.6933333333333334</c:v>
                </c:pt>
                <c:pt idx="1801">
                  <c:v>9.6958333333333346</c:v>
                </c:pt>
                <c:pt idx="1802">
                  <c:v>9.6983333333333182</c:v>
                </c:pt>
                <c:pt idx="1803">
                  <c:v>9.7066666666666706</c:v>
                </c:pt>
                <c:pt idx="1804">
                  <c:v>9.7125000000000004</c:v>
                </c:pt>
                <c:pt idx="1805">
                  <c:v>9.7175000000000011</c:v>
                </c:pt>
                <c:pt idx="1806">
                  <c:v>9.7233333333333309</c:v>
                </c:pt>
                <c:pt idx="1807">
                  <c:v>9.7258333333333322</c:v>
                </c:pt>
                <c:pt idx="1808">
                  <c:v>9.7316666666666674</c:v>
                </c:pt>
                <c:pt idx="1809">
                  <c:v>9.7483333333332389</c:v>
                </c:pt>
                <c:pt idx="1810">
                  <c:v>9.7558333333333547</c:v>
                </c:pt>
                <c:pt idx="1811">
                  <c:v>9.7591666666666708</c:v>
                </c:pt>
                <c:pt idx="1812">
                  <c:v>9.7808333333333337</c:v>
                </c:pt>
                <c:pt idx="1813">
                  <c:v>9.8000000000000007</c:v>
                </c:pt>
                <c:pt idx="1814">
                  <c:v>9.8025000000000748</c:v>
                </c:pt>
                <c:pt idx="1815">
                  <c:v>9.8058333333333767</c:v>
                </c:pt>
                <c:pt idx="1816">
                  <c:v>9.8216666666666708</c:v>
                </c:pt>
                <c:pt idx="1817">
                  <c:v>9.8575000000000248</c:v>
                </c:pt>
                <c:pt idx="1818">
                  <c:v>9.8600000000000048</c:v>
                </c:pt>
                <c:pt idx="1819">
                  <c:v>9.8683333333333341</c:v>
                </c:pt>
                <c:pt idx="1820">
                  <c:v>9.8708333333333567</c:v>
                </c:pt>
                <c:pt idx="1821">
                  <c:v>9.8741666666666728</c:v>
                </c:pt>
                <c:pt idx="1822">
                  <c:v>9.8825000000000767</c:v>
                </c:pt>
                <c:pt idx="1823">
                  <c:v>9.8958333333333748</c:v>
                </c:pt>
                <c:pt idx="1824">
                  <c:v>9.91</c:v>
                </c:pt>
                <c:pt idx="1825">
                  <c:v>9.9125000000000068</c:v>
                </c:pt>
                <c:pt idx="1826">
                  <c:v>9.9233333333333338</c:v>
                </c:pt>
                <c:pt idx="1827">
                  <c:v>9.9258333333333368</c:v>
                </c:pt>
                <c:pt idx="1828">
                  <c:v>9.9316666666666666</c:v>
                </c:pt>
                <c:pt idx="1829">
                  <c:v>9.9341666666666661</c:v>
                </c:pt>
                <c:pt idx="1830">
                  <c:v>9.94</c:v>
                </c:pt>
                <c:pt idx="1831">
                  <c:v>9.9558333333334268</c:v>
                </c:pt>
                <c:pt idx="1832">
                  <c:v>9.9616666666666767</c:v>
                </c:pt>
                <c:pt idx="1833">
                  <c:v>9.9675000000000047</c:v>
                </c:pt>
                <c:pt idx="1834">
                  <c:v>9.9783333333333335</c:v>
                </c:pt>
                <c:pt idx="1835">
                  <c:v>9.9808333333333348</c:v>
                </c:pt>
                <c:pt idx="1836">
                  <c:v>9.9833333333333325</c:v>
                </c:pt>
                <c:pt idx="1837">
                  <c:v>9.9891666666666747</c:v>
                </c:pt>
                <c:pt idx="1838">
                  <c:v>9.9941666666666666</c:v>
                </c:pt>
                <c:pt idx="1839">
                  <c:v>9.9975000000000005</c:v>
                </c:pt>
                <c:pt idx="1840">
                  <c:v>10.002500000000021</c:v>
                </c:pt>
                <c:pt idx="1841">
                  <c:v>10.010833333333331</c:v>
                </c:pt>
                <c:pt idx="1842">
                  <c:v>10.01333333333333</c:v>
                </c:pt>
                <c:pt idx="1843">
                  <c:v>10.019166666666671</c:v>
                </c:pt>
                <c:pt idx="1844">
                  <c:v>10.02166666666667</c:v>
                </c:pt>
                <c:pt idx="1845">
                  <c:v>10.0275</c:v>
                </c:pt>
                <c:pt idx="1846">
                  <c:v>10.04666666666667</c:v>
                </c:pt>
                <c:pt idx="1847">
                  <c:v>10.04916666666667</c:v>
                </c:pt>
                <c:pt idx="1848">
                  <c:v>10.051666666666719</c:v>
                </c:pt>
                <c:pt idx="1849">
                  <c:v>10.06583333333338</c:v>
                </c:pt>
                <c:pt idx="1850">
                  <c:v>10.07666666666678</c:v>
                </c:pt>
                <c:pt idx="1851">
                  <c:v>10.082500000000019</c:v>
                </c:pt>
                <c:pt idx="1852">
                  <c:v>10.085000000000001</c:v>
                </c:pt>
                <c:pt idx="1853">
                  <c:v>10.09333333333333</c:v>
                </c:pt>
                <c:pt idx="1854">
                  <c:v>10.095833333333371</c:v>
                </c:pt>
                <c:pt idx="1855">
                  <c:v>10.10416666666667</c:v>
                </c:pt>
                <c:pt idx="1856">
                  <c:v>10.112500000000001</c:v>
                </c:pt>
                <c:pt idx="1857">
                  <c:v>10.115</c:v>
                </c:pt>
                <c:pt idx="1858">
                  <c:v>10.1175</c:v>
                </c:pt>
                <c:pt idx="1859">
                  <c:v>10.125833333333331</c:v>
                </c:pt>
                <c:pt idx="1860">
                  <c:v>10.131666666666669</c:v>
                </c:pt>
                <c:pt idx="1861">
                  <c:v>10.134166666666671</c:v>
                </c:pt>
                <c:pt idx="1862">
                  <c:v>10.1425</c:v>
                </c:pt>
                <c:pt idx="1863">
                  <c:v>10.1483333333333</c:v>
                </c:pt>
                <c:pt idx="1864">
                  <c:v>10.159166666666721</c:v>
                </c:pt>
                <c:pt idx="1865">
                  <c:v>10.1675</c:v>
                </c:pt>
                <c:pt idx="1866">
                  <c:v>10.175000000000001</c:v>
                </c:pt>
                <c:pt idx="1867">
                  <c:v>10.180833333333331</c:v>
                </c:pt>
                <c:pt idx="1868">
                  <c:v>10.186666666666721</c:v>
                </c:pt>
                <c:pt idx="1869">
                  <c:v>10.1975</c:v>
                </c:pt>
                <c:pt idx="1870">
                  <c:v>10.202500000000001</c:v>
                </c:pt>
                <c:pt idx="1871">
                  <c:v>10.20833333333332</c:v>
                </c:pt>
                <c:pt idx="1872">
                  <c:v>10.21916666666667</c:v>
                </c:pt>
                <c:pt idx="1873">
                  <c:v>10.227499999999999</c:v>
                </c:pt>
                <c:pt idx="1874">
                  <c:v>10.2325</c:v>
                </c:pt>
                <c:pt idx="1875">
                  <c:v>10.24416666666667</c:v>
                </c:pt>
                <c:pt idx="1876">
                  <c:v>10.26333333333333</c:v>
                </c:pt>
                <c:pt idx="1877">
                  <c:v>10.27416666666667</c:v>
                </c:pt>
                <c:pt idx="1878">
                  <c:v>10.276666666666671</c:v>
                </c:pt>
                <c:pt idx="1879">
                  <c:v>10.282500000000001</c:v>
                </c:pt>
                <c:pt idx="1880">
                  <c:v>10.285</c:v>
                </c:pt>
                <c:pt idx="1881">
                  <c:v>10.29</c:v>
                </c:pt>
                <c:pt idx="1882">
                  <c:v>10.29833333333332</c:v>
                </c:pt>
                <c:pt idx="1883">
                  <c:v>10.306666666666841</c:v>
                </c:pt>
                <c:pt idx="1884">
                  <c:v>10.315000000000021</c:v>
                </c:pt>
                <c:pt idx="1885">
                  <c:v>10.317500000000001</c:v>
                </c:pt>
                <c:pt idx="1886">
                  <c:v>10.325833333333369</c:v>
                </c:pt>
                <c:pt idx="1887">
                  <c:v>10.329166666666721</c:v>
                </c:pt>
                <c:pt idx="1888">
                  <c:v>10.331666666666671</c:v>
                </c:pt>
                <c:pt idx="1889">
                  <c:v>10.345000000000001</c:v>
                </c:pt>
                <c:pt idx="1890">
                  <c:v>10.34833333333332</c:v>
                </c:pt>
                <c:pt idx="1891">
                  <c:v>10.353333333333371</c:v>
                </c:pt>
                <c:pt idx="1892">
                  <c:v>10.355833333333511</c:v>
                </c:pt>
                <c:pt idx="1893">
                  <c:v>10.367500000000071</c:v>
                </c:pt>
                <c:pt idx="1894">
                  <c:v>10.37250000000015</c:v>
                </c:pt>
                <c:pt idx="1895">
                  <c:v>10.37500000000008</c:v>
                </c:pt>
                <c:pt idx="1896">
                  <c:v>10.37833333333333</c:v>
                </c:pt>
                <c:pt idx="1897">
                  <c:v>10.380833333333371</c:v>
                </c:pt>
                <c:pt idx="1898">
                  <c:v>10.391666666666721</c:v>
                </c:pt>
                <c:pt idx="1899">
                  <c:v>10.394166666666671</c:v>
                </c:pt>
                <c:pt idx="1900">
                  <c:v>10.40833333333333</c:v>
                </c:pt>
                <c:pt idx="1901">
                  <c:v>10.41666666666673</c:v>
                </c:pt>
                <c:pt idx="1902">
                  <c:v>10.419166666666669</c:v>
                </c:pt>
                <c:pt idx="1903">
                  <c:v>10.42166666666667</c:v>
                </c:pt>
                <c:pt idx="1904">
                  <c:v>10.425000000000001</c:v>
                </c:pt>
                <c:pt idx="1905">
                  <c:v>10.4275</c:v>
                </c:pt>
                <c:pt idx="1906">
                  <c:v>10.43</c:v>
                </c:pt>
                <c:pt idx="1907">
                  <c:v>10.432500000000021</c:v>
                </c:pt>
                <c:pt idx="1908">
                  <c:v>10.435833333333351</c:v>
                </c:pt>
                <c:pt idx="1909">
                  <c:v>10.43833333333332</c:v>
                </c:pt>
                <c:pt idx="1910">
                  <c:v>10.45166666666678</c:v>
                </c:pt>
                <c:pt idx="1911">
                  <c:v>10.45500000000008</c:v>
                </c:pt>
                <c:pt idx="1912">
                  <c:v>10.457500000000019</c:v>
                </c:pt>
                <c:pt idx="1913">
                  <c:v>10.46583333333348</c:v>
                </c:pt>
                <c:pt idx="1914">
                  <c:v>10.470833333333371</c:v>
                </c:pt>
                <c:pt idx="1915">
                  <c:v>10.485000000000021</c:v>
                </c:pt>
                <c:pt idx="1916">
                  <c:v>10.49</c:v>
                </c:pt>
                <c:pt idx="1917">
                  <c:v>10.49833333333333</c:v>
                </c:pt>
                <c:pt idx="1918">
                  <c:v>10.5175</c:v>
                </c:pt>
                <c:pt idx="1919">
                  <c:v>10.52083333333333</c:v>
                </c:pt>
                <c:pt idx="1920">
                  <c:v>10.525833333333351</c:v>
                </c:pt>
                <c:pt idx="1921">
                  <c:v>10.5425</c:v>
                </c:pt>
                <c:pt idx="1922">
                  <c:v>10.54833333333332</c:v>
                </c:pt>
                <c:pt idx="1923">
                  <c:v>10.550833333333371</c:v>
                </c:pt>
                <c:pt idx="1924">
                  <c:v>10.55583333333343</c:v>
                </c:pt>
                <c:pt idx="1925">
                  <c:v>10.561666666666721</c:v>
                </c:pt>
                <c:pt idx="1926">
                  <c:v>10.57833333333333</c:v>
                </c:pt>
                <c:pt idx="1927">
                  <c:v>10.60833333333332</c:v>
                </c:pt>
                <c:pt idx="1928">
                  <c:v>10.61333333333333</c:v>
                </c:pt>
                <c:pt idx="1929">
                  <c:v>10.625</c:v>
                </c:pt>
                <c:pt idx="1930">
                  <c:v>10.64666666666667</c:v>
                </c:pt>
                <c:pt idx="1931">
                  <c:v>10.64916666666667</c:v>
                </c:pt>
                <c:pt idx="1932">
                  <c:v>10.657500000000001</c:v>
                </c:pt>
                <c:pt idx="1933">
                  <c:v>10.66333333333333</c:v>
                </c:pt>
                <c:pt idx="1934">
                  <c:v>10.665833333333371</c:v>
                </c:pt>
                <c:pt idx="1935">
                  <c:v>10.668333333333329</c:v>
                </c:pt>
                <c:pt idx="1936">
                  <c:v>10.682500000000021</c:v>
                </c:pt>
                <c:pt idx="1937">
                  <c:v>10.69</c:v>
                </c:pt>
                <c:pt idx="1938">
                  <c:v>10.69333333333333</c:v>
                </c:pt>
                <c:pt idx="1939">
                  <c:v>10.704166666666669</c:v>
                </c:pt>
                <c:pt idx="1940">
                  <c:v>10.71</c:v>
                </c:pt>
                <c:pt idx="1941">
                  <c:v>10.717499999999999</c:v>
                </c:pt>
                <c:pt idx="1942">
                  <c:v>10.731666666666669</c:v>
                </c:pt>
                <c:pt idx="1943">
                  <c:v>10.7425</c:v>
                </c:pt>
                <c:pt idx="1944">
                  <c:v>10.755833333333371</c:v>
                </c:pt>
                <c:pt idx="1945">
                  <c:v>10.759166666666671</c:v>
                </c:pt>
                <c:pt idx="1946">
                  <c:v>10.76166666666667</c:v>
                </c:pt>
                <c:pt idx="1947">
                  <c:v>10.77</c:v>
                </c:pt>
                <c:pt idx="1948">
                  <c:v>10.772500000000001</c:v>
                </c:pt>
                <c:pt idx="1949">
                  <c:v>10.79166666666667</c:v>
                </c:pt>
                <c:pt idx="1950">
                  <c:v>10.794166666666669</c:v>
                </c:pt>
                <c:pt idx="1951">
                  <c:v>10.810833333333351</c:v>
                </c:pt>
                <c:pt idx="1952">
                  <c:v>10.813333333333331</c:v>
                </c:pt>
                <c:pt idx="1953">
                  <c:v>10.81666666666683</c:v>
                </c:pt>
                <c:pt idx="1954">
                  <c:v>10.81916666666673</c:v>
                </c:pt>
                <c:pt idx="1955">
                  <c:v>10.821666666666671</c:v>
                </c:pt>
                <c:pt idx="1956">
                  <c:v>10.827500000000001</c:v>
                </c:pt>
                <c:pt idx="1957">
                  <c:v>10.840833333333331</c:v>
                </c:pt>
                <c:pt idx="1958">
                  <c:v>10.846666666666721</c:v>
                </c:pt>
                <c:pt idx="1959">
                  <c:v>10.870833333333371</c:v>
                </c:pt>
                <c:pt idx="1960">
                  <c:v>10.87916666666683</c:v>
                </c:pt>
                <c:pt idx="1961">
                  <c:v>10.887500000000021</c:v>
                </c:pt>
                <c:pt idx="1962">
                  <c:v>10.89583333333343</c:v>
                </c:pt>
                <c:pt idx="1963">
                  <c:v>10.901666666666671</c:v>
                </c:pt>
                <c:pt idx="1964">
                  <c:v>10.90666666666678</c:v>
                </c:pt>
                <c:pt idx="1965">
                  <c:v>10.914999999999999</c:v>
                </c:pt>
                <c:pt idx="1966">
                  <c:v>10.920833333333331</c:v>
                </c:pt>
                <c:pt idx="1967">
                  <c:v>10.92333333333333</c:v>
                </c:pt>
                <c:pt idx="1968">
                  <c:v>10.925833333333371</c:v>
                </c:pt>
                <c:pt idx="1969">
                  <c:v>10.93416666666667</c:v>
                </c:pt>
                <c:pt idx="1970">
                  <c:v>10.936666666666721</c:v>
                </c:pt>
                <c:pt idx="1971">
                  <c:v>10.94</c:v>
                </c:pt>
                <c:pt idx="1972">
                  <c:v>10.97</c:v>
                </c:pt>
                <c:pt idx="1973">
                  <c:v>10.972500000000119</c:v>
                </c:pt>
                <c:pt idx="1974">
                  <c:v>10.980833333333351</c:v>
                </c:pt>
                <c:pt idx="1975">
                  <c:v>10.989166666666719</c:v>
                </c:pt>
                <c:pt idx="1976">
                  <c:v>10.991666666666671</c:v>
                </c:pt>
                <c:pt idx="1977">
                  <c:v>10.99416666666667</c:v>
                </c:pt>
                <c:pt idx="1978">
                  <c:v>10.9975</c:v>
                </c:pt>
                <c:pt idx="1979">
                  <c:v>11</c:v>
                </c:pt>
                <c:pt idx="1980">
                  <c:v>11.01333333333333</c:v>
                </c:pt>
                <c:pt idx="1981">
                  <c:v>11.019166666666671</c:v>
                </c:pt>
                <c:pt idx="1982">
                  <c:v>11.03833333333332</c:v>
                </c:pt>
                <c:pt idx="1983">
                  <c:v>11.051666666666719</c:v>
                </c:pt>
                <c:pt idx="1984">
                  <c:v>11.06</c:v>
                </c:pt>
                <c:pt idx="1985">
                  <c:v>11.063333333333331</c:v>
                </c:pt>
                <c:pt idx="1986">
                  <c:v>11.06833333333333</c:v>
                </c:pt>
                <c:pt idx="1987">
                  <c:v>11.07416666666667</c:v>
                </c:pt>
                <c:pt idx="1988">
                  <c:v>11.079166666666721</c:v>
                </c:pt>
                <c:pt idx="1989">
                  <c:v>11.082500000000019</c:v>
                </c:pt>
                <c:pt idx="1990">
                  <c:v>11.085000000000001</c:v>
                </c:pt>
                <c:pt idx="1991">
                  <c:v>11.09833333333332</c:v>
                </c:pt>
                <c:pt idx="1992">
                  <c:v>11.10416666666667</c:v>
                </c:pt>
                <c:pt idx="1993">
                  <c:v>11.106666666666669</c:v>
                </c:pt>
                <c:pt idx="1994">
                  <c:v>11.112500000000001</c:v>
                </c:pt>
                <c:pt idx="1995">
                  <c:v>11.125833333333331</c:v>
                </c:pt>
                <c:pt idx="1996">
                  <c:v>11.134166666666671</c:v>
                </c:pt>
                <c:pt idx="1997">
                  <c:v>11.14</c:v>
                </c:pt>
                <c:pt idx="1998">
                  <c:v>11.1425</c:v>
                </c:pt>
                <c:pt idx="1999">
                  <c:v>11.145</c:v>
                </c:pt>
                <c:pt idx="2000">
                  <c:v>11.1483333333333</c:v>
                </c:pt>
                <c:pt idx="2001">
                  <c:v>11.15583333333338</c:v>
                </c:pt>
                <c:pt idx="2002">
                  <c:v>11.17</c:v>
                </c:pt>
                <c:pt idx="2003">
                  <c:v>11.18333333333333</c:v>
                </c:pt>
                <c:pt idx="2004">
                  <c:v>11.205833333333331</c:v>
                </c:pt>
                <c:pt idx="2005">
                  <c:v>11.21666666666667</c:v>
                </c:pt>
                <c:pt idx="2006">
                  <c:v>11.221666666666669</c:v>
                </c:pt>
                <c:pt idx="2007">
                  <c:v>11.225</c:v>
                </c:pt>
                <c:pt idx="2008">
                  <c:v>11.227499999999999</c:v>
                </c:pt>
                <c:pt idx="2009">
                  <c:v>11.23583333333333</c:v>
                </c:pt>
                <c:pt idx="2010">
                  <c:v>11.2383333333333</c:v>
                </c:pt>
                <c:pt idx="2011">
                  <c:v>11.24666666666667</c:v>
                </c:pt>
                <c:pt idx="2012">
                  <c:v>11.26</c:v>
                </c:pt>
                <c:pt idx="2013">
                  <c:v>11.265833333333349</c:v>
                </c:pt>
                <c:pt idx="2014">
                  <c:v>11.27083333333333</c:v>
                </c:pt>
                <c:pt idx="2015">
                  <c:v>11.295833333333331</c:v>
                </c:pt>
                <c:pt idx="2016">
                  <c:v>11.29833333333332</c:v>
                </c:pt>
                <c:pt idx="2017">
                  <c:v>11.301666666666719</c:v>
                </c:pt>
                <c:pt idx="2018">
                  <c:v>11.315000000000021</c:v>
                </c:pt>
                <c:pt idx="2019">
                  <c:v>11.317500000000001</c:v>
                </c:pt>
                <c:pt idx="2020">
                  <c:v>11.329166666666721</c:v>
                </c:pt>
                <c:pt idx="2021">
                  <c:v>11.331666666666671</c:v>
                </c:pt>
                <c:pt idx="2022">
                  <c:v>11.36166666666678</c:v>
                </c:pt>
                <c:pt idx="2023">
                  <c:v>11.37250000000015</c:v>
                </c:pt>
                <c:pt idx="2024">
                  <c:v>11.37833333333333</c:v>
                </c:pt>
                <c:pt idx="2025">
                  <c:v>11.380833333333371</c:v>
                </c:pt>
                <c:pt idx="2026">
                  <c:v>11.386666666666841</c:v>
                </c:pt>
                <c:pt idx="2027">
                  <c:v>11.38916666666678</c:v>
                </c:pt>
                <c:pt idx="2028">
                  <c:v>11.4</c:v>
                </c:pt>
                <c:pt idx="2029">
                  <c:v>11.40583333333338</c:v>
                </c:pt>
                <c:pt idx="2030">
                  <c:v>11.40833333333333</c:v>
                </c:pt>
                <c:pt idx="2031">
                  <c:v>11.419166666666669</c:v>
                </c:pt>
                <c:pt idx="2032">
                  <c:v>11.42166666666667</c:v>
                </c:pt>
                <c:pt idx="2033">
                  <c:v>11.4275</c:v>
                </c:pt>
                <c:pt idx="2034">
                  <c:v>11.432500000000021</c:v>
                </c:pt>
                <c:pt idx="2035">
                  <c:v>11.43833333333332</c:v>
                </c:pt>
                <c:pt idx="2036">
                  <c:v>11.44083333333333</c:v>
                </c:pt>
                <c:pt idx="2037">
                  <c:v>11.444166666666669</c:v>
                </c:pt>
                <c:pt idx="2038">
                  <c:v>11.46583333333348</c:v>
                </c:pt>
                <c:pt idx="2039">
                  <c:v>11.470833333333371</c:v>
                </c:pt>
                <c:pt idx="2040">
                  <c:v>11.487500000000001</c:v>
                </c:pt>
                <c:pt idx="2041">
                  <c:v>11.49</c:v>
                </c:pt>
                <c:pt idx="2042">
                  <c:v>11.493333333333331</c:v>
                </c:pt>
                <c:pt idx="2043">
                  <c:v>11.50416666666667</c:v>
                </c:pt>
                <c:pt idx="2044">
                  <c:v>11.52333333333333</c:v>
                </c:pt>
                <c:pt idx="2045">
                  <c:v>11.54</c:v>
                </c:pt>
                <c:pt idx="2046">
                  <c:v>11.5425</c:v>
                </c:pt>
                <c:pt idx="2047">
                  <c:v>11.550833333333371</c:v>
                </c:pt>
                <c:pt idx="2048">
                  <c:v>11.55583333333343</c:v>
                </c:pt>
                <c:pt idx="2049">
                  <c:v>11.55916666666678</c:v>
                </c:pt>
                <c:pt idx="2050">
                  <c:v>11.561666666666721</c:v>
                </c:pt>
                <c:pt idx="2051">
                  <c:v>11.57</c:v>
                </c:pt>
                <c:pt idx="2052">
                  <c:v>11.57833333333333</c:v>
                </c:pt>
                <c:pt idx="2053">
                  <c:v>11.580833333333331</c:v>
                </c:pt>
                <c:pt idx="2054">
                  <c:v>11.6</c:v>
                </c:pt>
                <c:pt idx="2055">
                  <c:v>11.602499999999999</c:v>
                </c:pt>
                <c:pt idx="2056">
                  <c:v>11.616666666666671</c:v>
                </c:pt>
                <c:pt idx="2057">
                  <c:v>11.62166666666667</c:v>
                </c:pt>
                <c:pt idx="2058">
                  <c:v>11.6275</c:v>
                </c:pt>
                <c:pt idx="2059">
                  <c:v>11.635833333333331</c:v>
                </c:pt>
                <c:pt idx="2060">
                  <c:v>11.638333333333319</c:v>
                </c:pt>
                <c:pt idx="2061">
                  <c:v>11.644166666666671</c:v>
                </c:pt>
                <c:pt idx="2062">
                  <c:v>11.64666666666667</c:v>
                </c:pt>
                <c:pt idx="2063">
                  <c:v>11.64916666666667</c:v>
                </c:pt>
                <c:pt idx="2064">
                  <c:v>11.66333333333333</c:v>
                </c:pt>
                <c:pt idx="2065">
                  <c:v>11.665833333333371</c:v>
                </c:pt>
                <c:pt idx="2066">
                  <c:v>11.668333333333329</c:v>
                </c:pt>
                <c:pt idx="2067">
                  <c:v>11.69</c:v>
                </c:pt>
                <c:pt idx="2068">
                  <c:v>11.69333333333333</c:v>
                </c:pt>
                <c:pt idx="2069">
                  <c:v>11.70166666666667</c:v>
                </c:pt>
                <c:pt idx="2070">
                  <c:v>11.7125</c:v>
                </c:pt>
                <c:pt idx="2071">
                  <c:v>11.72916666666667</c:v>
                </c:pt>
                <c:pt idx="2072">
                  <c:v>11.731666666666669</c:v>
                </c:pt>
                <c:pt idx="2073">
                  <c:v>11.73416666666667</c:v>
                </c:pt>
                <c:pt idx="2074">
                  <c:v>11.73666666666667</c:v>
                </c:pt>
                <c:pt idx="2075">
                  <c:v>11.7425</c:v>
                </c:pt>
                <c:pt idx="2076">
                  <c:v>11.750833333333331</c:v>
                </c:pt>
                <c:pt idx="2077">
                  <c:v>11.759166666666671</c:v>
                </c:pt>
                <c:pt idx="2078">
                  <c:v>11.76166666666667</c:v>
                </c:pt>
                <c:pt idx="2079">
                  <c:v>11.76416666666667</c:v>
                </c:pt>
                <c:pt idx="2080">
                  <c:v>11.77</c:v>
                </c:pt>
                <c:pt idx="2081">
                  <c:v>11.77833333333332</c:v>
                </c:pt>
                <c:pt idx="2082">
                  <c:v>11.786666666666671</c:v>
                </c:pt>
                <c:pt idx="2083">
                  <c:v>11.78916666666667</c:v>
                </c:pt>
                <c:pt idx="2084">
                  <c:v>11.797499999999999</c:v>
                </c:pt>
                <c:pt idx="2085">
                  <c:v>11.80250000000013</c:v>
                </c:pt>
                <c:pt idx="2086">
                  <c:v>11.810833333333351</c:v>
                </c:pt>
                <c:pt idx="2087">
                  <c:v>11.821666666666671</c:v>
                </c:pt>
                <c:pt idx="2088">
                  <c:v>11.83</c:v>
                </c:pt>
                <c:pt idx="2089">
                  <c:v>11.832500000000019</c:v>
                </c:pt>
                <c:pt idx="2090">
                  <c:v>11.835833333333371</c:v>
                </c:pt>
                <c:pt idx="2091">
                  <c:v>11.838333333333329</c:v>
                </c:pt>
                <c:pt idx="2092">
                  <c:v>11.863333333333371</c:v>
                </c:pt>
                <c:pt idx="2093">
                  <c:v>11.870833333333371</c:v>
                </c:pt>
                <c:pt idx="2094">
                  <c:v>11.874166666666721</c:v>
                </c:pt>
                <c:pt idx="2095">
                  <c:v>11.876666666666839</c:v>
                </c:pt>
                <c:pt idx="2096">
                  <c:v>11.87916666666683</c:v>
                </c:pt>
                <c:pt idx="2097">
                  <c:v>11.893333333333331</c:v>
                </c:pt>
                <c:pt idx="2098">
                  <c:v>11.901666666666671</c:v>
                </c:pt>
                <c:pt idx="2099">
                  <c:v>11.90416666666667</c:v>
                </c:pt>
                <c:pt idx="2100">
                  <c:v>11.91250000000006</c:v>
                </c:pt>
                <c:pt idx="2101">
                  <c:v>11.9175</c:v>
                </c:pt>
                <c:pt idx="2102">
                  <c:v>11.93416666666667</c:v>
                </c:pt>
                <c:pt idx="2103">
                  <c:v>11.936666666666721</c:v>
                </c:pt>
                <c:pt idx="2104">
                  <c:v>11.94833333333332</c:v>
                </c:pt>
                <c:pt idx="2105">
                  <c:v>11.950833333333369</c:v>
                </c:pt>
                <c:pt idx="2106">
                  <c:v>11.96166666666673</c:v>
                </c:pt>
                <c:pt idx="2107">
                  <c:v>11.964166666666671</c:v>
                </c:pt>
                <c:pt idx="2108">
                  <c:v>11.967500000000021</c:v>
                </c:pt>
                <c:pt idx="2109">
                  <c:v>11.97</c:v>
                </c:pt>
                <c:pt idx="2110">
                  <c:v>11.972500000000119</c:v>
                </c:pt>
                <c:pt idx="2111">
                  <c:v>11.97500000000006</c:v>
                </c:pt>
                <c:pt idx="2112">
                  <c:v>11.980833333333351</c:v>
                </c:pt>
                <c:pt idx="2113">
                  <c:v>11.98666666666678</c:v>
                </c:pt>
                <c:pt idx="2114">
                  <c:v>11.989166666666719</c:v>
                </c:pt>
                <c:pt idx="2115">
                  <c:v>11.991666666666671</c:v>
                </c:pt>
                <c:pt idx="2116">
                  <c:v>12.008333333333329</c:v>
                </c:pt>
                <c:pt idx="2117">
                  <c:v>12.016666666666721</c:v>
                </c:pt>
                <c:pt idx="2118">
                  <c:v>12.02166666666667</c:v>
                </c:pt>
                <c:pt idx="2119">
                  <c:v>12.025</c:v>
                </c:pt>
                <c:pt idx="2120">
                  <c:v>12.0275</c:v>
                </c:pt>
                <c:pt idx="2121">
                  <c:v>12.032500000000001</c:v>
                </c:pt>
                <c:pt idx="2122">
                  <c:v>12.04666666666667</c:v>
                </c:pt>
                <c:pt idx="2123">
                  <c:v>12.051666666666719</c:v>
                </c:pt>
                <c:pt idx="2124">
                  <c:v>12.063333333333331</c:v>
                </c:pt>
                <c:pt idx="2125">
                  <c:v>12.06583333333338</c:v>
                </c:pt>
                <c:pt idx="2126">
                  <c:v>12.06833333333333</c:v>
                </c:pt>
                <c:pt idx="2127">
                  <c:v>12.079166666666721</c:v>
                </c:pt>
                <c:pt idx="2128">
                  <c:v>12.09333333333333</c:v>
                </c:pt>
                <c:pt idx="2129">
                  <c:v>12.09833333333332</c:v>
                </c:pt>
                <c:pt idx="2130">
                  <c:v>12.10166666666667</c:v>
                </c:pt>
                <c:pt idx="2131">
                  <c:v>12.106666666666669</c:v>
                </c:pt>
                <c:pt idx="2132">
                  <c:v>12.11</c:v>
                </c:pt>
                <c:pt idx="2133">
                  <c:v>12.115</c:v>
                </c:pt>
                <c:pt idx="2134">
                  <c:v>12.1175</c:v>
                </c:pt>
                <c:pt idx="2135">
                  <c:v>12.125833333333331</c:v>
                </c:pt>
                <c:pt idx="2136">
                  <c:v>12.131666666666669</c:v>
                </c:pt>
                <c:pt idx="2137">
                  <c:v>12.134166666666671</c:v>
                </c:pt>
                <c:pt idx="2138">
                  <c:v>12.1675</c:v>
                </c:pt>
                <c:pt idx="2139">
                  <c:v>12.172500000000021</c:v>
                </c:pt>
                <c:pt idx="2140">
                  <c:v>12.17833333333332</c:v>
                </c:pt>
                <c:pt idx="2141">
                  <c:v>12.18916666666667</c:v>
                </c:pt>
                <c:pt idx="2142">
                  <c:v>12.1975</c:v>
                </c:pt>
                <c:pt idx="2143">
                  <c:v>12.20833333333332</c:v>
                </c:pt>
                <c:pt idx="2144">
                  <c:v>12.213333333333329</c:v>
                </c:pt>
                <c:pt idx="2145">
                  <c:v>12.21916666666667</c:v>
                </c:pt>
                <c:pt idx="2146">
                  <c:v>12.221666666666669</c:v>
                </c:pt>
                <c:pt idx="2147">
                  <c:v>12.23</c:v>
                </c:pt>
                <c:pt idx="2148">
                  <c:v>12.24083333333332</c:v>
                </c:pt>
                <c:pt idx="2149">
                  <c:v>12.24666666666667</c:v>
                </c:pt>
                <c:pt idx="2150">
                  <c:v>12.25166666666667</c:v>
                </c:pt>
                <c:pt idx="2151">
                  <c:v>12.2575</c:v>
                </c:pt>
                <c:pt idx="2152">
                  <c:v>12.26</c:v>
                </c:pt>
                <c:pt idx="2153">
                  <c:v>12.26833333333332</c:v>
                </c:pt>
                <c:pt idx="2154">
                  <c:v>12.27083333333333</c:v>
                </c:pt>
                <c:pt idx="2155">
                  <c:v>12.27416666666667</c:v>
                </c:pt>
                <c:pt idx="2156">
                  <c:v>12.293333333333329</c:v>
                </c:pt>
                <c:pt idx="2157">
                  <c:v>12.29833333333332</c:v>
                </c:pt>
                <c:pt idx="2158">
                  <c:v>12.306666666666841</c:v>
                </c:pt>
                <c:pt idx="2159">
                  <c:v>12.33416666666667</c:v>
                </c:pt>
                <c:pt idx="2160">
                  <c:v>12.35083333333343</c:v>
                </c:pt>
                <c:pt idx="2161">
                  <c:v>12.353333333333371</c:v>
                </c:pt>
                <c:pt idx="2162">
                  <c:v>12.370000000000021</c:v>
                </c:pt>
                <c:pt idx="2163">
                  <c:v>12.37250000000015</c:v>
                </c:pt>
                <c:pt idx="2164">
                  <c:v>12.37833333333333</c:v>
                </c:pt>
                <c:pt idx="2165">
                  <c:v>12.386666666666841</c:v>
                </c:pt>
                <c:pt idx="2166">
                  <c:v>12.38916666666678</c:v>
                </c:pt>
                <c:pt idx="2167">
                  <c:v>12.391666666666721</c:v>
                </c:pt>
                <c:pt idx="2168">
                  <c:v>12.40833333333333</c:v>
                </c:pt>
                <c:pt idx="2169">
                  <c:v>12.42166666666667</c:v>
                </c:pt>
                <c:pt idx="2170">
                  <c:v>12.4275</c:v>
                </c:pt>
                <c:pt idx="2171">
                  <c:v>12.43</c:v>
                </c:pt>
                <c:pt idx="2172">
                  <c:v>12.444166666666669</c:v>
                </c:pt>
                <c:pt idx="2173">
                  <c:v>12.45166666666678</c:v>
                </c:pt>
                <c:pt idx="2174">
                  <c:v>12.46833333333333</c:v>
                </c:pt>
                <c:pt idx="2175">
                  <c:v>12.470833333333371</c:v>
                </c:pt>
                <c:pt idx="2176">
                  <c:v>12.474166666666671</c:v>
                </c:pt>
                <c:pt idx="2177">
                  <c:v>12.47916666666673</c:v>
                </c:pt>
                <c:pt idx="2178">
                  <c:v>12.48250000000008</c:v>
                </c:pt>
                <c:pt idx="2179">
                  <c:v>12.49</c:v>
                </c:pt>
                <c:pt idx="2180">
                  <c:v>12.50416666666667</c:v>
                </c:pt>
                <c:pt idx="2181">
                  <c:v>12.515000000000001</c:v>
                </c:pt>
                <c:pt idx="2182">
                  <c:v>12.553333333333351</c:v>
                </c:pt>
                <c:pt idx="2183">
                  <c:v>12.57</c:v>
                </c:pt>
                <c:pt idx="2184">
                  <c:v>12.572500000000071</c:v>
                </c:pt>
                <c:pt idx="2185">
                  <c:v>12.57833333333333</c:v>
                </c:pt>
                <c:pt idx="2186">
                  <c:v>12.589166666666671</c:v>
                </c:pt>
                <c:pt idx="2187">
                  <c:v>12.5975</c:v>
                </c:pt>
                <c:pt idx="2188">
                  <c:v>12.6</c:v>
                </c:pt>
                <c:pt idx="2189">
                  <c:v>12.63</c:v>
                </c:pt>
                <c:pt idx="2190">
                  <c:v>12.644166666666671</c:v>
                </c:pt>
                <c:pt idx="2191">
                  <c:v>12.64916666666667</c:v>
                </c:pt>
                <c:pt idx="2192">
                  <c:v>12.657500000000001</c:v>
                </c:pt>
                <c:pt idx="2193">
                  <c:v>12.66</c:v>
                </c:pt>
                <c:pt idx="2194">
                  <c:v>12.67416666666667</c:v>
                </c:pt>
                <c:pt idx="2195">
                  <c:v>12.6875</c:v>
                </c:pt>
                <c:pt idx="2196">
                  <c:v>12.69333333333333</c:v>
                </c:pt>
                <c:pt idx="2197">
                  <c:v>12.70166666666667</c:v>
                </c:pt>
                <c:pt idx="2198">
                  <c:v>12.704166666666669</c:v>
                </c:pt>
                <c:pt idx="2199">
                  <c:v>12.7125</c:v>
                </c:pt>
                <c:pt idx="2200">
                  <c:v>12.72083333333333</c:v>
                </c:pt>
                <c:pt idx="2201">
                  <c:v>12.73416666666667</c:v>
                </c:pt>
                <c:pt idx="2202">
                  <c:v>12.744999999999999</c:v>
                </c:pt>
                <c:pt idx="2203">
                  <c:v>12.75333333333333</c:v>
                </c:pt>
                <c:pt idx="2204">
                  <c:v>12.76166666666667</c:v>
                </c:pt>
                <c:pt idx="2205">
                  <c:v>12.7675</c:v>
                </c:pt>
                <c:pt idx="2206">
                  <c:v>12.772500000000001</c:v>
                </c:pt>
                <c:pt idx="2207">
                  <c:v>12.775</c:v>
                </c:pt>
                <c:pt idx="2208">
                  <c:v>12.78333333333333</c:v>
                </c:pt>
                <c:pt idx="2209">
                  <c:v>12.786666666666671</c:v>
                </c:pt>
                <c:pt idx="2210">
                  <c:v>12.78916666666667</c:v>
                </c:pt>
                <c:pt idx="2211">
                  <c:v>12.8</c:v>
                </c:pt>
                <c:pt idx="2212">
                  <c:v>12.80583333333343</c:v>
                </c:pt>
                <c:pt idx="2213">
                  <c:v>12.80833333333333</c:v>
                </c:pt>
                <c:pt idx="2214">
                  <c:v>12.81666666666683</c:v>
                </c:pt>
                <c:pt idx="2215">
                  <c:v>12.821666666666671</c:v>
                </c:pt>
                <c:pt idx="2216">
                  <c:v>12.825000000000021</c:v>
                </c:pt>
                <c:pt idx="2217">
                  <c:v>12.827500000000001</c:v>
                </c:pt>
                <c:pt idx="2218">
                  <c:v>12.835833333333371</c:v>
                </c:pt>
                <c:pt idx="2219">
                  <c:v>12.838333333333329</c:v>
                </c:pt>
                <c:pt idx="2220">
                  <c:v>12.840833333333331</c:v>
                </c:pt>
                <c:pt idx="2221">
                  <c:v>12.846666666666721</c:v>
                </c:pt>
                <c:pt idx="2222">
                  <c:v>12.849166666666671</c:v>
                </c:pt>
                <c:pt idx="2223">
                  <c:v>12.874166666666721</c:v>
                </c:pt>
                <c:pt idx="2224">
                  <c:v>12.88250000000013</c:v>
                </c:pt>
                <c:pt idx="2225">
                  <c:v>12.885000000000071</c:v>
                </c:pt>
                <c:pt idx="2226">
                  <c:v>12.89</c:v>
                </c:pt>
                <c:pt idx="2227">
                  <c:v>12.893333333333331</c:v>
                </c:pt>
                <c:pt idx="2228">
                  <c:v>12.9175</c:v>
                </c:pt>
                <c:pt idx="2229">
                  <c:v>12.92333333333333</c:v>
                </c:pt>
                <c:pt idx="2230">
                  <c:v>12.93416666666667</c:v>
                </c:pt>
                <c:pt idx="2231">
                  <c:v>12.936666666666721</c:v>
                </c:pt>
                <c:pt idx="2232">
                  <c:v>12.94</c:v>
                </c:pt>
                <c:pt idx="2233">
                  <c:v>12.945</c:v>
                </c:pt>
                <c:pt idx="2234">
                  <c:v>12.94833333333332</c:v>
                </c:pt>
                <c:pt idx="2235">
                  <c:v>12.97</c:v>
                </c:pt>
                <c:pt idx="2236">
                  <c:v>12.980833333333351</c:v>
                </c:pt>
                <c:pt idx="2237">
                  <c:v>12.983333333333331</c:v>
                </c:pt>
                <c:pt idx="2238">
                  <c:v>12.9975</c:v>
                </c:pt>
                <c:pt idx="2239">
                  <c:v>13</c:v>
                </c:pt>
                <c:pt idx="2240">
                  <c:v>13.002500000000021</c:v>
                </c:pt>
                <c:pt idx="2241">
                  <c:v>13.005833333333371</c:v>
                </c:pt>
                <c:pt idx="2242">
                  <c:v>13.016666666666721</c:v>
                </c:pt>
                <c:pt idx="2243">
                  <c:v>13.025</c:v>
                </c:pt>
                <c:pt idx="2244">
                  <c:v>13.03833333333332</c:v>
                </c:pt>
                <c:pt idx="2245">
                  <c:v>13.051666666666719</c:v>
                </c:pt>
                <c:pt idx="2246">
                  <c:v>13.06833333333333</c:v>
                </c:pt>
                <c:pt idx="2247">
                  <c:v>13.07666666666678</c:v>
                </c:pt>
                <c:pt idx="2248">
                  <c:v>13.079166666666721</c:v>
                </c:pt>
                <c:pt idx="2249">
                  <c:v>13.082500000000019</c:v>
                </c:pt>
                <c:pt idx="2250">
                  <c:v>13.0875</c:v>
                </c:pt>
                <c:pt idx="2251">
                  <c:v>13.09333333333333</c:v>
                </c:pt>
                <c:pt idx="2252">
                  <c:v>13.095833333333371</c:v>
                </c:pt>
                <c:pt idx="2253">
                  <c:v>13.09833333333332</c:v>
                </c:pt>
                <c:pt idx="2254">
                  <c:v>13.11</c:v>
                </c:pt>
                <c:pt idx="2255">
                  <c:v>13.12333333333333</c:v>
                </c:pt>
                <c:pt idx="2256">
                  <c:v>13.12916666666667</c:v>
                </c:pt>
                <c:pt idx="2257">
                  <c:v>13.131666666666669</c:v>
                </c:pt>
                <c:pt idx="2258">
                  <c:v>13.134166666666671</c:v>
                </c:pt>
                <c:pt idx="2259">
                  <c:v>13.13666666666667</c:v>
                </c:pt>
                <c:pt idx="2260">
                  <c:v>13.14</c:v>
                </c:pt>
                <c:pt idx="2261">
                  <c:v>13.1425</c:v>
                </c:pt>
                <c:pt idx="2262">
                  <c:v>13.145</c:v>
                </c:pt>
                <c:pt idx="2263">
                  <c:v>13.153333333333331</c:v>
                </c:pt>
                <c:pt idx="2264">
                  <c:v>13.159166666666721</c:v>
                </c:pt>
                <c:pt idx="2265">
                  <c:v>13.16416666666667</c:v>
                </c:pt>
                <c:pt idx="2266">
                  <c:v>13.17833333333332</c:v>
                </c:pt>
                <c:pt idx="2267">
                  <c:v>13.2</c:v>
                </c:pt>
                <c:pt idx="2268">
                  <c:v>13.20833333333332</c:v>
                </c:pt>
                <c:pt idx="2269">
                  <c:v>13.213333333333329</c:v>
                </c:pt>
                <c:pt idx="2270">
                  <c:v>13.21666666666667</c:v>
                </c:pt>
                <c:pt idx="2271">
                  <c:v>13.21916666666667</c:v>
                </c:pt>
                <c:pt idx="2272">
                  <c:v>13.225</c:v>
                </c:pt>
                <c:pt idx="2273">
                  <c:v>13.227499999999999</c:v>
                </c:pt>
                <c:pt idx="2274">
                  <c:v>13.2383333333333</c:v>
                </c:pt>
                <c:pt idx="2275">
                  <c:v>13.24416666666667</c:v>
                </c:pt>
                <c:pt idx="2276">
                  <c:v>13.249166666666669</c:v>
                </c:pt>
                <c:pt idx="2277">
                  <c:v>13.25166666666667</c:v>
                </c:pt>
                <c:pt idx="2278">
                  <c:v>13.255000000000001</c:v>
                </c:pt>
                <c:pt idx="2279">
                  <c:v>13.26333333333333</c:v>
                </c:pt>
                <c:pt idx="2280">
                  <c:v>13.27916666666667</c:v>
                </c:pt>
                <c:pt idx="2281">
                  <c:v>13.29</c:v>
                </c:pt>
                <c:pt idx="2282">
                  <c:v>13.293333333333329</c:v>
                </c:pt>
                <c:pt idx="2283">
                  <c:v>13.295833333333331</c:v>
                </c:pt>
                <c:pt idx="2284">
                  <c:v>13.301666666666719</c:v>
                </c:pt>
                <c:pt idx="2285">
                  <c:v>13.304166666666671</c:v>
                </c:pt>
                <c:pt idx="2286">
                  <c:v>13.306666666666841</c:v>
                </c:pt>
                <c:pt idx="2287">
                  <c:v>13.31250000000008</c:v>
                </c:pt>
                <c:pt idx="2288">
                  <c:v>13.315000000000021</c:v>
                </c:pt>
                <c:pt idx="2289">
                  <c:v>13.320833333333351</c:v>
                </c:pt>
                <c:pt idx="2290">
                  <c:v>13.33416666666667</c:v>
                </c:pt>
                <c:pt idx="2291">
                  <c:v>13.34833333333332</c:v>
                </c:pt>
                <c:pt idx="2292">
                  <c:v>13.36166666666678</c:v>
                </c:pt>
                <c:pt idx="2293">
                  <c:v>13.367500000000071</c:v>
                </c:pt>
                <c:pt idx="2294">
                  <c:v>13.37250000000015</c:v>
                </c:pt>
                <c:pt idx="2295">
                  <c:v>13.380833333333371</c:v>
                </c:pt>
                <c:pt idx="2296">
                  <c:v>13.383333333333351</c:v>
                </c:pt>
                <c:pt idx="2297">
                  <c:v>13.40833333333333</c:v>
                </c:pt>
                <c:pt idx="2298">
                  <c:v>13.425000000000001</c:v>
                </c:pt>
                <c:pt idx="2299">
                  <c:v>13.444166666666669</c:v>
                </c:pt>
                <c:pt idx="2300">
                  <c:v>13.446666666666671</c:v>
                </c:pt>
                <c:pt idx="2301">
                  <c:v>13.44916666666667</c:v>
                </c:pt>
                <c:pt idx="2302">
                  <c:v>13.45166666666678</c:v>
                </c:pt>
                <c:pt idx="2303">
                  <c:v>13.46833333333333</c:v>
                </c:pt>
                <c:pt idx="2304">
                  <c:v>13.487500000000001</c:v>
                </c:pt>
                <c:pt idx="2305">
                  <c:v>13.50666666666673</c:v>
                </c:pt>
                <c:pt idx="2306">
                  <c:v>13.512500000000021</c:v>
                </c:pt>
                <c:pt idx="2307">
                  <c:v>13.54</c:v>
                </c:pt>
                <c:pt idx="2308">
                  <c:v>13.545</c:v>
                </c:pt>
                <c:pt idx="2309">
                  <c:v>13.553333333333351</c:v>
                </c:pt>
                <c:pt idx="2310">
                  <c:v>13.55583333333343</c:v>
                </c:pt>
                <c:pt idx="2311">
                  <c:v>13.561666666666721</c:v>
                </c:pt>
                <c:pt idx="2312">
                  <c:v>13.57</c:v>
                </c:pt>
                <c:pt idx="2313">
                  <c:v>13.57833333333333</c:v>
                </c:pt>
                <c:pt idx="2314">
                  <c:v>13.580833333333331</c:v>
                </c:pt>
                <c:pt idx="2315">
                  <c:v>13.59166666666667</c:v>
                </c:pt>
                <c:pt idx="2316">
                  <c:v>13.5975</c:v>
                </c:pt>
                <c:pt idx="2317">
                  <c:v>13.60833333333332</c:v>
                </c:pt>
                <c:pt idx="2318">
                  <c:v>13.635833333333331</c:v>
                </c:pt>
                <c:pt idx="2319">
                  <c:v>13.644166666666671</c:v>
                </c:pt>
                <c:pt idx="2320">
                  <c:v>13.64666666666667</c:v>
                </c:pt>
                <c:pt idx="2321">
                  <c:v>13.64916666666667</c:v>
                </c:pt>
                <c:pt idx="2322">
                  <c:v>13.66</c:v>
                </c:pt>
                <c:pt idx="2323">
                  <c:v>13.670833333333331</c:v>
                </c:pt>
                <c:pt idx="2324">
                  <c:v>13.67416666666667</c:v>
                </c:pt>
                <c:pt idx="2325">
                  <c:v>13.676666666666719</c:v>
                </c:pt>
                <c:pt idx="2326">
                  <c:v>13.679166666666671</c:v>
                </c:pt>
                <c:pt idx="2327">
                  <c:v>13.69</c:v>
                </c:pt>
                <c:pt idx="2328">
                  <c:v>13.69833333333332</c:v>
                </c:pt>
                <c:pt idx="2329">
                  <c:v>13.704166666666669</c:v>
                </c:pt>
                <c:pt idx="2330">
                  <c:v>13.715</c:v>
                </c:pt>
                <c:pt idx="2331">
                  <c:v>13.717499999999999</c:v>
                </c:pt>
                <c:pt idx="2332">
                  <c:v>13.731666666666669</c:v>
                </c:pt>
                <c:pt idx="2333">
                  <c:v>13.73666666666667</c:v>
                </c:pt>
                <c:pt idx="2334">
                  <c:v>13.74</c:v>
                </c:pt>
                <c:pt idx="2335">
                  <c:v>13.7425</c:v>
                </c:pt>
                <c:pt idx="2336">
                  <c:v>13.748333333333299</c:v>
                </c:pt>
                <c:pt idx="2337">
                  <c:v>13.750833333333331</c:v>
                </c:pt>
                <c:pt idx="2338">
                  <c:v>13.75333333333333</c:v>
                </c:pt>
                <c:pt idx="2339">
                  <c:v>13.76166666666667</c:v>
                </c:pt>
                <c:pt idx="2340">
                  <c:v>13.775</c:v>
                </c:pt>
                <c:pt idx="2341">
                  <c:v>13.78333333333333</c:v>
                </c:pt>
                <c:pt idx="2342">
                  <c:v>13.78916666666667</c:v>
                </c:pt>
                <c:pt idx="2343">
                  <c:v>13.797499999999999</c:v>
                </c:pt>
                <c:pt idx="2344">
                  <c:v>13.8</c:v>
                </c:pt>
                <c:pt idx="2345">
                  <c:v>13.80250000000013</c:v>
                </c:pt>
                <c:pt idx="2346">
                  <c:v>13.813333333333331</c:v>
                </c:pt>
                <c:pt idx="2347">
                  <c:v>13.83</c:v>
                </c:pt>
                <c:pt idx="2348">
                  <c:v>13.838333333333329</c:v>
                </c:pt>
                <c:pt idx="2349">
                  <c:v>13.840833333333331</c:v>
                </c:pt>
                <c:pt idx="2350">
                  <c:v>13.84416666666667</c:v>
                </c:pt>
                <c:pt idx="2351">
                  <c:v>13.846666666666721</c:v>
                </c:pt>
                <c:pt idx="2352">
                  <c:v>13.85750000000008</c:v>
                </c:pt>
                <c:pt idx="2353">
                  <c:v>13.860000000000021</c:v>
                </c:pt>
                <c:pt idx="2354">
                  <c:v>13.868333333333331</c:v>
                </c:pt>
                <c:pt idx="2355">
                  <c:v>13.885000000000071</c:v>
                </c:pt>
                <c:pt idx="2356">
                  <c:v>13.893333333333331</c:v>
                </c:pt>
                <c:pt idx="2357">
                  <c:v>13.90416666666667</c:v>
                </c:pt>
                <c:pt idx="2358">
                  <c:v>13.9175</c:v>
                </c:pt>
                <c:pt idx="2359">
                  <c:v>13.92333333333333</c:v>
                </c:pt>
                <c:pt idx="2360">
                  <c:v>13.925833333333371</c:v>
                </c:pt>
                <c:pt idx="2361">
                  <c:v>13.93416666666667</c:v>
                </c:pt>
                <c:pt idx="2362">
                  <c:v>13.95916666666683</c:v>
                </c:pt>
                <c:pt idx="2363">
                  <c:v>13.967500000000021</c:v>
                </c:pt>
                <c:pt idx="2364">
                  <c:v>13.97833333333333</c:v>
                </c:pt>
                <c:pt idx="2365">
                  <c:v>13.983333333333331</c:v>
                </c:pt>
                <c:pt idx="2366">
                  <c:v>13.989166666666719</c:v>
                </c:pt>
                <c:pt idx="2367">
                  <c:v>13.9975</c:v>
                </c:pt>
                <c:pt idx="2368">
                  <c:v>14</c:v>
                </c:pt>
                <c:pt idx="2369">
                  <c:v>14.008333333333329</c:v>
                </c:pt>
                <c:pt idx="2370">
                  <c:v>14.016666666666721</c:v>
                </c:pt>
                <c:pt idx="2371">
                  <c:v>14.019166666666671</c:v>
                </c:pt>
                <c:pt idx="2372">
                  <c:v>14.035833333333329</c:v>
                </c:pt>
                <c:pt idx="2373">
                  <c:v>14.03833333333332</c:v>
                </c:pt>
                <c:pt idx="2374">
                  <c:v>14.044166666666669</c:v>
                </c:pt>
                <c:pt idx="2375">
                  <c:v>14.04666666666667</c:v>
                </c:pt>
                <c:pt idx="2376">
                  <c:v>14.06</c:v>
                </c:pt>
                <c:pt idx="2377">
                  <c:v>14.070833333333351</c:v>
                </c:pt>
                <c:pt idx="2378">
                  <c:v>14.07416666666667</c:v>
                </c:pt>
                <c:pt idx="2379">
                  <c:v>14.082500000000019</c:v>
                </c:pt>
                <c:pt idx="2380">
                  <c:v>14.0875</c:v>
                </c:pt>
                <c:pt idx="2381">
                  <c:v>14.09</c:v>
                </c:pt>
                <c:pt idx="2382">
                  <c:v>14.09333333333333</c:v>
                </c:pt>
                <c:pt idx="2383">
                  <c:v>14.106666666666669</c:v>
                </c:pt>
                <c:pt idx="2384">
                  <c:v>14.125833333333331</c:v>
                </c:pt>
                <c:pt idx="2385">
                  <c:v>14.1483333333333</c:v>
                </c:pt>
                <c:pt idx="2386">
                  <c:v>14.153333333333331</c:v>
                </c:pt>
                <c:pt idx="2387">
                  <c:v>14.1675</c:v>
                </c:pt>
                <c:pt idx="2388">
                  <c:v>14.172500000000021</c:v>
                </c:pt>
                <c:pt idx="2389">
                  <c:v>14.180833333333331</c:v>
                </c:pt>
                <c:pt idx="2390">
                  <c:v>14.194166666666669</c:v>
                </c:pt>
                <c:pt idx="2391">
                  <c:v>14.20833333333332</c:v>
                </c:pt>
                <c:pt idx="2392">
                  <c:v>14.21666666666667</c:v>
                </c:pt>
                <c:pt idx="2393">
                  <c:v>14.21916666666667</c:v>
                </c:pt>
                <c:pt idx="2394">
                  <c:v>14.227499999999999</c:v>
                </c:pt>
                <c:pt idx="2395">
                  <c:v>14.2325</c:v>
                </c:pt>
                <c:pt idx="2396">
                  <c:v>14.2383333333333</c:v>
                </c:pt>
                <c:pt idx="2397">
                  <c:v>14.249166666666669</c:v>
                </c:pt>
                <c:pt idx="2398">
                  <c:v>14.25166666666667</c:v>
                </c:pt>
                <c:pt idx="2399">
                  <c:v>14.255000000000001</c:v>
                </c:pt>
                <c:pt idx="2400">
                  <c:v>14.26</c:v>
                </c:pt>
                <c:pt idx="2401">
                  <c:v>14.26333333333333</c:v>
                </c:pt>
                <c:pt idx="2402">
                  <c:v>14.282500000000001</c:v>
                </c:pt>
                <c:pt idx="2403">
                  <c:v>14.29</c:v>
                </c:pt>
                <c:pt idx="2404">
                  <c:v>14.293333333333329</c:v>
                </c:pt>
                <c:pt idx="2405">
                  <c:v>14.295833333333331</c:v>
                </c:pt>
                <c:pt idx="2406">
                  <c:v>14.29833333333332</c:v>
                </c:pt>
                <c:pt idx="2407">
                  <c:v>14.301666666666719</c:v>
                </c:pt>
                <c:pt idx="2408">
                  <c:v>14.31250000000008</c:v>
                </c:pt>
                <c:pt idx="2409">
                  <c:v>14.33666666666673</c:v>
                </c:pt>
                <c:pt idx="2410">
                  <c:v>14.353333333333371</c:v>
                </c:pt>
                <c:pt idx="2411">
                  <c:v>14.364166666666719</c:v>
                </c:pt>
                <c:pt idx="2412">
                  <c:v>14.383333333333351</c:v>
                </c:pt>
                <c:pt idx="2413">
                  <c:v>14.391666666666721</c:v>
                </c:pt>
                <c:pt idx="2414">
                  <c:v>14.394166666666671</c:v>
                </c:pt>
                <c:pt idx="2415">
                  <c:v>14.410833333333329</c:v>
                </c:pt>
                <c:pt idx="2416">
                  <c:v>14.41666666666673</c:v>
                </c:pt>
                <c:pt idx="2417">
                  <c:v>14.419166666666669</c:v>
                </c:pt>
                <c:pt idx="2418">
                  <c:v>14.42166666666667</c:v>
                </c:pt>
                <c:pt idx="2419">
                  <c:v>14.425000000000001</c:v>
                </c:pt>
                <c:pt idx="2420">
                  <c:v>14.432500000000021</c:v>
                </c:pt>
                <c:pt idx="2421">
                  <c:v>14.435833333333351</c:v>
                </c:pt>
                <c:pt idx="2422">
                  <c:v>14.43833333333332</c:v>
                </c:pt>
                <c:pt idx="2423">
                  <c:v>14.44916666666667</c:v>
                </c:pt>
                <c:pt idx="2424">
                  <c:v>14.457500000000019</c:v>
                </c:pt>
                <c:pt idx="2425">
                  <c:v>14.46</c:v>
                </c:pt>
                <c:pt idx="2426">
                  <c:v>14.463333333333351</c:v>
                </c:pt>
                <c:pt idx="2427">
                  <c:v>14.46583333333348</c:v>
                </c:pt>
                <c:pt idx="2428">
                  <c:v>14.46833333333333</c:v>
                </c:pt>
                <c:pt idx="2429">
                  <c:v>14.474166666666671</c:v>
                </c:pt>
                <c:pt idx="2430">
                  <c:v>14.485000000000021</c:v>
                </c:pt>
                <c:pt idx="2431">
                  <c:v>14.493333333333331</c:v>
                </c:pt>
                <c:pt idx="2432">
                  <c:v>14.49833333333333</c:v>
                </c:pt>
                <c:pt idx="2433">
                  <c:v>14.50666666666673</c:v>
                </c:pt>
                <c:pt idx="2434">
                  <c:v>14.52333333333333</c:v>
                </c:pt>
                <c:pt idx="2435">
                  <c:v>14.525833333333351</c:v>
                </c:pt>
                <c:pt idx="2436">
                  <c:v>14.54833333333332</c:v>
                </c:pt>
                <c:pt idx="2437">
                  <c:v>14.550833333333371</c:v>
                </c:pt>
                <c:pt idx="2438">
                  <c:v>14.553333333333351</c:v>
                </c:pt>
                <c:pt idx="2439">
                  <c:v>14.55583333333343</c:v>
                </c:pt>
                <c:pt idx="2440">
                  <c:v>14.561666666666721</c:v>
                </c:pt>
                <c:pt idx="2441">
                  <c:v>14.567500000000001</c:v>
                </c:pt>
                <c:pt idx="2442">
                  <c:v>14.58666666666673</c:v>
                </c:pt>
                <c:pt idx="2443">
                  <c:v>14.589166666666671</c:v>
                </c:pt>
                <c:pt idx="2444">
                  <c:v>14.59416666666667</c:v>
                </c:pt>
                <c:pt idx="2445">
                  <c:v>14.61083333333333</c:v>
                </c:pt>
                <c:pt idx="2446">
                  <c:v>14.62166666666667</c:v>
                </c:pt>
                <c:pt idx="2447">
                  <c:v>14.63</c:v>
                </c:pt>
                <c:pt idx="2448">
                  <c:v>14.635833333333331</c:v>
                </c:pt>
                <c:pt idx="2449">
                  <c:v>14.644166666666671</c:v>
                </c:pt>
                <c:pt idx="2450">
                  <c:v>14.66</c:v>
                </c:pt>
                <c:pt idx="2451">
                  <c:v>14.66333333333333</c:v>
                </c:pt>
                <c:pt idx="2452">
                  <c:v>14.665833333333371</c:v>
                </c:pt>
                <c:pt idx="2453">
                  <c:v>14.670833333333331</c:v>
                </c:pt>
                <c:pt idx="2454">
                  <c:v>14.685</c:v>
                </c:pt>
                <c:pt idx="2455">
                  <c:v>14.69</c:v>
                </c:pt>
                <c:pt idx="2456">
                  <c:v>14.69333333333333</c:v>
                </c:pt>
                <c:pt idx="2457">
                  <c:v>14.69833333333332</c:v>
                </c:pt>
                <c:pt idx="2458">
                  <c:v>14.7125</c:v>
                </c:pt>
                <c:pt idx="2459">
                  <c:v>14.717499999999999</c:v>
                </c:pt>
                <c:pt idx="2460">
                  <c:v>14.72333333333332</c:v>
                </c:pt>
                <c:pt idx="2461">
                  <c:v>14.750833333333331</c:v>
                </c:pt>
                <c:pt idx="2462">
                  <c:v>14.772500000000001</c:v>
                </c:pt>
                <c:pt idx="2463">
                  <c:v>14.78083333333333</c:v>
                </c:pt>
                <c:pt idx="2464">
                  <c:v>14.78916666666667</c:v>
                </c:pt>
                <c:pt idx="2465">
                  <c:v>14.797499999999999</c:v>
                </c:pt>
                <c:pt idx="2466">
                  <c:v>14.8</c:v>
                </c:pt>
                <c:pt idx="2467">
                  <c:v>14.80583333333343</c:v>
                </c:pt>
                <c:pt idx="2468">
                  <c:v>14.81666666666683</c:v>
                </c:pt>
                <c:pt idx="2469">
                  <c:v>14.81916666666673</c:v>
                </c:pt>
                <c:pt idx="2470">
                  <c:v>14.827500000000001</c:v>
                </c:pt>
                <c:pt idx="2471">
                  <c:v>14.849166666666671</c:v>
                </c:pt>
                <c:pt idx="2472">
                  <c:v>14.885000000000071</c:v>
                </c:pt>
                <c:pt idx="2473">
                  <c:v>14.893333333333331</c:v>
                </c:pt>
                <c:pt idx="2474">
                  <c:v>14.89833333333333</c:v>
                </c:pt>
                <c:pt idx="2475">
                  <c:v>14.90416666666667</c:v>
                </c:pt>
                <c:pt idx="2476">
                  <c:v>14.91</c:v>
                </c:pt>
                <c:pt idx="2477">
                  <c:v>14.9175</c:v>
                </c:pt>
                <c:pt idx="2478">
                  <c:v>14.925833333333371</c:v>
                </c:pt>
                <c:pt idx="2479">
                  <c:v>14.936666666666721</c:v>
                </c:pt>
                <c:pt idx="2480">
                  <c:v>14.94833333333332</c:v>
                </c:pt>
                <c:pt idx="2481">
                  <c:v>14.953333333333349</c:v>
                </c:pt>
                <c:pt idx="2482">
                  <c:v>14.9558333333335</c:v>
                </c:pt>
                <c:pt idx="2483">
                  <c:v>14.96166666666673</c:v>
                </c:pt>
                <c:pt idx="2484">
                  <c:v>14.964166666666671</c:v>
                </c:pt>
                <c:pt idx="2485">
                  <c:v>14.972500000000119</c:v>
                </c:pt>
                <c:pt idx="2486">
                  <c:v>14.983333333333331</c:v>
                </c:pt>
                <c:pt idx="2487">
                  <c:v>14.98666666666678</c:v>
                </c:pt>
                <c:pt idx="2488">
                  <c:v>15.002500000000021</c:v>
                </c:pt>
                <c:pt idx="2489">
                  <c:v>15.005833333333371</c:v>
                </c:pt>
                <c:pt idx="2490">
                  <c:v>15.01333333333333</c:v>
                </c:pt>
                <c:pt idx="2491">
                  <c:v>15.02166666666667</c:v>
                </c:pt>
                <c:pt idx="2492">
                  <c:v>15.0275</c:v>
                </c:pt>
                <c:pt idx="2493">
                  <c:v>15.03</c:v>
                </c:pt>
                <c:pt idx="2494">
                  <c:v>15.032500000000001</c:v>
                </c:pt>
                <c:pt idx="2495">
                  <c:v>15.035833333333329</c:v>
                </c:pt>
                <c:pt idx="2496">
                  <c:v>15.03833333333332</c:v>
                </c:pt>
                <c:pt idx="2497">
                  <c:v>15.04666666666667</c:v>
                </c:pt>
                <c:pt idx="2498">
                  <c:v>15.070833333333351</c:v>
                </c:pt>
                <c:pt idx="2499">
                  <c:v>15.07416666666667</c:v>
                </c:pt>
                <c:pt idx="2500">
                  <c:v>15.0875</c:v>
                </c:pt>
                <c:pt idx="2501">
                  <c:v>15.09333333333333</c:v>
                </c:pt>
                <c:pt idx="2502">
                  <c:v>15.10416666666667</c:v>
                </c:pt>
                <c:pt idx="2503">
                  <c:v>15.106666666666669</c:v>
                </c:pt>
                <c:pt idx="2504">
                  <c:v>15.11</c:v>
                </c:pt>
                <c:pt idx="2505">
                  <c:v>15.112500000000001</c:v>
                </c:pt>
                <c:pt idx="2506">
                  <c:v>15.115</c:v>
                </c:pt>
                <c:pt idx="2507">
                  <c:v>15.1175</c:v>
                </c:pt>
                <c:pt idx="2508">
                  <c:v>15.12916666666667</c:v>
                </c:pt>
                <c:pt idx="2509">
                  <c:v>15.1425</c:v>
                </c:pt>
                <c:pt idx="2510">
                  <c:v>15.153333333333331</c:v>
                </c:pt>
                <c:pt idx="2511">
                  <c:v>15.161666666666671</c:v>
                </c:pt>
                <c:pt idx="2512">
                  <c:v>15.16416666666667</c:v>
                </c:pt>
                <c:pt idx="2513">
                  <c:v>15.17</c:v>
                </c:pt>
                <c:pt idx="2514">
                  <c:v>15.172500000000021</c:v>
                </c:pt>
                <c:pt idx="2515">
                  <c:v>15.175000000000001</c:v>
                </c:pt>
                <c:pt idx="2516">
                  <c:v>15.180833333333331</c:v>
                </c:pt>
                <c:pt idx="2517">
                  <c:v>15.186666666666721</c:v>
                </c:pt>
                <c:pt idx="2518">
                  <c:v>15.18916666666667</c:v>
                </c:pt>
                <c:pt idx="2519">
                  <c:v>15.202500000000001</c:v>
                </c:pt>
                <c:pt idx="2520">
                  <c:v>15.205833333333331</c:v>
                </c:pt>
                <c:pt idx="2521">
                  <c:v>15.21083333333333</c:v>
                </c:pt>
                <c:pt idx="2522">
                  <c:v>15.21666666666667</c:v>
                </c:pt>
                <c:pt idx="2523">
                  <c:v>15.221666666666669</c:v>
                </c:pt>
                <c:pt idx="2524">
                  <c:v>15.225</c:v>
                </c:pt>
                <c:pt idx="2525">
                  <c:v>15.23</c:v>
                </c:pt>
                <c:pt idx="2526">
                  <c:v>15.2325</c:v>
                </c:pt>
                <c:pt idx="2527">
                  <c:v>15.26333333333333</c:v>
                </c:pt>
                <c:pt idx="2528">
                  <c:v>15.27416666666667</c:v>
                </c:pt>
                <c:pt idx="2529">
                  <c:v>15.285</c:v>
                </c:pt>
                <c:pt idx="2530">
                  <c:v>15.2875</c:v>
                </c:pt>
                <c:pt idx="2531">
                  <c:v>15.293333333333329</c:v>
                </c:pt>
                <c:pt idx="2532">
                  <c:v>15.29833333333332</c:v>
                </c:pt>
                <c:pt idx="2533">
                  <c:v>15.306666666666841</c:v>
                </c:pt>
                <c:pt idx="2534">
                  <c:v>15.31250000000008</c:v>
                </c:pt>
                <c:pt idx="2535">
                  <c:v>15.317500000000001</c:v>
                </c:pt>
                <c:pt idx="2536">
                  <c:v>15.320833333333351</c:v>
                </c:pt>
                <c:pt idx="2537">
                  <c:v>15.325833333333369</c:v>
                </c:pt>
                <c:pt idx="2538">
                  <c:v>15.359166666666839</c:v>
                </c:pt>
                <c:pt idx="2539">
                  <c:v>15.370000000000021</c:v>
                </c:pt>
                <c:pt idx="2540">
                  <c:v>15.383333333333351</c:v>
                </c:pt>
                <c:pt idx="2541">
                  <c:v>15.394166666666671</c:v>
                </c:pt>
                <c:pt idx="2542">
                  <c:v>15.4275</c:v>
                </c:pt>
                <c:pt idx="2543">
                  <c:v>15.43833333333332</c:v>
                </c:pt>
                <c:pt idx="2544">
                  <c:v>15.444166666666669</c:v>
                </c:pt>
                <c:pt idx="2545">
                  <c:v>15.446666666666671</c:v>
                </c:pt>
                <c:pt idx="2546">
                  <c:v>15.457500000000019</c:v>
                </c:pt>
                <c:pt idx="2547">
                  <c:v>15.46583333333348</c:v>
                </c:pt>
                <c:pt idx="2548">
                  <c:v>15.470833333333371</c:v>
                </c:pt>
                <c:pt idx="2549">
                  <c:v>15.474166666666671</c:v>
                </c:pt>
                <c:pt idx="2550">
                  <c:v>15.49</c:v>
                </c:pt>
                <c:pt idx="2551">
                  <c:v>15.50166666666667</c:v>
                </c:pt>
                <c:pt idx="2552">
                  <c:v>15.54</c:v>
                </c:pt>
                <c:pt idx="2553">
                  <c:v>15.5425</c:v>
                </c:pt>
                <c:pt idx="2554">
                  <c:v>15.55583333333343</c:v>
                </c:pt>
                <c:pt idx="2555">
                  <c:v>15.55916666666678</c:v>
                </c:pt>
                <c:pt idx="2556">
                  <c:v>15.56416666666667</c:v>
                </c:pt>
                <c:pt idx="2557">
                  <c:v>15.567500000000001</c:v>
                </c:pt>
                <c:pt idx="2558">
                  <c:v>15.575000000000021</c:v>
                </c:pt>
                <c:pt idx="2559">
                  <c:v>15.6</c:v>
                </c:pt>
                <c:pt idx="2560">
                  <c:v>15.616666666666671</c:v>
                </c:pt>
                <c:pt idx="2561">
                  <c:v>15.63</c:v>
                </c:pt>
                <c:pt idx="2562">
                  <c:v>15.6325</c:v>
                </c:pt>
                <c:pt idx="2563">
                  <c:v>15.635833333333331</c:v>
                </c:pt>
                <c:pt idx="2564">
                  <c:v>15.64083333333333</c:v>
                </c:pt>
                <c:pt idx="2565">
                  <c:v>15.651666666666671</c:v>
                </c:pt>
                <c:pt idx="2566">
                  <c:v>15.665833333333371</c:v>
                </c:pt>
                <c:pt idx="2567">
                  <c:v>15.668333333333329</c:v>
                </c:pt>
                <c:pt idx="2568">
                  <c:v>15.695833333333351</c:v>
                </c:pt>
                <c:pt idx="2569">
                  <c:v>15.70166666666667</c:v>
                </c:pt>
                <c:pt idx="2570">
                  <c:v>15.717499999999999</c:v>
                </c:pt>
                <c:pt idx="2571">
                  <c:v>15.72583333333333</c:v>
                </c:pt>
                <c:pt idx="2572">
                  <c:v>15.74</c:v>
                </c:pt>
                <c:pt idx="2573">
                  <c:v>15.7425</c:v>
                </c:pt>
                <c:pt idx="2574">
                  <c:v>15.750833333333331</c:v>
                </c:pt>
                <c:pt idx="2575">
                  <c:v>15.75333333333333</c:v>
                </c:pt>
                <c:pt idx="2576">
                  <c:v>15.76416666666667</c:v>
                </c:pt>
                <c:pt idx="2577">
                  <c:v>15.77</c:v>
                </c:pt>
                <c:pt idx="2578">
                  <c:v>15.772500000000001</c:v>
                </c:pt>
                <c:pt idx="2579">
                  <c:v>15.77833333333332</c:v>
                </c:pt>
                <c:pt idx="2580">
                  <c:v>15.78333333333333</c:v>
                </c:pt>
                <c:pt idx="2581">
                  <c:v>15.786666666666671</c:v>
                </c:pt>
                <c:pt idx="2582">
                  <c:v>15.8</c:v>
                </c:pt>
                <c:pt idx="2583">
                  <c:v>15.80250000000013</c:v>
                </c:pt>
                <c:pt idx="2584">
                  <c:v>15.81916666666673</c:v>
                </c:pt>
                <c:pt idx="2585">
                  <c:v>15.83</c:v>
                </c:pt>
                <c:pt idx="2586">
                  <c:v>15.832500000000019</c:v>
                </c:pt>
                <c:pt idx="2587">
                  <c:v>15.838333333333329</c:v>
                </c:pt>
                <c:pt idx="2588">
                  <c:v>15.846666666666721</c:v>
                </c:pt>
                <c:pt idx="2589">
                  <c:v>15.85750000000008</c:v>
                </c:pt>
                <c:pt idx="2590">
                  <c:v>15.870833333333371</c:v>
                </c:pt>
                <c:pt idx="2591">
                  <c:v>15.87916666666683</c:v>
                </c:pt>
                <c:pt idx="2592">
                  <c:v>15.88250000000013</c:v>
                </c:pt>
                <c:pt idx="2593">
                  <c:v>15.89</c:v>
                </c:pt>
                <c:pt idx="2594">
                  <c:v>15.89583333333343</c:v>
                </c:pt>
                <c:pt idx="2595">
                  <c:v>15.90416666666667</c:v>
                </c:pt>
                <c:pt idx="2596">
                  <c:v>15.90666666666678</c:v>
                </c:pt>
                <c:pt idx="2597">
                  <c:v>15.91250000000006</c:v>
                </c:pt>
                <c:pt idx="2598">
                  <c:v>15.9175</c:v>
                </c:pt>
                <c:pt idx="2599">
                  <c:v>15.92333333333333</c:v>
                </c:pt>
                <c:pt idx="2600">
                  <c:v>15.93416666666667</c:v>
                </c:pt>
                <c:pt idx="2601">
                  <c:v>15.936666666666721</c:v>
                </c:pt>
                <c:pt idx="2602">
                  <c:v>15.94</c:v>
                </c:pt>
                <c:pt idx="2603">
                  <c:v>15.945</c:v>
                </c:pt>
                <c:pt idx="2604">
                  <c:v>15.953333333333349</c:v>
                </c:pt>
                <c:pt idx="2605">
                  <c:v>15.96166666666673</c:v>
                </c:pt>
                <c:pt idx="2606">
                  <c:v>15.967500000000021</c:v>
                </c:pt>
                <c:pt idx="2607">
                  <c:v>15.97</c:v>
                </c:pt>
                <c:pt idx="2608">
                  <c:v>15.97833333333333</c:v>
                </c:pt>
                <c:pt idx="2609">
                  <c:v>15.983333333333331</c:v>
                </c:pt>
                <c:pt idx="2610">
                  <c:v>15.989166666666719</c:v>
                </c:pt>
                <c:pt idx="2611">
                  <c:v>16</c:v>
                </c:pt>
                <c:pt idx="2612">
                  <c:v>16.00833333333264</c:v>
                </c:pt>
                <c:pt idx="2613">
                  <c:v>16.013333333332881</c:v>
                </c:pt>
                <c:pt idx="2614">
                  <c:v>16.021666666666661</c:v>
                </c:pt>
                <c:pt idx="2615">
                  <c:v>16.032499999999889</c:v>
                </c:pt>
                <c:pt idx="2616">
                  <c:v>16.049166666666689</c:v>
                </c:pt>
                <c:pt idx="2617">
                  <c:v>16.059999999999999</c:v>
                </c:pt>
                <c:pt idx="2618">
                  <c:v>16.065833333332709</c:v>
                </c:pt>
                <c:pt idx="2619">
                  <c:v>16.074166666666731</c:v>
                </c:pt>
                <c:pt idx="2620">
                  <c:v>16.087499999999789</c:v>
                </c:pt>
                <c:pt idx="2621">
                  <c:v>16.110000000000031</c:v>
                </c:pt>
                <c:pt idx="2622">
                  <c:v>16.11500000000003</c:v>
                </c:pt>
                <c:pt idx="2623">
                  <c:v>16.120833333333021</c:v>
                </c:pt>
                <c:pt idx="2624">
                  <c:v>16.123333333332781</c:v>
                </c:pt>
                <c:pt idx="2625">
                  <c:v>16.136666666666731</c:v>
                </c:pt>
                <c:pt idx="2626">
                  <c:v>16.14833333333268</c:v>
                </c:pt>
                <c:pt idx="2627">
                  <c:v>16.150833333333189</c:v>
                </c:pt>
                <c:pt idx="2628">
                  <c:v>16.153333333332899</c:v>
                </c:pt>
                <c:pt idx="2629">
                  <c:v>16.161666666666701</c:v>
                </c:pt>
                <c:pt idx="2630">
                  <c:v>16.17000000000003</c:v>
                </c:pt>
                <c:pt idx="2631">
                  <c:v>16.180833333332899</c:v>
                </c:pt>
                <c:pt idx="2632">
                  <c:v>16.183333333332691</c:v>
                </c:pt>
                <c:pt idx="2633">
                  <c:v>16.18916666666669</c:v>
                </c:pt>
                <c:pt idx="2634">
                  <c:v>16.19166666666673</c:v>
                </c:pt>
                <c:pt idx="2635">
                  <c:v>16.210833333333021</c:v>
                </c:pt>
                <c:pt idx="2636">
                  <c:v>16.216666666666661</c:v>
                </c:pt>
                <c:pt idx="2637">
                  <c:v>16.221666666666671</c:v>
                </c:pt>
                <c:pt idx="2638">
                  <c:v>16.23</c:v>
                </c:pt>
                <c:pt idx="2639">
                  <c:v>16.235833333332891</c:v>
                </c:pt>
                <c:pt idx="2640">
                  <c:v>16.23833333333268</c:v>
                </c:pt>
                <c:pt idx="2641">
                  <c:v>16.249166666666671</c:v>
                </c:pt>
                <c:pt idx="2642">
                  <c:v>16.25166666666669</c:v>
                </c:pt>
                <c:pt idx="2643">
                  <c:v>16.265833333332679</c:v>
                </c:pt>
                <c:pt idx="2644">
                  <c:v>16.27416666666673</c:v>
                </c:pt>
                <c:pt idx="2645">
                  <c:v>16.276666666666671</c:v>
                </c:pt>
                <c:pt idx="2646">
                  <c:v>16.279166666666661</c:v>
                </c:pt>
                <c:pt idx="2647">
                  <c:v>16.284999999999989</c:v>
                </c:pt>
                <c:pt idx="2648">
                  <c:v>16.287499999999699</c:v>
                </c:pt>
                <c:pt idx="2649">
                  <c:v>16.29</c:v>
                </c:pt>
                <c:pt idx="2650">
                  <c:v>16.293333333332669</c:v>
                </c:pt>
                <c:pt idx="2651">
                  <c:v>16.301666666666701</c:v>
                </c:pt>
                <c:pt idx="2652">
                  <c:v>16.304166666666731</c:v>
                </c:pt>
                <c:pt idx="2653">
                  <c:v>16.320833333332988</c:v>
                </c:pt>
                <c:pt idx="2654">
                  <c:v>16.32333333333272</c:v>
                </c:pt>
                <c:pt idx="2655">
                  <c:v>16.331666666666731</c:v>
                </c:pt>
                <c:pt idx="2656">
                  <c:v>16.34</c:v>
                </c:pt>
                <c:pt idx="2657">
                  <c:v>16.344999999999999</c:v>
                </c:pt>
                <c:pt idx="2658">
                  <c:v>16.348333333332629</c:v>
                </c:pt>
                <c:pt idx="2659">
                  <c:v>16.35333333333282</c:v>
                </c:pt>
                <c:pt idx="2660">
                  <c:v>16.355833333332999</c:v>
                </c:pt>
                <c:pt idx="2661">
                  <c:v>16.359166666666731</c:v>
                </c:pt>
                <c:pt idx="2662">
                  <c:v>16.375</c:v>
                </c:pt>
                <c:pt idx="2663">
                  <c:v>16.378333333332709</c:v>
                </c:pt>
                <c:pt idx="2664">
                  <c:v>16.38666666666667</c:v>
                </c:pt>
                <c:pt idx="2665">
                  <c:v>16.389166666666661</c:v>
                </c:pt>
                <c:pt idx="2666">
                  <c:v>16.416666666666671</c:v>
                </c:pt>
                <c:pt idx="2667">
                  <c:v>16.42499999999999</c:v>
                </c:pt>
                <c:pt idx="2668">
                  <c:v>16.43249999999966</c:v>
                </c:pt>
                <c:pt idx="2669">
                  <c:v>16.438333333332629</c:v>
                </c:pt>
                <c:pt idx="2670">
                  <c:v>16.440833333332709</c:v>
                </c:pt>
                <c:pt idx="2671">
                  <c:v>16.44916666666667</c:v>
                </c:pt>
                <c:pt idx="2672">
                  <c:v>16.454999999999991</c:v>
                </c:pt>
                <c:pt idx="2673">
                  <c:v>16.465833333332601</c:v>
                </c:pt>
                <c:pt idx="2674">
                  <c:v>16.474166666666701</c:v>
                </c:pt>
                <c:pt idx="2675">
                  <c:v>16.479166666666671</c:v>
                </c:pt>
                <c:pt idx="2676">
                  <c:v>16.484999999999889</c:v>
                </c:pt>
                <c:pt idx="2677">
                  <c:v>16.4933333333326</c:v>
                </c:pt>
                <c:pt idx="2678">
                  <c:v>16.49833333333256</c:v>
                </c:pt>
                <c:pt idx="2679">
                  <c:v>16.501666666666701</c:v>
                </c:pt>
                <c:pt idx="2680">
                  <c:v>16.50416666666673</c:v>
                </c:pt>
                <c:pt idx="2681">
                  <c:v>16.506666666666671</c:v>
                </c:pt>
                <c:pt idx="2682">
                  <c:v>16.51000000000003</c:v>
                </c:pt>
                <c:pt idx="2683">
                  <c:v>16.515000000000001</c:v>
                </c:pt>
                <c:pt idx="2684">
                  <c:v>16.520833333332899</c:v>
                </c:pt>
                <c:pt idx="2685">
                  <c:v>16.52916666666669</c:v>
                </c:pt>
                <c:pt idx="2686">
                  <c:v>16.534166666666799</c:v>
                </c:pt>
                <c:pt idx="2687">
                  <c:v>16.544999999999991</c:v>
                </c:pt>
                <c:pt idx="2688">
                  <c:v>16.55083333333301</c:v>
                </c:pt>
                <c:pt idx="2689">
                  <c:v>16.564166666666701</c:v>
                </c:pt>
                <c:pt idx="2690">
                  <c:v>16.58666666666667</c:v>
                </c:pt>
                <c:pt idx="2691">
                  <c:v>16.591666666666661</c:v>
                </c:pt>
                <c:pt idx="2692">
                  <c:v>16.59416666666673</c:v>
                </c:pt>
                <c:pt idx="2693">
                  <c:v>16.5975</c:v>
                </c:pt>
                <c:pt idx="2694">
                  <c:v>16.625</c:v>
                </c:pt>
                <c:pt idx="2695">
                  <c:v>16.630000000000031</c:v>
                </c:pt>
                <c:pt idx="2696">
                  <c:v>16.6325</c:v>
                </c:pt>
                <c:pt idx="2697">
                  <c:v>16.644166666666731</c:v>
                </c:pt>
                <c:pt idx="2698">
                  <c:v>16.651666666666731</c:v>
                </c:pt>
                <c:pt idx="2699">
                  <c:v>16.657500000000031</c:v>
                </c:pt>
                <c:pt idx="2700">
                  <c:v>16.676666666666701</c:v>
                </c:pt>
                <c:pt idx="2701">
                  <c:v>16.6875</c:v>
                </c:pt>
                <c:pt idx="2702">
                  <c:v>16.693333333332799</c:v>
                </c:pt>
                <c:pt idx="2703">
                  <c:v>16.706666666666671</c:v>
                </c:pt>
                <c:pt idx="2704">
                  <c:v>16.71</c:v>
                </c:pt>
                <c:pt idx="2705">
                  <c:v>16.712499999999789</c:v>
                </c:pt>
                <c:pt idx="2706">
                  <c:v>16.715</c:v>
                </c:pt>
                <c:pt idx="2707">
                  <c:v>16.74249999999957</c:v>
                </c:pt>
                <c:pt idx="2708">
                  <c:v>16.759166666666701</c:v>
                </c:pt>
                <c:pt idx="2709">
                  <c:v>16.76166666666667</c:v>
                </c:pt>
                <c:pt idx="2710">
                  <c:v>16.767499999999789</c:v>
                </c:pt>
                <c:pt idx="2711">
                  <c:v>16.77</c:v>
                </c:pt>
                <c:pt idx="2712">
                  <c:v>16.78333333333256</c:v>
                </c:pt>
                <c:pt idx="2713">
                  <c:v>16.786666666666669</c:v>
                </c:pt>
                <c:pt idx="2714">
                  <c:v>16.791666666666671</c:v>
                </c:pt>
                <c:pt idx="2715">
                  <c:v>16.8</c:v>
                </c:pt>
                <c:pt idx="2716">
                  <c:v>16.819166666666831</c:v>
                </c:pt>
                <c:pt idx="2717">
                  <c:v>16.851666666666731</c:v>
                </c:pt>
                <c:pt idx="2718">
                  <c:v>16.855</c:v>
                </c:pt>
                <c:pt idx="2719">
                  <c:v>16.86</c:v>
                </c:pt>
                <c:pt idx="2720">
                  <c:v>16.8683333333326</c:v>
                </c:pt>
                <c:pt idx="2721">
                  <c:v>16.882499999999609</c:v>
                </c:pt>
                <c:pt idx="2722">
                  <c:v>16.893333333332748</c:v>
                </c:pt>
                <c:pt idx="2723">
                  <c:v>16.89833333333268</c:v>
                </c:pt>
                <c:pt idx="2724">
                  <c:v>16.904166666666661</c:v>
                </c:pt>
                <c:pt idx="2725">
                  <c:v>16.92083333333273</c:v>
                </c:pt>
                <c:pt idx="2726">
                  <c:v>16.923333333332589</c:v>
                </c:pt>
                <c:pt idx="2727">
                  <c:v>16.92583333333268</c:v>
                </c:pt>
                <c:pt idx="2728">
                  <c:v>16.939999999999991</c:v>
                </c:pt>
                <c:pt idx="2729">
                  <c:v>16.955833333332748</c:v>
                </c:pt>
                <c:pt idx="2730">
                  <c:v>16.974999999999991</c:v>
                </c:pt>
                <c:pt idx="2731">
                  <c:v>16.978333333332579</c:v>
                </c:pt>
                <c:pt idx="2732">
                  <c:v>16.983333333332538</c:v>
                </c:pt>
                <c:pt idx="2733">
                  <c:v>16.991666666666671</c:v>
                </c:pt>
                <c:pt idx="2734">
                  <c:v>16.99416666666669</c:v>
                </c:pt>
                <c:pt idx="2735">
                  <c:v>17</c:v>
                </c:pt>
                <c:pt idx="2736">
                  <c:v>17.002499999999699</c:v>
                </c:pt>
                <c:pt idx="2737">
                  <c:v>17.005833333332799</c:v>
                </c:pt>
                <c:pt idx="2738">
                  <c:v>17.0275</c:v>
                </c:pt>
                <c:pt idx="2739">
                  <c:v>17.03</c:v>
                </c:pt>
                <c:pt idx="2740">
                  <c:v>17.038333333332709</c:v>
                </c:pt>
                <c:pt idx="2741">
                  <c:v>17.04083333333282</c:v>
                </c:pt>
                <c:pt idx="2742">
                  <c:v>17.044166666666701</c:v>
                </c:pt>
                <c:pt idx="2743">
                  <c:v>17.04666666666667</c:v>
                </c:pt>
                <c:pt idx="2744">
                  <c:v>17.063333333332629</c:v>
                </c:pt>
                <c:pt idx="2745">
                  <c:v>17.065833333332709</c:v>
                </c:pt>
                <c:pt idx="2746">
                  <c:v>17.068333333332578</c:v>
                </c:pt>
                <c:pt idx="2747">
                  <c:v>17.074166666666731</c:v>
                </c:pt>
                <c:pt idx="2748">
                  <c:v>17.098333333332629</c:v>
                </c:pt>
                <c:pt idx="2749">
                  <c:v>17.112500000000001</c:v>
                </c:pt>
                <c:pt idx="2750">
                  <c:v>17.117500000000131</c:v>
                </c:pt>
                <c:pt idx="2751">
                  <c:v>17.12916666666673</c:v>
                </c:pt>
                <c:pt idx="2752">
                  <c:v>17.136666666666731</c:v>
                </c:pt>
                <c:pt idx="2753">
                  <c:v>17.14833333333268</c:v>
                </c:pt>
                <c:pt idx="2754">
                  <c:v>17.150833333333189</c:v>
                </c:pt>
                <c:pt idx="2755">
                  <c:v>17.155833333333089</c:v>
                </c:pt>
                <c:pt idx="2756">
                  <c:v>17.159166666666799</c:v>
                </c:pt>
                <c:pt idx="2757">
                  <c:v>17.183333333332691</c:v>
                </c:pt>
                <c:pt idx="2758">
                  <c:v>17.194166666666831</c:v>
                </c:pt>
                <c:pt idx="2759">
                  <c:v>17.2083333333326</c:v>
                </c:pt>
                <c:pt idx="2760">
                  <c:v>17.210833333333021</c:v>
                </c:pt>
                <c:pt idx="2761">
                  <c:v>17.224999999999991</c:v>
                </c:pt>
                <c:pt idx="2762">
                  <c:v>17.240833333332759</c:v>
                </c:pt>
                <c:pt idx="2763">
                  <c:v>17.25166666666669</c:v>
                </c:pt>
                <c:pt idx="2764">
                  <c:v>17.254999999999999</c:v>
                </c:pt>
                <c:pt idx="2765">
                  <c:v>17.259999999999991</c:v>
                </c:pt>
                <c:pt idx="2766">
                  <c:v>17.265833333332679</c:v>
                </c:pt>
                <c:pt idx="2767">
                  <c:v>17.27416666666673</c:v>
                </c:pt>
                <c:pt idx="2768">
                  <c:v>17.301666666666701</c:v>
                </c:pt>
                <c:pt idx="2769">
                  <c:v>17.30666666666669</c:v>
                </c:pt>
                <c:pt idx="2770">
                  <c:v>17.317500000000031</c:v>
                </c:pt>
                <c:pt idx="2771">
                  <c:v>17.32333333333272</c:v>
                </c:pt>
                <c:pt idx="2772">
                  <c:v>17.329166666666701</c:v>
                </c:pt>
                <c:pt idx="2773">
                  <c:v>17.348333333332629</c:v>
                </c:pt>
                <c:pt idx="2774">
                  <c:v>17.359166666666731</c:v>
                </c:pt>
                <c:pt idx="2775">
                  <c:v>17.361666666666689</c:v>
                </c:pt>
                <c:pt idx="2776">
                  <c:v>17.3675</c:v>
                </c:pt>
                <c:pt idx="2777">
                  <c:v>17.394166666666731</c:v>
                </c:pt>
                <c:pt idx="2778">
                  <c:v>17.405833333332701</c:v>
                </c:pt>
                <c:pt idx="2779">
                  <c:v>17.410833333332921</c:v>
                </c:pt>
                <c:pt idx="2780">
                  <c:v>17.416666666666671</c:v>
                </c:pt>
                <c:pt idx="2781">
                  <c:v>17.42499999999999</c:v>
                </c:pt>
                <c:pt idx="2782">
                  <c:v>17.427499999999789</c:v>
                </c:pt>
                <c:pt idx="2783">
                  <c:v>17.43</c:v>
                </c:pt>
                <c:pt idx="2784">
                  <c:v>17.435833333332781</c:v>
                </c:pt>
                <c:pt idx="2785">
                  <c:v>17.438333333332629</c:v>
                </c:pt>
                <c:pt idx="2786">
                  <c:v>17.446666666666669</c:v>
                </c:pt>
                <c:pt idx="2787">
                  <c:v>17.451666666666661</c:v>
                </c:pt>
                <c:pt idx="2788">
                  <c:v>17.468333333332492</c:v>
                </c:pt>
                <c:pt idx="2789">
                  <c:v>17.470833333332791</c:v>
                </c:pt>
                <c:pt idx="2790">
                  <c:v>17.484999999999889</c:v>
                </c:pt>
                <c:pt idx="2791">
                  <c:v>17.487499999999649</c:v>
                </c:pt>
                <c:pt idx="2792">
                  <c:v>17.495833333332691</c:v>
                </c:pt>
                <c:pt idx="2793">
                  <c:v>17.506666666666671</c:v>
                </c:pt>
                <c:pt idx="2794">
                  <c:v>17.517499999999991</c:v>
                </c:pt>
                <c:pt idx="2795">
                  <c:v>17.520833333332899</c:v>
                </c:pt>
                <c:pt idx="2796">
                  <c:v>17.52583333333277</c:v>
                </c:pt>
                <c:pt idx="2797">
                  <c:v>17.536666666666701</c:v>
                </c:pt>
                <c:pt idx="2798">
                  <c:v>17.544999999999991</c:v>
                </c:pt>
                <c:pt idx="2799">
                  <c:v>17.55916666666673</c:v>
                </c:pt>
                <c:pt idx="2800">
                  <c:v>17.57</c:v>
                </c:pt>
                <c:pt idx="2801">
                  <c:v>17.580833333332748</c:v>
                </c:pt>
                <c:pt idx="2802">
                  <c:v>17.59416666666673</c:v>
                </c:pt>
                <c:pt idx="2803">
                  <c:v>17.600000000000001</c:v>
                </c:pt>
                <c:pt idx="2804">
                  <c:v>17.627500000000001</c:v>
                </c:pt>
                <c:pt idx="2805">
                  <c:v>17.635833333333089</c:v>
                </c:pt>
                <c:pt idx="2806">
                  <c:v>17.64083333333301</c:v>
                </c:pt>
                <c:pt idx="2807">
                  <c:v>17.649166666666702</c:v>
                </c:pt>
                <c:pt idx="2808">
                  <c:v>17.657500000000031</c:v>
                </c:pt>
                <c:pt idx="2809">
                  <c:v>17.66</c:v>
                </c:pt>
                <c:pt idx="2810">
                  <c:v>17.66583333333282</c:v>
                </c:pt>
                <c:pt idx="2811">
                  <c:v>17.668333333332669</c:v>
                </c:pt>
                <c:pt idx="2812">
                  <c:v>17.674166666666839</c:v>
                </c:pt>
                <c:pt idx="2813">
                  <c:v>17.68249999999966</c:v>
                </c:pt>
                <c:pt idx="2814">
                  <c:v>17.690000000000001</c:v>
                </c:pt>
                <c:pt idx="2815">
                  <c:v>17.69833333333272</c:v>
                </c:pt>
                <c:pt idx="2816">
                  <c:v>17.706666666666671</c:v>
                </c:pt>
                <c:pt idx="2817">
                  <c:v>17.717500000000001</c:v>
                </c:pt>
                <c:pt idx="2818">
                  <c:v>17.725833333332709</c:v>
                </c:pt>
                <c:pt idx="2819">
                  <c:v>17.729166666666671</c:v>
                </c:pt>
                <c:pt idx="2820">
                  <c:v>17.736666666666689</c:v>
                </c:pt>
                <c:pt idx="2821">
                  <c:v>17.74499999999999</c:v>
                </c:pt>
                <c:pt idx="2822">
                  <c:v>17.75083333333291</c:v>
                </c:pt>
                <c:pt idx="2823">
                  <c:v>17.755833333332799</c:v>
                </c:pt>
                <c:pt idx="2824">
                  <c:v>17.76166666666667</c:v>
                </c:pt>
                <c:pt idx="2825">
                  <c:v>17.774999999999999</c:v>
                </c:pt>
                <c:pt idx="2826">
                  <c:v>17.78333333333256</c:v>
                </c:pt>
                <c:pt idx="2827">
                  <c:v>17.819166666666831</c:v>
                </c:pt>
                <c:pt idx="2828">
                  <c:v>17.824999999999999</c:v>
                </c:pt>
                <c:pt idx="2829">
                  <c:v>17.827500000000001</c:v>
                </c:pt>
                <c:pt idx="2830">
                  <c:v>17.829999999999991</c:v>
                </c:pt>
                <c:pt idx="2831">
                  <c:v>17.8325</c:v>
                </c:pt>
                <c:pt idx="2832">
                  <c:v>17.840833333332899</c:v>
                </c:pt>
                <c:pt idx="2833">
                  <c:v>17.84416666666673</c:v>
                </c:pt>
                <c:pt idx="2834">
                  <c:v>17.851666666666731</c:v>
                </c:pt>
                <c:pt idx="2835">
                  <c:v>17.85750000000003</c:v>
                </c:pt>
                <c:pt idx="2836">
                  <c:v>17.86</c:v>
                </c:pt>
                <c:pt idx="2837">
                  <c:v>17.86333333333268</c:v>
                </c:pt>
                <c:pt idx="2838">
                  <c:v>17.865833333332759</c:v>
                </c:pt>
                <c:pt idx="2839">
                  <c:v>17.8683333333326</c:v>
                </c:pt>
                <c:pt idx="2840">
                  <c:v>17.874166666666731</c:v>
                </c:pt>
                <c:pt idx="2841">
                  <c:v>17.882499999999609</c:v>
                </c:pt>
                <c:pt idx="2842">
                  <c:v>17.887499999999889</c:v>
                </c:pt>
                <c:pt idx="2843">
                  <c:v>17.904166666666661</c:v>
                </c:pt>
                <c:pt idx="2844">
                  <c:v>17.9175</c:v>
                </c:pt>
                <c:pt idx="2845">
                  <c:v>17.92083333333273</c:v>
                </c:pt>
                <c:pt idx="2846">
                  <c:v>17.929166666666671</c:v>
                </c:pt>
                <c:pt idx="2847">
                  <c:v>17.93166666666669</c:v>
                </c:pt>
                <c:pt idx="2848">
                  <c:v>17.955833333332748</c:v>
                </c:pt>
                <c:pt idx="2849">
                  <c:v>17.959166666666661</c:v>
                </c:pt>
                <c:pt idx="2850">
                  <c:v>17.96166666666667</c:v>
                </c:pt>
                <c:pt idx="2851">
                  <c:v>17.97</c:v>
                </c:pt>
                <c:pt idx="2852">
                  <c:v>17.974999999999991</c:v>
                </c:pt>
                <c:pt idx="2853">
                  <c:v>17.978333333332579</c:v>
                </c:pt>
                <c:pt idx="2854">
                  <c:v>17.980833333332669</c:v>
                </c:pt>
                <c:pt idx="2855">
                  <c:v>17.983333333332538</c:v>
                </c:pt>
                <c:pt idx="2856">
                  <c:v>17.989166666666669</c:v>
                </c:pt>
                <c:pt idx="2857">
                  <c:v>17.991666666666671</c:v>
                </c:pt>
                <c:pt idx="2858">
                  <c:v>17.99416666666669</c:v>
                </c:pt>
                <c:pt idx="2859">
                  <c:v>18</c:v>
                </c:pt>
                <c:pt idx="2860">
                  <c:v>18.010833333333089</c:v>
                </c:pt>
                <c:pt idx="2861">
                  <c:v>18.038333333332709</c:v>
                </c:pt>
                <c:pt idx="2862">
                  <c:v>18.065833333332709</c:v>
                </c:pt>
                <c:pt idx="2863">
                  <c:v>18.070833333332988</c:v>
                </c:pt>
                <c:pt idx="2864">
                  <c:v>18.082499999999559</c:v>
                </c:pt>
                <c:pt idx="2865">
                  <c:v>18.104166666666831</c:v>
                </c:pt>
                <c:pt idx="2866">
                  <c:v>18.112500000000001</c:v>
                </c:pt>
                <c:pt idx="2867">
                  <c:v>18.117500000000131</c:v>
                </c:pt>
                <c:pt idx="2868">
                  <c:v>18.123333333332781</c:v>
                </c:pt>
                <c:pt idx="2869">
                  <c:v>18.12583333333291</c:v>
                </c:pt>
                <c:pt idx="2870">
                  <c:v>18.134166666666939</c:v>
                </c:pt>
                <c:pt idx="2871">
                  <c:v>18.155833333333089</c:v>
                </c:pt>
                <c:pt idx="2872">
                  <c:v>18.164166666666731</c:v>
                </c:pt>
                <c:pt idx="2873">
                  <c:v>18.1675</c:v>
                </c:pt>
                <c:pt idx="2874">
                  <c:v>18.17000000000003</c:v>
                </c:pt>
                <c:pt idx="2875">
                  <c:v>18.186666666666671</c:v>
                </c:pt>
                <c:pt idx="2876">
                  <c:v>18.19166666666673</c:v>
                </c:pt>
                <c:pt idx="2877">
                  <c:v>18.194166666666831</c:v>
                </c:pt>
                <c:pt idx="2878">
                  <c:v>18.19750000000003</c:v>
                </c:pt>
                <c:pt idx="2879">
                  <c:v>18.227499999999889</c:v>
                </c:pt>
                <c:pt idx="2880">
                  <c:v>18.235833333332891</c:v>
                </c:pt>
                <c:pt idx="2881">
                  <c:v>18.24416666666669</c:v>
                </c:pt>
                <c:pt idx="2882">
                  <c:v>18.254999999999999</c:v>
                </c:pt>
                <c:pt idx="2883">
                  <c:v>18.263333333332579</c:v>
                </c:pt>
                <c:pt idx="2884">
                  <c:v>18.270833333332899</c:v>
                </c:pt>
                <c:pt idx="2885">
                  <c:v>18.276666666666671</c:v>
                </c:pt>
                <c:pt idx="2886">
                  <c:v>18.279166666666661</c:v>
                </c:pt>
                <c:pt idx="2887">
                  <c:v>18.287499999999699</c:v>
                </c:pt>
                <c:pt idx="2888">
                  <c:v>18.315000000000001</c:v>
                </c:pt>
                <c:pt idx="2889">
                  <c:v>18.317500000000031</c:v>
                </c:pt>
                <c:pt idx="2890">
                  <c:v>18.320833333332988</c:v>
                </c:pt>
                <c:pt idx="2891">
                  <c:v>18.32333333333272</c:v>
                </c:pt>
                <c:pt idx="2892">
                  <c:v>18.33666666666673</c:v>
                </c:pt>
                <c:pt idx="2893">
                  <c:v>18.348333333332629</c:v>
                </c:pt>
                <c:pt idx="2894">
                  <c:v>18.389166666666661</c:v>
                </c:pt>
                <c:pt idx="2895">
                  <c:v>18.391666666666701</c:v>
                </c:pt>
                <c:pt idx="2896">
                  <c:v>18.394166666666731</c:v>
                </c:pt>
                <c:pt idx="2897">
                  <c:v>18.399999999999999</c:v>
                </c:pt>
                <c:pt idx="2898">
                  <c:v>18.410833333332921</c:v>
                </c:pt>
                <c:pt idx="2899">
                  <c:v>18.413333333332709</c:v>
                </c:pt>
                <c:pt idx="2900">
                  <c:v>18.416666666666671</c:v>
                </c:pt>
                <c:pt idx="2901">
                  <c:v>18.42499999999999</c:v>
                </c:pt>
                <c:pt idx="2902">
                  <c:v>18.43249999999966</c:v>
                </c:pt>
                <c:pt idx="2903">
                  <c:v>18.4575</c:v>
                </c:pt>
                <c:pt idx="2904">
                  <c:v>18.45999999999999</c:v>
                </c:pt>
                <c:pt idx="2905">
                  <c:v>18.46333333333256</c:v>
                </c:pt>
                <c:pt idx="2906">
                  <c:v>18.474166666666701</c:v>
                </c:pt>
                <c:pt idx="2907">
                  <c:v>18.482499999999359</c:v>
                </c:pt>
                <c:pt idx="2908">
                  <c:v>18.506666666666671</c:v>
                </c:pt>
                <c:pt idx="2909">
                  <c:v>18.51000000000003</c:v>
                </c:pt>
                <c:pt idx="2910">
                  <c:v>18.515000000000001</c:v>
                </c:pt>
                <c:pt idx="2911">
                  <c:v>18.561666666666671</c:v>
                </c:pt>
                <c:pt idx="2912">
                  <c:v>18.567499999999889</c:v>
                </c:pt>
                <c:pt idx="2913">
                  <c:v>18.57</c:v>
                </c:pt>
                <c:pt idx="2914">
                  <c:v>18.574999999999999</c:v>
                </c:pt>
                <c:pt idx="2915">
                  <c:v>18.580833333332748</c:v>
                </c:pt>
                <c:pt idx="2916">
                  <c:v>18.58666666666667</c:v>
                </c:pt>
                <c:pt idx="2917">
                  <c:v>18.589166666666671</c:v>
                </c:pt>
                <c:pt idx="2918">
                  <c:v>18.591666666666661</c:v>
                </c:pt>
                <c:pt idx="2919">
                  <c:v>18.5975</c:v>
                </c:pt>
                <c:pt idx="2920">
                  <c:v>18.630000000000031</c:v>
                </c:pt>
                <c:pt idx="2921">
                  <c:v>18.6325</c:v>
                </c:pt>
                <c:pt idx="2922">
                  <c:v>18.676666666666701</c:v>
                </c:pt>
                <c:pt idx="2923">
                  <c:v>18.693333333332799</c:v>
                </c:pt>
                <c:pt idx="2924">
                  <c:v>18.69833333333272</c:v>
                </c:pt>
                <c:pt idx="2925">
                  <c:v>18.704166666666701</c:v>
                </c:pt>
                <c:pt idx="2926">
                  <c:v>18.717500000000001</c:v>
                </c:pt>
                <c:pt idx="2927">
                  <c:v>18.725833333332709</c:v>
                </c:pt>
                <c:pt idx="2928">
                  <c:v>18.74249999999957</c:v>
                </c:pt>
                <c:pt idx="2929">
                  <c:v>18.753333333332709</c:v>
                </c:pt>
                <c:pt idx="2930">
                  <c:v>18.759166666666701</c:v>
                </c:pt>
                <c:pt idx="2931">
                  <c:v>18.772499999999649</c:v>
                </c:pt>
                <c:pt idx="2932">
                  <c:v>18.780833333332701</c:v>
                </c:pt>
                <c:pt idx="2933">
                  <c:v>18.786666666666669</c:v>
                </c:pt>
                <c:pt idx="2934">
                  <c:v>18.8</c:v>
                </c:pt>
                <c:pt idx="2935">
                  <c:v>18.802499999999789</c:v>
                </c:pt>
                <c:pt idx="2936">
                  <c:v>18.846666666666671</c:v>
                </c:pt>
                <c:pt idx="2937">
                  <c:v>18.865833333332759</c:v>
                </c:pt>
                <c:pt idx="2938">
                  <c:v>18.874166666666731</c:v>
                </c:pt>
                <c:pt idx="2939">
                  <c:v>18.87666666666669</c:v>
                </c:pt>
                <c:pt idx="2940">
                  <c:v>18.887499999999889</c:v>
                </c:pt>
                <c:pt idx="2941">
                  <c:v>18.89833333333268</c:v>
                </c:pt>
                <c:pt idx="2942">
                  <c:v>18.901666666666671</c:v>
                </c:pt>
                <c:pt idx="2943">
                  <c:v>18.91</c:v>
                </c:pt>
                <c:pt idx="2944">
                  <c:v>18.912499999999699</c:v>
                </c:pt>
                <c:pt idx="2945">
                  <c:v>18.923333333332589</c:v>
                </c:pt>
                <c:pt idx="2946">
                  <c:v>18.92583333333268</c:v>
                </c:pt>
                <c:pt idx="2947">
                  <c:v>18.929166666666671</c:v>
                </c:pt>
                <c:pt idx="2948">
                  <c:v>18.94499999999999</c:v>
                </c:pt>
                <c:pt idx="2949">
                  <c:v>18.948333333332521</c:v>
                </c:pt>
                <c:pt idx="2950">
                  <c:v>18.953333333332679</c:v>
                </c:pt>
                <c:pt idx="2951">
                  <c:v>18.955833333332748</c:v>
                </c:pt>
                <c:pt idx="2952">
                  <c:v>18.959166666666661</c:v>
                </c:pt>
                <c:pt idx="2953">
                  <c:v>18.97</c:v>
                </c:pt>
                <c:pt idx="2954">
                  <c:v>18.974999999999991</c:v>
                </c:pt>
                <c:pt idx="2955">
                  <c:v>18.978333333332579</c:v>
                </c:pt>
                <c:pt idx="2956">
                  <c:v>18.991666666666671</c:v>
                </c:pt>
                <c:pt idx="2957">
                  <c:v>19.002499999999699</c:v>
                </c:pt>
                <c:pt idx="2958">
                  <c:v>19.010833333333089</c:v>
                </c:pt>
                <c:pt idx="2959">
                  <c:v>19.021666666666661</c:v>
                </c:pt>
                <c:pt idx="2960">
                  <c:v>19.04666666666667</c:v>
                </c:pt>
                <c:pt idx="2961">
                  <c:v>19.049166666666689</c:v>
                </c:pt>
                <c:pt idx="2962">
                  <c:v>19.057500000000001</c:v>
                </c:pt>
                <c:pt idx="2963">
                  <c:v>19.059999999999999</c:v>
                </c:pt>
                <c:pt idx="2964">
                  <c:v>19.070833333332988</c:v>
                </c:pt>
                <c:pt idx="2965">
                  <c:v>19.074166666666731</c:v>
                </c:pt>
                <c:pt idx="2966">
                  <c:v>19.079166666666701</c:v>
                </c:pt>
                <c:pt idx="2967">
                  <c:v>19.082499999999559</c:v>
                </c:pt>
                <c:pt idx="2968">
                  <c:v>19.08499999999999</c:v>
                </c:pt>
                <c:pt idx="2969">
                  <c:v>19.09</c:v>
                </c:pt>
                <c:pt idx="2970">
                  <c:v>19.095833333332791</c:v>
                </c:pt>
                <c:pt idx="2971">
                  <c:v>19.098333333332629</c:v>
                </c:pt>
                <c:pt idx="2972">
                  <c:v>19.101666666666731</c:v>
                </c:pt>
                <c:pt idx="2973">
                  <c:v>19.110000000000031</c:v>
                </c:pt>
                <c:pt idx="2974">
                  <c:v>19.2083333333326</c:v>
                </c:pt>
                <c:pt idx="2975">
                  <c:v>19.210833333333021</c:v>
                </c:pt>
                <c:pt idx="2976">
                  <c:v>19.221666666666671</c:v>
                </c:pt>
                <c:pt idx="2977">
                  <c:v>19.224999999999991</c:v>
                </c:pt>
                <c:pt idx="2978">
                  <c:v>19.232499999999789</c:v>
                </c:pt>
                <c:pt idx="2979">
                  <c:v>19.254999999999999</c:v>
                </c:pt>
                <c:pt idx="2980">
                  <c:v>19.276666666666671</c:v>
                </c:pt>
                <c:pt idx="2981">
                  <c:v>19.29</c:v>
                </c:pt>
                <c:pt idx="2982">
                  <c:v>19.310000000000031</c:v>
                </c:pt>
                <c:pt idx="2983">
                  <c:v>19.3125</c:v>
                </c:pt>
                <c:pt idx="2984">
                  <c:v>19.32333333333272</c:v>
                </c:pt>
                <c:pt idx="2985">
                  <c:v>19.331666666666731</c:v>
                </c:pt>
                <c:pt idx="2986">
                  <c:v>19.344999999999999</c:v>
                </c:pt>
                <c:pt idx="2987">
                  <c:v>19.350833333333089</c:v>
                </c:pt>
                <c:pt idx="2988">
                  <c:v>19.35333333333282</c:v>
                </c:pt>
                <c:pt idx="2989">
                  <c:v>19.355833333332999</c:v>
                </c:pt>
                <c:pt idx="2990">
                  <c:v>19.359166666666731</c:v>
                </c:pt>
                <c:pt idx="2991">
                  <c:v>19.375</c:v>
                </c:pt>
                <c:pt idx="2992">
                  <c:v>19.38333333333264</c:v>
                </c:pt>
                <c:pt idx="2993">
                  <c:v>19.38666666666667</c:v>
                </c:pt>
                <c:pt idx="2994">
                  <c:v>19.389166666666661</c:v>
                </c:pt>
                <c:pt idx="2995">
                  <c:v>19.405833333332701</c:v>
                </c:pt>
                <c:pt idx="2996">
                  <c:v>19.427499999999789</c:v>
                </c:pt>
                <c:pt idx="2997">
                  <c:v>19.438333333332629</c:v>
                </c:pt>
                <c:pt idx="2998">
                  <c:v>19.46333333333256</c:v>
                </c:pt>
                <c:pt idx="2999">
                  <c:v>19.468333333332492</c:v>
                </c:pt>
                <c:pt idx="3000">
                  <c:v>19.470833333332791</c:v>
                </c:pt>
                <c:pt idx="3001">
                  <c:v>19.489999999999789</c:v>
                </c:pt>
                <c:pt idx="3002">
                  <c:v>19.52333333333268</c:v>
                </c:pt>
                <c:pt idx="3003">
                  <c:v>19.52583333333277</c:v>
                </c:pt>
                <c:pt idx="3004">
                  <c:v>19.534166666666799</c:v>
                </c:pt>
                <c:pt idx="3005">
                  <c:v>19.54</c:v>
                </c:pt>
                <c:pt idx="3006">
                  <c:v>19.548333333332589</c:v>
                </c:pt>
                <c:pt idx="3007">
                  <c:v>19.58666666666667</c:v>
                </c:pt>
                <c:pt idx="3008">
                  <c:v>19.616666666666731</c:v>
                </c:pt>
                <c:pt idx="3009">
                  <c:v>19.625</c:v>
                </c:pt>
                <c:pt idx="3010">
                  <c:v>19.635833333333089</c:v>
                </c:pt>
                <c:pt idx="3011">
                  <c:v>19.638333333332831</c:v>
                </c:pt>
                <c:pt idx="3012">
                  <c:v>19.651666666666731</c:v>
                </c:pt>
                <c:pt idx="3013">
                  <c:v>19.690000000000001</c:v>
                </c:pt>
                <c:pt idx="3014">
                  <c:v>19.701666666666661</c:v>
                </c:pt>
                <c:pt idx="3015">
                  <c:v>19.706666666666671</c:v>
                </c:pt>
                <c:pt idx="3016">
                  <c:v>19.71</c:v>
                </c:pt>
                <c:pt idx="3017">
                  <c:v>19.720833333332791</c:v>
                </c:pt>
                <c:pt idx="3018">
                  <c:v>19.734166666666731</c:v>
                </c:pt>
                <c:pt idx="3019">
                  <c:v>19.739999999999991</c:v>
                </c:pt>
                <c:pt idx="3020">
                  <c:v>19.74833333333256</c:v>
                </c:pt>
                <c:pt idx="3021">
                  <c:v>19.75083333333291</c:v>
                </c:pt>
                <c:pt idx="3022">
                  <c:v>19.753333333332709</c:v>
                </c:pt>
                <c:pt idx="3023">
                  <c:v>19.76166666666667</c:v>
                </c:pt>
                <c:pt idx="3024">
                  <c:v>19.77</c:v>
                </c:pt>
                <c:pt idx="3025">
                  <c:v>19.778333333332601</c:v>
                </c:pt>
                <c:pt idx="3026">
                  <c:v>19.786666666666669</c:v>
                </c:pt>
                <c:pt idx="3027">
                  <c:v>19.78916666666667</c:v>
                </c:pt>
                <c:pt idx="3028">
                  <c:v>19.81333333333291</c:v>
                </c:pt>
                <c:pt idx="3029">
                  <c:v>19.835833333333021</c:v>
                </c:pt>
                <c:pt idx="3030">
                  <c:v>19.83833333333277</c:v>
                </c:pt>
                <c:pt idx="3031">
                  <c:v>19.865833333332759</c:v>
                </c:pt>
                <c:pt idx="3032">
                  <c:v>19.884999999999991</c:v>
                </c:pt>
                <c:pt idx="3033">
                  <c:v>19.893333333332748</c:v>
                </c:pt>
                <c:pt idx="3034">
                  <c:v>19.895833333332899</c:v>
                </c:pt>
                <c:pt idx="3035">
                  <c:v>19.901666666666671</c:v>
                </c:pt>
                <c:pt idx="3036">
                  <c:v>19.912499999999699</c:v>
                </c:pt>
                <c:pt idx="3037">
                  <c:v>19.914999999999999</c:v>
                </c:pt>
                <c:pt idx="3038">
                  <c:v>19.923333333332589</c:v>
                </c:pt>
                <c:pt idx="3039">
                  <c:v>19.93166666666669</c:v>
                </c:pt>
                <c:pt idx="3040">
                  <c:v>19.939999999999991</c:v>
                </c:pt>
                <c:pt idx="3041">
                  <c:v>19.94499999999999</c:v>
                </c:pt>
                <c:pt idx="3042">
                  <c:v>19.948333333332521</c:v>
                </c:pt>
                <c:pt idx="3043">
                  <c:v>19.953333333332679</c:v>
                </c:pt>
                <c:pt idx="3044">
                  <c:v>19.96166666666667</c:v>
                </c:pt>
                <c:pt idx="3045">
                  <c:v>19.96749999999966</c:v>
                </c:pt>
                <c:pt idx="3046">
                  <c:v>19.97</c:v>
                </c:pt>
                <c:pt idx="3047">
                  <c:v>19.983333333332538</c:v>
                </c:pt>
                <c:pt idx="3048">
                  <c:v>19.986666666666629</c:v>
                </c:pt>
                <c:pt idx="3049">
                  <c:v>20.010833333333089</c:v>
                </c:pt>
                <c:pt idx="3050">
                  <c:v>20.016666666666701</c:v>
                </c:pt>
                <c:pt idx="3051">
                  <c:v>20.019166666666731</c:v>
                </c:pt>
                <c:pt idx="3052">
                  <c:v>20.021666666666661</c:v>
                </c:pt>
                <c:pt idx="3053">
                  <c:v>20.024999999999999</c:v>
                </c:pt>
                <c:pt idx="3054">
                  <c:v>20.044166666666701</c:v>
                </c:pt>
                <c:pt idx="3055">
                  <c:v>20.04666666666667</c:v>
                </c:pt>
                <c:pt idx="3056">
                  <c:v>20.055</c:v>
                </c:pt>
                <c:pt idx="3057">
                  <c:v>20.065833333332709</c:v>
                </c:pt>
                <c:pt idx="3058">
                  <c:v>20.08499999999999</c:v>
                </c:pt>
                <c:pt idx="3059">
                  <c:v>20.087499999999789</c:v>
                </c:pt>
                <c:pt idx="3060">
                  <c:v>20.09</c:v>
                </c:pt>
                <c:pt idx="3061">
                  <c:v>20.093333333332701</c:v>
                </c:pt>
                <c:pt idx="3062">
                  <c:v>20.095833333332791</c:v>
                </c:pt>
                <c:pt idx="3063">
                  <c:v>20.098333333332629</c:v>
                </c:pt>
                <c:pt idx="3064">
                  <c:v>20.110000000000031</c:v>
                </c:pt>
                <c:pt idx="3065">
                  <c:v>20.117500000000131</c:v>
                </c:pt>
                <c:pt idx="3066">
                  <c:v>20.120833333333021</c:v>
                </c:pt>
                <c:pt idx="3067">
                  <c:v>20.123333333332781</c:v>
                </c:pt>
                <c:pt idx="3068">
                  <c:v>20.12916666666673</c:v>
                </c:pt>
                <c:pt idx="3069">
                  <c:v>20.134166666666939</c:v>
                </c:pt>
                <c:pt idx="3070">
                  <c:v>20.136666666666731</c:v>
                </c:pt>
                <c:pt idx="3071">
                  <c:v>20.14833333333268</c:v>
                </c:pt>
                <c:pt idx="3072">
                  <c:v>20.159166666666799</c:v>
                </c:pt>
                <c:pt idx="3073">
                  <c:v>20.1675</c:v>
                </c:pt>
                <c:pt idx="3074">
                  <c:v>20.175000000000001</c:v>
                </c:pt>
                <c:pt idx="3075">
                  <c:v>20.178333333332759</c:v>
                </c:pt>
                <c:pt idx="3076">
                  <c:v>20.183333333332691</c:v>
                </c:pt>
                <c:pt idx="3077">
                  <c:v>20.21333333333277</c:v>
                </c:pt>
                <c:pt idx="3078">
                  <c:v>20.221666666666671</c:v>
                </c:pt>
                <c:pt idx="3079">
                  <c:v>20.224999999999991</c:v>
                </c:pt>
                <c:pt idx="3080">
                  <c:v>20.23</c:v>
                </c:pt>
                <c:pt idx="3081">
                  <c:v>20.240833333332759</c:v>
                </c:pt>
                <c:pt idx="3082">
                  <c:v>20.249166666666671</c:v>
                </c:pt>
                <c:pt idx="3083">
                  <c:v>20.254999999999999</c:v>
                </c:pt>
                <c:pt idx="3084">
                  <c:v>20.265833333332679</c:v>
                </c:pt>
                <c:pt idx="3085">
                  <c:v>20.268333333332539</c:v>
                </c:pt>
                <c:pt idx="3086">
                  <c:v>20.270833333332899</c:v>
                </c:pt>
                <c:pt idx="3087">
                  <c:v>20.276666666666671</c:v>
                </c:pt>
                <c:pt idx="3088">
                  <c:v>20.287499999999699</c:v>
                </c:pt>
                <c:pt idx="3089">
                  <c:v>20.293333333332669</c:v>
                </c:pt>
                <c:pt idx="3090">
                  <c:v>20.298333333332589</c:v>
                </c:pt>
                <c:pt idx="3091">
                  <c:v>20.30666666666669</c:v>
                </c:pt>
                <c:pt idx="3092">
                  <c:v>20.320833333332988</c:v>
                </c:pt>
                <c:pt idx="3093">
                  <c:v>20.325833333332831</c:v>
                </c:pt>
                <c:pt idx="3094">
                  <c:v>20.331666666666731</c:v>
                </c:pt>
                <c:pt idx="3095">
                  <c:v>20.334166666666839</c:v>
                </c:pt>
                <c:pt idx="3096">
                  <c:v>20.364166666666701</c:v>
                </c:pt>
                <c:pt idx="3097">
                  <c:v>20.375</c:v>
                </c:pt>
                <c:pt idx="3098">
                  <c:v>20.391666666666701</c:v>
                </c:pt>
                <c:pt idx="3099">
                  <c:v>20.397500000000001</c:v>
                </c:pt>
                <c:pt idx="3100">
                  <c:v>20.399999999999999</c:v>
                </c:pt>
                <c:pt idx="3101">
                  <c:v>20.405833333332701</c:v>
                </c:pt>
                <c:pt idx="3102">
                  <c:v>20.42499999999999</c:v>
                </c:pt>
                <c:pt idx="3103">
                  <c:v>20.44916666666667</c:v>
                </c:pt>
                <c:pt idx="3104">
                  <c:v>20.451666666666661</c:v>
                </c:pt>
                <c:pt idx="3105">
                  <c:v>20.4575</c:v>
                </c:pt>
                <c:pt idx="3106">
                  <c:v>20.46333333333256</c:v>
                </c:pt>
                <c:pt idx="3107">
                  <c:v>20.470833333332791</c:v>
                </c:pt>
                <c:pt idx="3108">
                  <c:v>20.474166666666701</c:v>
                </c:pt>
                <c:pt idx="3109">
                  <c:v>20.50416666666673</c:v>
                </c:pt>
                <c:pt idx="3110">
                  <c:v>20.51</c:v>
                </c:pt>
                <c:pt idx="3111">
                  <c:v>20.515000000000001</c:v>
                </c:pt>
                <c:pt idx="3112">
                  <c:v>20.517499999999991</c:v>
                </c:pt>
                <c:pt idx="3113">
                  <c:v>20.544999999999991</c:v>
                </c:pt>
                <c:pt idx="3114">
                  <c:v>20.555833333332899</c:v>
                </c:pt>
                <c:pt idx="3115">
                  <c:v>20.561666666666671</c:v>
                </c:pt>
                <c:pt idx="3116">
                  <c:v>20.57</c:v>
                </c:pt>
                <c:pt idx="3117">
                  <c:v>20.578333333332679</c:v>
                </c:pt>
                <c:pt idx="3118">
                  <c:v>20.59416666666673</c:v>
                </c:pt>
                <c:pt idx="3119">
                  <c:v>20.6325</c:v>
                </c:pt>
                <c:pt idx="3120">
                  <c:v>20.655000000000001</c:v>
                </c:pt>
                <c:pt idx="3121">
                  <c:v>20.663333333332709</c:v>
                </c:pt>
                <c:pt idx="3122">
                  <c:v>20.66583333333282</c:v>
                </c:pt>
                <c:pt idx="3123">
                  <c:v>20.668333333332669</c:v>
                </c:pt>
                <c:pt idx="3124">
                  <c:v>20.676666666666701</c:v>
                </c:pt>
                <c:pt idx="3125">
                  <c:v>20.68249999999966</c:v>
                </c:pt>
                <c:pt idx="3126">
                  <c:v>20.695833333332921</c:v>
                </c:pt>
                <c:pt idx="3127">
                  <c:v>20.69833333333272</c:v>
                </c:pt>
                <c:pt idx="3128">
                  <c:v>20.701666666666661</c:v>
                </c:pt>
                <c:pt idx="3129">
                  <c:v>20.731666666666701</c:v>
                </c:pt>
                <c:pt idx="3130">
                  <c:v>20.75083333333291</c:v>
                </c:pt>
                <c:pt idx="3131">
                  <c:v>20.76166666666667</c:v>
                </c:pt>
                <c:pt idx="3132">
                  <c:v>20.767499999999789</c:v>
                </c:pt>
                <c:pt idx="3133">
                  <c:v>20.772499999999649</c:v>
                </c:pt>
                <c:pt idx="3134">
                  <c:v>20.780833333332701</c:v>
                </c:pt>
                <c:pt idx="3135">
                  <c:v>20.78333333333256</c:v>
                </c:pt>
                <c:pt idx="3136">
                  <c:v>20.791666666666671</c:v>
                </c:pt>
                <c:pt idx="3137">
                  <c:v>20.797499999999889</c:v>
                </c:pt>
                <c:pt idx="3138">
                  <c:v>20.81666666666673</c:v>
                </c:pt>
                <c:pt idx="3139">
                  <c:v>20.824999999999999</c:v>
                </c:pt>
                <c:pt idx="3140">
                  <c:v>20.835833333333021</c:v>
                </c:pt>
                <c:pt idx="3141">
                  <c:v>20.84416666666673</c:v>
                </c:pt>
                <c:pt idx="3142">
                  <c:v>20.849166666666701</c:v>
                </c:pt>
                <c:pt idx="3143">
                  <c:v>20.851666666666731</c:v>
                </c:pt>
                <c:pt idx="3144">
                  <c:v>20.855</c:v>
                </c:pt>
                <c:pt idx="3145">
                  <c:v>20.86333333333268</c:v>
                </c:pt>
                <c:pt idx="3146">
                  <c:v>20.870833333333021</c:v>
                </c:pt>
                <c:pt idx="3147">
                  <c:v>20.874166666666731</c:v>
                </c:pt>
                <c:pt idx="3148">
                  <c:v>20.87666666666669</c:v>
                </c:pt>
                <c:pt idx="3149">
                  <c:v>20.882499999999609</c:v>
                </c:pt>
                <c:pt idx="3150">
                  <c:v>20.901666666666671</c:v>
                </c:pt>
                <c:pt idx="3151">
                  <c:v>20.94499999999999</c:v>
                </c:pt>
                <c:pt idx="3152">
                  <c:v>20.953333333332679</c:v>
                </c:pt>
                <c:pt idx="3153">
                  <c:v>20.978333333332579</c:v>
                </c:pt>
                <c:pt idx="3154">
                  <c:v>20.997499999999889</c:v>
                </c:pt>
                <c:pt idx="3155">
                  <c:v>21.002499999999699</c:v>
                </c:pt>
                <c:pt idx="3156">
                  <c:v>21.024999999999999</c:v>
                </c:pt>
                <c:pt idx="3157">
                  <c:v>21.032499999999889</c:v>
                </c:pt>
                <c:pt idx="3158">
                  <c:v>21.035833333332921</c:v>
                </c:pt>
                <c:pt idx="3159">
                  <c:v>21.038333333332709</c:v>
                </c:pt>
                <c:pt idx="3160">
                  <c:v>21.044166666666701</c:v>
                </c:pt>
                <c:pt idx="3161">
                  <c:v>21.04666666666667</c:v>
                </c:pt>
                <c:pt idx="3162">
                  <c:v>21.049166666666689</c:v>
                </c:pt>
                <c:pt idx="3163">
                  <c:v>21.076666666666661</c:v>
                </c:pt>
                <c:pt idx="3164">
                  <c:v>21.079166666666701</c:v>
                </c:pt>
                <c:pt idx="3165">
                  <c:v>21.09</c:v>
                </c:pt>
                <c:pt idx="3166">
                  <c:v>21.093333333332701</c:v>
                </c:pt>
                <c:pt idx="3167">
                  <c:v>21.101666666666731</c:v>
                </c:pt>
                <c:pt idx="3168">
                  <c:v>21.120833333333021</c:v>
                </c:pt>
                <c:pt idx="3169">
                  <c:v>21.12916666666673</c:v>
                </c:pt>
                <c:pt idx="3170">
                  <c:v>21.14</c:v>
                </c:pt>
                <c:pt idx="3171">
                  <c:v>21.159166666666799</c:v>
                </c:pt>
                <c:pt idx="3172">
                  <c:v>21.164166666666731</c:v>
                </c:pt>
                <c:pt idx="3173">
                  <c:v>21.1675</c:v>
                </c:pt>
                <c:pt idx="3174">
                  <c:v>21.194166666666831</c:v>
                </c:pt>
                <c:pt idx="3175">
                  <c:v>21.19750000000003</c:v>
                </c:pt>
                <c:pt idx="3176">
                  <c:v>21.2</c:v>
                </c:pt>
                <c:pt idx="3177">
                  <c:v>21.202499999999649</c:v>
                </c:pt>
                <c:pt idx="3178">
                  <c:v>21.2083333333326</c:v>
                </c:pt>
                <c:pt idx="3179">
                  <c:v>21.21916666666673</c:v>
                </c:pt>
                <c:pt idx="3180">
                  <c:v>21.23833333333268</c:v>
                </c:pt>
                <c:pt idx="3181">
                  <c:v>21.25166666666669</c:v>
                </c:pt>
                <c:pt idx="3182">
                  <c:v>21.265833333332679</c:v>
                </c:pt>
                <c:pt idx="3183">
                  <c:v>21.27416666666673</c:v>
                </c:pt>
                <c:pt idx="3184">
                  <c:v>21.304166666666731</c:v>
                </c:pt>
                <c:pt idx="3185">
                  <c:v>21.315000000000001</c:v>
                </c:pt>
                <c:pt idx="3186">
                  <c:v>21.317500000000031</c:v>
                </c:pt>
                <c:pt idx="3187">
                  <c:v>21.325833333332831</c:v>
                </c:pt>
                <c:pt idx="3188">
                  <c:v>21.348333333332629</c:v>
                </c:pt>
                <c:pt idx="3189">
                  <c:v>21.37</c:v>
                </c:pt>
                <c:pt idx="3190">
                  <c:v>21.375</c:v>
                </c:pt>
                <c:pt idx="3191">
                  <c:v>21.38666666666667</c:v>
                </c:pt>
                <c:pt idx="3192">
                  <c:v>21.4</c:v>
                </c:pt>
                <c:pt idx="3193">
                  <c:v>21.402499999999581</c:v>
                </c:pt>
                <c:pt idx="3194">
                  <c:v>21.405833333332701</c:v>
                </c:pt>
                <c:pt idx="3195">
                  <c:v>21.413333333332709</c:v>
                </c:pt>
                <c:pt idx="3196">
                  <c:v>21.440833333332709</c:v>
                </c:pt>
                <c:pt idx="3197">
                  <c:v>21.4575</c:v>
                </c:pt>
                <c:pt idx="3198">
                  <c:v>21.46333333333256</c:v>
                </c:pt>
                <c:pt idx="3199">
                  <c:v>21.470833333332791</c:v>
                </c:pt>
                <c:pt idx="3200">
                  <c:v>21.479166666666671</c:v>
                </c:pt>
                <c:pt idx="3201">
                  <c:v>21.484999999999889</c:v>
                </c:pt>
                <c:pt idx="3202">
                  <c:v>21.52333333333268</c:v>
                </c:pt>
                <c:pt idx="3203">
                  <c:v>21.53166666666673</c:v>
                </c:pt>
                <c:pt idx="3204">
                  <c:v>21.544999999999991</c:v>
                </c:pt>
                <c:pt idx="3205">
                  <c:v>21.589166666666671</c:v>
                </c:pt>
                <c:pt idx="3206">
                  <c:v>21.59166666666669</c:v>
                </c:pt>
                <c:pt idx="3207">
                  <c:v>21.625</c:v>
                </c:pt>
                <c:pt idx="3208">
                  <c:v>21.6325</c:v>
                </c:pt>
                <c:pt idx="3209">
                  <c:v>21.635833333333089</c:v>
                </c:pt>
                <c:pt idx="3210">
                  <c:v>21.71</c:v>
                </c:pt>
                <c:pt idx="3211">
                  <c:v>21.720833333332791</c:v>
                </c:pt>
                <c:pt idx="3212">
                  <c:v>21.731666666666701</c:v>
                </c:pt>
                <c:pt idx="3213">
                  <c:v>21.734166666666731</c:v>
                </c:pt>
                <c:pt idx="3214">
                  <c:v>21.74833333333256</c:v>
                </c:pt>
                <c:pt idx="3215">
                  <c:v>21.77</c:v>
                </c:pt>
                <c:pt idx="3216">
                  <c:v>21.772499999999649</c:v>
                </c:pt>
                <c:pt idx="3217">
                  <c:v>21.786666666666669</c:v>
                </c:pt>
                <c:pt idx="3218">
                  <c:v>21.797499999999889</c:v>
                </c:pt>
                <c:pt idx="3219">
                  <c:v>21.808333333332691</c:v>
                </c:pt>
                <c:pt idx="3220">
                  <c:v>21.846666666666671</c:v>
                </c:pt>
                <c:pt idx="3221">
                  <c:v>21.849166666666701</c:v>
                </c:pt>
                <c:pt idx="3222">
                  <c:v>21.85750000000003</c:v>
                </c:pt>
                <c:pt idx="3223">
                  <c:v>21.868333333332611</c:v>
                </c:pt>
                <c:pt idx="3224">
                  <c:v>21.87666666666669</c:v>
                </c:pt>
                <c:pt idx="3225">
                  <c:v>21.901666666666671</c:v>
                </c:pt>
                <c:pt idx="3226">
                  <c:v>21.90416666666669</c:v>
                </c:pt>
                <c:pt idx="3227">
                  <c:v>21.90666666666667</c:v>
                </c:pt>
                <c:pt idx="3228">
                  <c:v>21.914999999999999</c:v>
                </c:pt>
                <c:pt idx="3229">
                  <c:v>21.94499999999999</c:v>
                </c:pt>
                <c:pt idx="3230">
                  <c:v>21.950833333332831</c:v>
                </c:pt>
                <c:pt idx="3231">
                  <c:v>21.964166666666671</c:v>
                </c:pt>
                <c:pt idx="3232">
                  <c:v>21.974999999999991</c:v>
                </c:pt>
                <c:pt idx="3233">
                  <c:v>21.978333333332579</c:v>
                </c:pt>
                <c:pt idx="3234">
                  <c:v>22.002499999999699</c:v>
                </c:pt>
                <c:pt idx="3235">
                  <c:v>22.013333333332881</c:v>
                </c:pt>
                <c:pt idx="3236">
                  <c:v>22.024999999999999</c:v>
                </c:pt>
                <c:pt idx="3237">
                  <c:v>22.03</c:v>
                </c:pt>
                <c:pt idx="3238">
                  <c:v>22.035833333332921</c:v>
                </c:pt>
                <c:pt idx="3239">
                  <c:v>22.049166666666661</c:v>
                </c:pt>
                <c:pt idx="3240">
                  <c:v>22.051666666666701</c:v>
                </c:pt>
                <c:pt idx="3241">
                  <c:v>22.057500000000001</c:v>
                </c:pt>
                <c:pt idx="3242">
                  <c:v>22.06</c:v>
                </c:pt>
                <c:pt idx="3243">
                  <c:v>22.065833333332709</c:v>
                </c:pt>
                <c:pt idx="3244">
                  <c:v>22.068333333332578</c:v>
                </c:pt>
                <c:pt idx="3245">
                  <c:v>22.070833333332988</c:v>
                </c:pt>
                <c:pt idx="3246">
                  <c:v>22.136666666666731</c:v>
                </c:pt>
                <c:pt idx="3247">
                  <c:v>22.14833333333268</c:v>
                </c:pt>
                <c:pt idx="3248">
                  <c:v>22.172499999999889</c:v>
                </c:pt>
                <c:pt idx="3249">
                  <c:v>22.180833333332899</c:v>
                </c:pt>
                <c:pt idx="3250">
                  <c:v>22.183333333332691</c:v>
                </c:pt>
                <c:pt idx="3251">
                  <c:v>22.194166666666831</c:v>
                </c:pt>
                <c:pt idx="3252">
                  <c:v>22.2</c:v>
                </c:pt>
                <c:pt idx="3253">
                  <c:v>22.205833333332748</c:v>
                </c:pt>
                <c:pt idx="3254">
                  <c:v>22.210833333333021</c:v>
                </c:pt>
                <c:pt idx="3255">
                  <c:v>22.227499999999889</c:v>
                </c:pt>
                <c:pt idx="3256">
                  <c:v>22.232499999999789</c:v>
                </c:pt>
                <c:pt idx="3257">
                  <c:v>22.24416666666669</c:v>
                </c:pt>
                <c:pt idx="3258">
                  <c:v>22.25166666666669</c:v>
                </c:pt>
                <c:pt idx="3259">
                  <c:v>22.2575</c:v>
                </c:pt>
                <c:pt idx="3260">
                  <c:v>22.29583333333273</c:v>
                </c:pt>
                <c:pt idx="3261">
                  <c:v>22.30666666666669</c:v>
                </c:pt>
                <c:pt idx="3262">
                  <c:v>22.334166666666839</c:v>
                </c:pt>
                <c:pt idx="3263">
                  <c:v>22.34</c:v>
                </c:pt>
                <c:pt idx="3264">
                  <c:v>22.344999999999999</c:v>
                </c:pt>
                <c:pt idx="3265">
                  <c:v>22.3675</c:v>
                </c:pt>
                <c:pt idx="3266">
                  <c:v>22.383333333332661</c:v>
                </c:pt>
                <c:pt idx="3267">
                  <c:v>22.402499999999581</c:v>
                </c:pt>
                <c:pt idx="3268">
                  <c:v>22.40833333333256</c:v>
                </c:pt>
                <c:pt idx="3269">
                  <c:v>22.419166666666701</c:v>
                </c:pt>
                <c:pt idx="3270">
                  <c:v>22.427499999999789</c:v>
                </c:pt>
                <c:pt idx="3271">
                  <c:v>22.43</c:v>
                </c:pt>
                <c:pt idx="3272">
                  <c:v>22.43249999999966</c:v>
                </c:pt>
                <c:pt idx="3273">
                  <c:v>22.454999999999991</c:v>
                </c:pt>
                <c:pt idx="3274">
                  <c:v>22.470833333332791</c:v>
                </c:pt>
                <c:pt idx="3275">
                  <c:v>22.479166666666671</c:v>
                </c:pt>
                <c:pt idx="3276">
                  <c:v>22.49833333333256</c:v>
                </c:pt>
                <c:pt idx="3277">
                  <c:v>22.517499999999991</c:v>
                </c:pt>
                <c:pt idx="3278">
                  <c:v>22.52333333333268</c:v>
                </c:pt>
                <c:pt idx="3279">
                  <c:v>22.542499999999631</c:v>
                </c:pt>
                <c:pt idx="3280">
                  <c:v>22.548333333332589</c:v>
                </c:pt>
                <c:pt idx="3281">
                  <c:v>22.567499999999889</c:v>
                </c:pt>
                <c:pt idx="3282">
                  <c:v>22.57</c:v>
                </c:pt>
                <c:pt idx="3283">
                  <c:v>22.578333333332679</c:v>
                </c:pt>
                <c:pt idx="3284">
                  <c:v>22.589166666666671</c:v>
                </c:pt>
                <c:pt idx="3285">
                  <c:v>22.6</c:v>
                </c:pt>
                <c:pt idx="3286">
                  <c:v>22.62166666666673</c:v>
                </c:pt>
                <c:pt idx="3287">
                  <c:v>22.627500000000001</c:v>
                </c:pt>
                <c:pt idx="3288">
                  <c:v>22.644166666666731</c:v>
                </c:pt>
                <c:pt idx="3289">
                  <c:v>22.655000000000001</c:v>
                </c:pt>
                <c:pt idx="3290">
                  <c:v>22.674166666666839</c:v>
                </c:pt>
                <c:pt idx="3291">
                  <c:v>22.68249999999966</c:v>
                </c:pt>
                <c:pt idx="3292">
                  <c:v>22.69833333333272</c:v>
                </c:pt>
                <c:pt idx="3293">
                  <c:v>22.712499999999789</c:v>
                </c:pt>
                <c:pt idx="3294">
                  <c:v>22.753333333332709</c:v>
                </c:pt>
                <c:pt idx="3295">
                  <c:v>22.774999999999999</c:v>
                </c:pt>
                <c:pt idx="3296">
                  <c:v>22.78333333333256</c:v>
                </c:pt>
                <c:pt idx="3297">
                  <c:v>22.797499999999889</c:v>
                </c:pt>
                <c:pt idx="3298">
                  <c:v>22.802499999999789</c:v>
                </c:pt>
                <c:pt idx="3299">
                  <c:v>22.810833333333282</c:v>
                </c:pt>
                <c:pt idx="3300">
                  <c:v>22.821666666666701</c:v>
                </c:pt>
                <c:pt idx="3301">
                  <c:v>22.840833333332899</c:v>
                </c:pt>
                <c:pt idx="3302">
                  <c:v>22.849166666666701</c:v>
                </c:pt>
                <c:pt idx="3303">
                  <c:v>22.874166666666731</c:v>
                </c:pt>
                <c:pt idx="3304">
                  <c:v>22.87666666666669</c:v>
                </c:pt>
                <c:pt idx="3305">
                  <c:v>22.882499999999609</c:v>
                </c:pt>
                <c:pt idx="3306">
                  <c:v>22.895833333332899</c:v>
                </c:pt>
                <c:pt idx="3307">
                  <c:v>22.89833333333268</c:v>
                </c:pt>
                <c:pt idx="3308">
                  <c:v>22.92916666666666</c:v>
                </c:pt>
                <c:pt idx="3309">
                  <c:v>22.948333333332521</c:v>
                </c:pt>
                <c:pt idx="3310">
                  <c:v>22.955833333332748</c:v>
                </c:pt>
                <c:pt idx="3311">
                  <c:v>22.964166666666671</c:v>
                </c:pt>
                <c:pt idx="3312">
                  <c:v>22.96749999999966</c:v>
                </c:pt>
                <c:pt idx="3313">
                  <c:v>22.980833333332669</c:v>
                </c:pt>
                <c:pt idx="3314">
                  <c:v>23.019166666666731</c:v>
                </c:pt>
                <c:pt idx="3315">
                  <c:v>23.051666666666701</c:v>
                </c:pt>
                <c:pt idx="3316">
                  <c:v>23.063333333332629</c:v>
                </c:pt>
                <c:pt idx="3317">
                  <c:v>23.074166666666731</c:v>
                </c:pt>
                <c:pt idx="3318">
                  <c:v>23.08499999999999</c:v>
                </c:pt>
                <c:pt idx="3319">
                  <c:v>23.087499999999789</c:v>
                </c:pt>
                <c:pt idx="3320">
                  <c:v>23.093333333332701</c:v>
                </c:pt>
                <c:pt idx="3321">
                  <c:v>23.112500000000001</c:v>
                </c:pt>
                <c:pt idx="3322">
                  <c:v>23.11500000000003</c:v>
                </c:pt>
                <c:pt idx="3323">
                  <c:v>23.123333333332781</c:v>
                </c:pt>
                <c:pt idx="3324">
                  <c:v>23.12583333333291</c:v>
                </c:pt>
                <c:pt idx="3325">
                  <c:v>23.136666666666731</c:v>
                </c:pt>
                <c:pt idx="3326">
                  <c:v>23.161666666666701</c:v>
                </c:pt>
                <c:pt idx="3327">
                  <c:v>23.178333333332759</c:v>
                </c:pt>
                <c:pt idx="3328">
                  <c:v>23.18916666666669</c:v>
                </c:pt>
                <c:pt idx="3329">
                  <c:v>23.19166666666673</c:v>
                </c:pt>
                <c:pt idx="3330">
                  <c:v>23.205833333332748</c:v>
                </c:pt>
                <c:pt idx="3331">
                  <c:v>23.210833333333021</c:v>
                </c:pt>
                <c:pt idx="3332">
                  <c:v>23.21333333333277</c:v>
                </c:pt>
                <c:pt idx="3333">
                  <c:v>23.224999999999991</c:v>
                </c:pt>
                <c:pt idx="3334">
                  <c:v>23.232499999999789</c:v>
                </c:pt>
                <c:pt idx="3335">
                  <c:v>23.240833333332759</c:v>
                </c:pt>
                <c:pt idx="3336">
                  <c:v>23.249166666666671</c:v>
                </c:pt>
                <c:pt idx="3337">
                  <c:v>23.263333333332579</c:v>
                </c:pt>
                <c:pt idx="3338">
                  <c:v>23.284999999999989</c:v>
                </c:pt>
                <c:pt idx="3339">
                  <c:v>23.298333333332589</c:v>
                </c:pt>
                <c:pt idx="3340">
                  <c:v>23.301666666666701</c:v>
                </c:pt>
                <c:pt idx="3341">
                  <c:v>23.30666666666669</c:v>
                </c:pt>
                <c:pt idx="3342">
                  <c:v>23.320833333332988</c:v>
                </c:pt>
                <c:pt idx="3343">
                  <c:v>23.325833333332831</c:v>
                </c:pt>
                <c:pt idx="3344">
                  <c:v>23.329166666666701</c:v>
                </c:pt>
                <c:pt idx="3345">
                  <c:v>23.334166666666839</c:v>
                </c:pt>
                <c:pt idx="3346">
                  <c:v>23.348333333332629</c:v>
                </c:pt>
                <c:pt idx="3347">
                  <c:v>23.350833333333089</c:v>
                </c:pt>
                <c:pt idx="3348">
                  <c:v>23.375</c:v>
                </c:pt>
                <c:pt idx="3349">
                  <c:v>23.435833333332781</c:v>
                </c:pt>
                <c:pt idx="3350">
                  <c:v>23.438333333332629</c:v>
                </c:pt>
                <c:pt idx="3351">
                  <c:v>23.482499999999359</c:v>
                </c:pt>
                <c:pt idx="3352">
                  <c:v>23.495833333332691</c:v>
                </c:pt>
                <c:pt idx="3353">
                  <c:v>23.517499999999991</c:v>
                </c:pt>
                <c:pt idx="3354">
                  <c:v>23.574999999999999</c:v>
                </c:pt>
                <c:pt idx="3355">
                  <c:v>23.58666666666667</c:v>
                </c:pt>
                <c:pt idx="3356">
                  <c:v>23.60833333333273</c:v>
                </c:pt>
                <c:pt idx="3357">
                  <c:v>23.627500000000001</c:v>
                </c:pt>
                <c:pt idx="3358">
                  <c:v>23.630000000000031</c:v>
                </c:pt>
                <c:pt idx="3359">
                  <c:v>23.679166666666731</c:v>
                </c:pt>
                <c:pt idx="3360">
                  <c:v>23.693333333332799</c:v>
                </c:pt>
                <c:pt idx="3361">
                  <c:v>23.717500000000001</c:v>
                </c:pt>
                <c:pt idx="3362">
                  <c:v>23.723333333332629</c:v>
                </c:pt>
                <c:pt idx="3363">
                  <c:v>23.74833333333256</c:v>
                </c:pt>
                <c:pt idx="3364">
                  <c:v>23.778333333332601</c:v>
                </c:pt>
                <c:pt idx="3365">
                  <c:v>23.78333333333256</c:v>
                </c:pt>
                <c:pt idx="3366">
                  <c:v>23.791666666666671</c:v>
                </c:pt>
                <c:pt idx="3367">
                  <c:v>23.8</c:v>
                </c:pt>
                <c:pt idx="3368">
                  <c:v>23.81666666666673</c:v>
                </c:pt>
                <c:pt idx="3369">
                  <c:v>23.83833333333277</c:v>
                </c:pt>
                <c:pt idx="3370">
                  <c:v>23.84416666666673</c:v>
                </c:pt>
                <c:pt idx="3371">
                  <c:v>23.86</c:v>
                </c:pt>
                <c:pt idx="3372">
                  <c:v>23.870833333333021</c:v>
                </c:pt>
                <c:pt idx="3373">
                  <c:v>23.912499999999699</c:v>
                </c:pt>
                <c:pt idx="3374">
                  <c:v>23.914999999999999</c:v>
                </c:pt>
                <c:pt idx="3375">
                  <c:v>23.978333333332579</c:v>
                </c:pt>
                <c:pt idx="3376">
                  <c:v>23.986666666666629</c:v>
                </c:pt>
                <c:pt idx="3377">
                  <c:v>23.99166666666666</c:v>
                </c:pt>
                <c:pt idx="3378">
                  <c:v>24.04666666666667</c:v>
                </c:pt>
                <c:pt idx="3379">
                  <c:v>24.049166666666661</c:v>
                </c:pt>
                <c:pt idx="3380">
                  <c:v>24.051666666666701</c:v>
                </c:pt>
                <c:pt idx="3381">
                  <c:v>24.06</c:v>
                </c:pt>
                <c:pt idx="3382">
                  <c:v>24.079166666666701</c:v>
                </c:pt>
                <c:pt idx="3383">
                  <c:v>24.082499999999559</c:v>
                </c:pt>
                <c:pt idx="3384">
                  <c:v>24.095833333332791</c:v>
                </c:pt>
                <c:pt idx="3385">
                  <c:v>24.101666666666731</c:v>
                </c:pt>
                <c:pt idx="3386">
                  <c:v>24.11500000000003</c:v>
                </c:pt>
                <c:pt idx="3387">
                  <c:v>24.12583333333291</c:v>
                </c:pt>
                <c:pt idx="3388">
                  <c:v>24.142499999999789</c:v>
                </c:pt>
                <c:pt idx="3389">
                  <c:v>24.145</c:v>
                </c:pt>
                <c:pt idx="3390">
                  <c:v>24.153333333332899</c:v>
                </c:pt>
                <c:pt idx="3391">
                  <c:v>24.18916666666669</c:v>
                </c:pt>
                <c:pt idx="3392">
                  <c:v>24.194166666666831</c:v>
                </c:pt>
                <c:pt idx="3393">
                  <c:v>24.19750000000003</c:v>
                </c:pt>
                <c:pt idx="3394">
                  <c:v>24.210833333333021</c:v>
                </c:pt>
                <c:pt idx="3395">
                  <c:v>24.21333333333277</c:v>
                </c:pt>
                <c:pt idx="3396">
                  <c:v>24.227499999999889</c:v>
                </c:pt>
                <c:pt idx="3397">
                  <c:v>24.25166666666669</c:v>
                </c:pt>
                <c:pt idx="3398">
                  <c:v>24.276666666666671</c:v>
                </c:pt>
                <c:pt idx="3399">
                  <c:v>24.27916666666669</c:v>
                </c:pt>
                <c:pt idx="3400">
                  <c:v>24.304166666666731</c:v>
                </c:pt>
                <c:pt idx="3401">
                  <c:v>24.3125</c:v>
                </c:pt>
                <c:pt idx="3402">
                  <c:v>24.315000000000001</c:v>
                </c:pt>
                <c:pt idx="3403">
                  <c:v>24.331666666666731</c:v>
                </c:pt>
                <c:pt idx="3404">
                  <c:v>24.34249999999966</c:v>
                </c:pt>
                <c:pt idx="3405">
                  <c:v>24.375</c:v>
                </c:pt>
                <c:pt idx="3406">
                  <c:v>24.43</c:v>
                </c:pt>
                <c:pt idx="3407">
                  <c:v>24.44916666666667</c:v>
                </c:pt>
                <c:pt idx="3408">
                  <c:v>24.468333333332492</c:v>
                </c:pt>
                <c:pt idx="3409">
                  <c:v>24.474166666666701</c:v>
                </c:pt>
                <c:pt idx="3410">
                  <c:v>24.484999999999889</c:v>
                </c:pt>
                <c:pt idx="3411">
                  <c:v>24.49</c:v>
                </c:pt>
                <c:pt idx="3412">
                  <c:v>24.49833333333256</c:v>
                </c:pt>
                <c:pt idx="3413">
                  <c:v>24.515000000000001</c:v>
                </c:pt>
                <c:pt idx="3414">
                  <c:v>24.520833333332899</c:v>
                </c:pt>
                <c:pt idx="3415">
                  <c:v>24.52583333333277</c:v>
                </c:pt>
                <c:pt idx="3416">
                  <c:v>24.54</c:v>
                </c:pt>
                <c:pt idx="3417">
                  <c:v>24.55083333333301</c:v>
                </c:pt>
                <c:pt idx="3418">
                  <c:v>24.555833333332899</c:v>
                </c:pt>
                <c:pt idx="3419">
                  <c:v>24.55916666666673</c:v>
                </c:pt>
                <c:pt idx="3420">
                  <c:v>24.564166666666701</c:v>
                </c:pt>
                <c:pt idx="3421">
                  <c:v>24.567499999999889</c:v>
                </c:pt>
                <c:pt idx="3422">
                  <c:v>24.572499999999739</c:v>
                </c:pt>
                <c:pt idx="3423">
                  <c:v>24.574999999999999</c:v>
                </c:pt>
                <c:pt idx="3424">
                  <c:v>24.589166666666671</c:v>
                </c:pt>
                <c:pt idx="3425">
                  <c:v>24.66</c:v>
                </c:pt>
                <c:pt idx="3426">
                  <c:v>24.695833333332921</c:v>
                </c:pt>
                <c:pt idx="3427">
                  <c:v>24.720833333332791</c:v>
                </c:pt>
                <c:pt idx="3428">
                  <c:v>24.731666666666701</c:v>
                </c:pt>
                <c:pt idx="3429">
                  <c:v>24.74833333333256</c:v>
                </c:pt>
                <c:pt idx="3430">
                  <c:v>24.77</c:v>
                </c:pt>
                <c:pt idx="3431">
                  <c:v>24.774999999999999</c:v>
                </c:pt>
                <c:pt idx="3432">
                  <c:v>24.819166666666831</c:v>
                </c:pt>
                <c:pt idx="3433">
                  <c:v>24.84416666666673</c:v>
                </c:pt>
                <c:pt idx="3434">
                  <c:v>24.865833333332759</c:v>
                </c:pt>
                <c:pt idx="3435">
                  <c:v>24.87666666666669</c:v>
                </c:pt>
                <c:pt idx="3436">
                  <c:v>24.887499999999889</c:v>
                </c:pt>
                <c:pt idx="3437">
                  <c:v>24.997499999999889</c:v>
                </c:pt>
                <c:pt idx="3438">
                  <c:v>25.005833333332799</c:v>
                </c:pt>
                <c:pt idx="3439">
                  <c:v>25.016666666666701</c:v>
                </c:pt>
                <c:pt idx="3440">
                  <c:v>25.04666666666667</c:v>
                </c:pt>
                <c:pt idx="3441">
                  <c:v>25.068333333332578</c:v>
                </c:pt>
                <c:pt idx="3442">
                  <c:v>25.082499999999559</c:v>
                </c:pt>
                <c:pt idx="3443">
                  <c:v>25.087499999999789</c:v>
                </c:pt>
                <c:pt idx="3444">
                  <c:v>25.112500000000001</c:v>
                </c:pt>
                <c:pt idx="3445">
                  <c:v>25.12916666666673</c:v>
                </c:pt>
                <c:pt idx="3446">
                  <c:v>25.14</c:v>
                </c:pt>
                <c:pt idx="3447">
                  <c:v>25.18916666666669</c:v>
                </c:pt>
                <c:pt idx="3448">
                  <c:v>25.19166666666673</c:v>
                </c:pt>
                <c:pt idx="3449">
                  <c:v>25.202499999999649</c:v>
                </c:pt>
                <c:pt idx="3450">
                  <c:v>25.240833333332759</c:v>
                </c:pt>
                <c:pt idx="3451">
                  <c:v>25.24666666666667</c:v>
                </c:pt>
                <c:pt idx="3452">
                  <c:v>25.30666666666669</c:v>
                </c:pt>
                <c:pt idx="3453">
                  <c:v>25.317500000000031</c:v>
                </c:pt>
                <c:pt idx="3454">
                  <c:v>25.34249999999966</c:v>
                </c:pt>
                <c:pt idx="3455">
                  <c:v>25.43249999999966</c:v>
                </c:pt>
                <c:pt idx="3456">
                  <c:v>25.493333333332611</c:v>
                </c:pt>
                <c:pt idx="3457">
                  <c:v>25.515000000000001</c:v>
                </c:pt>
                <c:pt idx="3458">
                  <c:v>25.6325</c:v>
                </c:pt>
                <c:pt idx="3459">
                  <c:v>25.64083333333301</c:v>
                </c:pt>
                <c:pt idx="3460">
                  <c:v>25.663333333332709</c:v>
                </c:pt>
                <c:pt idx="3461">
                  <c:v>25.731666666666701</c:v>
                </c:pt>
                <c:pt idx="3462">
                  <c:v>25.74499999999999</c:v>
                </c:pt>
                <c:pt idx="3463">
                  <c:v>25.821666666666701</c:v>
                </c:pt>
                <c:pt idx="3464">
                  <c:v>25.91</c:v>
                </c:pt>
                <c:pt idx="3465">
                  <c:v>25.99166666666666</c:v>
                </c:pt>
                <c:pt idx="3466">
                  <c:v>25.997499999999889</c:v>
                </c:pt>
                <c:pt idx="3467">
                  <c:v>26.002499999999699</c:v>
                </c:pt>
                <c:pt idx="3468">
                  <c:v>26.076666666666689</c:v>
                </c:pt>
                <c:pt idx="3469">
                  <c:v>26.110000000000031</c:v>
                </c:pt>
                <c:pt idx="3470">
                  <c:v>26.18916666666669</c:v>
                </c:pt>
                <c:pt idx="3471">
                  <c:v>26.240833333332759</c:v>
                </c:pt>
                <c:pt idx="3472">
                  <c:v>26.29</c:v>
                </c:pt>
                <c:pt idx="3473">
                  <c:v>26.310000000000031</c:v>
                </c:pt>
                <c:pt idx="3474">
                  <c:v>26.3125</c:v>
                </c:pt>
                <c:pt idx="3475">
                  <c:v>26.359166666666731</c:v>
                </c:pt>
                <c:pt idx="3476">
                  <c:v>26.364166666666701</c:v>
                </c:pt>
                <c:pt idx="3477">
                  <c:v>26.515000000000001</c:v>
                </c:pt>
                <c:pt idx="3478">
                  <c:v>26.544999999999991</c:v>
                </c:pt>
                <c:pt idx="3479">
                  <c:v>26.68249999999966</c:v>
                </c:pt>
                <c:pt idx="3480">
                  <c:v>26.706666666666671</c:v>
                </c:pt>
                <c:pt idx="3481">
                  <c:v>26.755833333332799</c:v>
                </c:pt>
                <c:pt idx="3482">
                  <c:v>26.8325</c:v>
                </c:pt>
                <c:pt idx="3483">
                  <c:v>26.865833333332759</c:v>
                </c:pt>
                <c:pt idx="3484">
                  <c:v>26.887499999999889</c:v>
                </c:pt>
                <c:pt idx="3485">
                  <c:v>26.96749999999966</c:v>
                </c:pt>
                <c:pt idx="3486">
                  <c:v>26.99416666666669</c:v>
                </c:pt>
                <c:pt idx="3487">
                  <c:v>27.06</c:v>
                </c:pt>
                <c:pt idx="3488">
                  <c:v>27.14833333333268</c:v>
                </c:pt>
                <c:pt idx="3489">
                  <c:v>27.29</c:v>
                </c:pt>
                <c:pt idx="3490">
                  <c:v>27.378333333332709</c:v>
                </c:pt>
                <c:pt idx="3491">
                  <c:v>27.402499999999581</c:v>
                </c:pt>
                <c:pt idx="3492">
                  <c:v>27.40833333333256</c:v>
                </c:pt>
                <c:pt idx="3493">
                  <c:v>27.955833333332748</c:v>
                </c:pt>
                <c:pt idx="3494">
                  <c:v>27.980833333332669</c:v>
                </c:pt>
              </c:numCache>
            </c:numRef>
          </c:xVal>
          <c:yVal>
            <c:numRef>
              <c:f>'PrePost MELD Pt Survival'!$B$2:$B$3496</c:f>
              <c:numCache>
                <c:formatCode>General</c:formatCode>
                <c:ptCount val="3495"/>
                <c:pt idx="0">
                  <c:v>100</c:v>
                </c:pt>
                <c:pt idx="1">
                  <c:v>99.311000000000007</c:v>
                </c:pt>
                <c:pt idx="2">
                  <c:v>98.997810000000527</c:v>
                </c:pt>
                <c:pt idx="3">
                  <c:v>98.653309999999948</c:v>
                </c:pt>
                <c:pt idx="4">
                  <c:v>98.371439999999978</c:v>
                </c:pt>
                <c:pt idx="5">
                  <c:v>98.026929999999993</c:v>
                </c:pt>
                <c:pt idx="6">
                  <c:v>97.682429999999982</c:v>
                </c:pt>
                <c:pt idx="7">
                  <c:v>97.243970000000004</c:v>
                </c:pt>
                <c:pt idx="8">
                  <c:v>96.962100000000007</c:v>
                </c:pt>
                <c:pt idx="9">
                  <c:v>96.461010000000513</c:v>
                </c:pt>
                <c:pt idx="10">
                  <c:v>96.210460000000026</c:v>
                </c:pt>
                <c:pt idx="11">
                  <c:v>95.959920000000025</c:v>
                </c:pt>
                <c:pt idx="12">
                  <c:v>95.740680000000026</c:v>
                </c:pt>
                <c:pt idx="13">
                  <c:v>95.427500000000023</c:v>
                </c:pt>
                <c:pt idx="14">
                  <c:v>95.176949999999948</c:v>
                </c:pt>
                <c:pt idx="15">
                  <c:v>94.957720000000023</c:v>
                </c:pt>
                <c:pt idx="16">
                  <c:v>94.675849999999258</c:v>
                </c:pt>
                <c:pt idx="17">
                  <c:v>94.331339999999983</c:v>
                </c:pt>
                <c:pt idx="18">
                  <c:v>94.049480000000003</c:v>
                </c:pt>
                <c:pt idx="19">
                  <c:v>93.76762000000123</c:v>
                </c:pt>
                <c:pt idx="20">
                  <c:v>93.485749999999982</c:v>
                </c:pt>
                <c:pt idx="21">
                  <c:v>93.047290000001027</c:v>
                </c:pt>
                <c:pt idx="22">
                  <c:v>92.765429999999995</c:v>
                </c:pt>
                <c:pt idx="23">
                  <c:v>92.514880000000005</c:v>
                </c:pt>
                <c:pt idx="24">
                  <c:v>92.201690000000113</c:v>
                </c:pt>
                <c:pt idx="25">
                  <c:v>91.888499999999979</c:v>
                </c:pt>
                <c:pt idx="26">
                  <c:v>91.763240000000025</c:v>
                </c:pt>
                <c:pt idx="27">
                  <c:v>91.450050000000005</c:v>
                </c:pt>
                <c:pt idx="28">
                  <c:v>91.324769999999987</c:v>
                </c:pt>
                <c:pt idx="29">
                  <c:v>91.074220000000025</c:v>
                </c:pt>
                <c:pt idx="30">
                  <c:v>90.88630999999998</c:v>
                </c:pt>
                <c:pt idx="31">
                  <c:v>90.72972</c:v>
                </c:pt>
                <c:pt idx="32">
                  <c:v>90.510490000000004</c:v>
                </c:pt>
                <c:pt idx="33">
                  <c:v>90.291260000001387</c:v>
                </c:pt>
                <c:pt idx="34">
                  <c:v>90.13467</c:v>
                </c:pt>
                <c:pt idx="35">
                  <c:v>89.915440000000004</c:v>
                </c:pt>
                <c:pt idx="36">
                  <c:v>89.696210000000022</c:v>
                </c:pt>
                <c:pt idx="37">
                  <c:v>89.570929999999976</c:v>
                </c:pt>
                <c:pt idx="38">
                  <c:v>89.476979999999998</c:v>
                </c:pt>
                <c:pt idx="39">
                  <c:v>89.163799999999981</c:v>
                </c:pt>
                <c:pt idx="40">
                  <c:v>89.007200000000026</c:v>
                </c:pt>
                <c:pt idx="41">
                  <c:v>88.850610000000003</c:v>
                </c:pt>
                <c:pt idx="42">
                  <c:v>88.756650000000022</c:v>
                </c:pt>
                <c:pt idx="43">
                  <c:v>88.600069999999974</c:v>
                </c:pt>
                <c:pt idx="44">
                  <c:v>88.537420000000026</c:v>
                </c:pt>
                <c:pt idx="45">
                  <c:v>88.380829999999975</c:v>
                </c:pt>
                <c:pt idx="46">
                  <c:v>88.318200000000004</c:v>
                </c:pt>
                <c:pt idx="47">
                  <c:v>88.161610000000024</c:v>
                </c:pt>
                <c:pt idx="48">
                  <c:v>88.036330000000007</c:v>
                </c:pt>
                <c:pt idx="49">
                  <c:v>87.879739999999458</c:v>
                </c:pt>
                <c:pt idx="50">
                  <c:v>87.691829999999996</c:v>
                </c:pt>
                <c:pt idx="51">
                  <c:v>87.660510000000002</c:v>
                </c:pt>
                <c:pt idx="52">
                  <c:v>87.503910000000005</c:v>
                </c:pt>
                <c:pt idx="53">
                  <c:v>87.316010000000006</c:v>
                </c:pt>
                <c:pt idx="54">
                  <c:v>87.222049999999982</c:v>
                </c:pt>
                <c:pt idx="55">
                  <c:v>87.128089999999588</c:v>
                </c:pt>
                <c:pt idx="56">
                  <c:v>87.096770000000006</c:v>
                </c:pt>
                <c:pt idx="57">
                  <c:v>87.00282</c:v>
                </c:pt>
                <c:pt idx="58">
                  <c:v>86.877539999999982</c:v>
                </c:pt>
                <c:pt idx="59">
                  <c:v>86.814910000000026</c:v>
                </c:pt>
                <c:pt idx="60">
                  <c:v>86.689639999999983</c:v>
                </c:pt>
                <c:pt idx="61">
                  <c:v>86.658319999999748</c:v>
                </c:pt>
                <c:pt idx="62">
                  <c:v>86.595680000000002</c:v>
                </c:pt>
                <c:pt idx="63">
                  <c:v>86.564360000000022</c:v>
                </c:pt>
                <c:pt idx="64">
                  <c:v>86.53304</c:v>
                </c:pt>
                <c:pt idx="65">
                  <c:v>86.470399999999998</c:v>
                </c:pt>
                <c:pt idx="66">
                  <c:v>86.376449999999949</c:v>
                </c:pt>
                <c:pt idx="67">
                  <c:v>86.345129999999997</c:v>
                </c:pt>
                <c:pt idx="68">
                  <c:v>86.188539999999719</c:v>
                </c:pt>
                <c:pt idx="69">
                  <c:v>86.125899999999618</c:v>
                </c:pt>
                <c:pt idx="70">
                  <c:v>86.063260000000227</c:v>
                </c:pt>
                <c:pt idx="71">
                  <c:v>85.969309999999993</c:v>
                </c:pt>
                <c:pt idx="72">
                  <c:v>85.844030000000004</c:v>
                </c:pt>
                <c:pt idx="73">
                  <c:v>85.718760000000003</c:v>
                </c:pt>
                <c:pt idx="74">
                  <c:v>85.687439999999981</c:v>
                </c:pt>
                <c:pt idx="75">
                  <c:v>85.562169999999995</c:v>
                </c:pt>
                <c:pt idx="76">
                  <c:v>85.468210000000127</c:v>
                </c:pt>
                <c:pt idx="77">
                  <c:v>85.342939999999999</c:v>
                </c:pt>
                <c:pt idx="78">
                  <c:v>85.311620000001199</c:v>
                </c:pt>
                <c:pt idx="80">
                  <c:v>85.280299999999997</c:v>
                </c:pt>
                <c:pt idx="82">
                  <c:v>85.186349999999948</c:v>
                </c:pt>
                <c:pt idx="83">
                  <c:v>85.123699999999985</c:v>
                </c:pt>
                <c:pt idx="84">
                  <c:v>85.09238999999998</c:v>
                </c:pt>
                <c:pt idx="85">
                  <c:v>85.029749999999979</c:v>
                </c:pt>
                <c:pt idx="86">
                  <c:v>84.998440000000002</c:v>
                </c:pt>
                <c:pt idx="87">
                  <c:v>84.967120000001387</c:v>
                </c:pt>
                <c:pt idx="88">
                  <c:v>84.9358</c:v>
                </c:pt>
                <c:pt idx="90">
                  <c:v>84.841840000000005</c:v>
                </c:pt>
                <c:pt idx="91">
                  <c:v>84.747890000000027</c:v>
                </c:pt>
                <c:pt idx="92">
                  <c:v>84.716570000000004</c:v>
                </c:pt>
                <c:pt idx="93">
                  <c:v>84.685249999999982</c:v>
                </c:pt>
                <c:pt idx="94">
                  <c:v>84.62260999999998</c:v>
                </c:pt>
                <c:pt idx="95">
                  <c:v>84.497340000000023</c:v>
                </c:pt>
                <c:pt idx="97">
                  <c:v>84.466020000000313</c:v>
                </c:pt>
                <c:pt idx="98">
                  <c:v>84.434700000000007</c:v>
                </c:pt>
                <c:pt idx="99">
                  <c:v>84.309430000000006</c:v>
                </c:pt>
                <c:pt idx="100">
                  <c:v>84.215479999999999</c:v>
                </c:pt>
                <c:pt idx="101">
                  <c:v>84.184150000000002</c:v>
                </c:pt>
                <c:pt idx="102">
                  <c:v>84.15282999999998</c:v>
                </c:pt>
                <c:pt idx="103">
                  <c:v>84.090190000000007</c:v>
                </c:pt>
                <c:pt idx="105">
                  <c:v>84.058879999999718</c:v>
                </c:pt>
                <c:pt idx="106">
                  <c:v>83.996240000000327</c:v>
                </c:pt>
                <c:pt idx="111">
                  <c:v>83.933600000000027</c:v>
                </c:pt>
                <c:pt idx="112">
                  <c:v>83.870959999999982</c:v>
                </c:pt>
                <c:pt idx="113">
                  <c:v>83.808329999999984</c:v>
                </c:pt>
                <c:pt idx="115">
                  <c:v>83.714380000000006</c:v>
                </c:pt>
                <c:pt idx="116">
                  <c:v>83.620409999999978</c:v>
                </c:pt>
                <c:pt idx="117">
                  <c:v>83.495150000000024</c:v>
                </c:pt>
                <c:pt idx="118">
                  <c:v>83.432510000000022</c:v>
                </c:pt>
                <c:pt idx="119">
                  <c:v>83.401190000000227</c:v>
                </c:pt>
                <c:pt idx="120">
                  <c:v>83.338549999999998</c:v>
                </c:pt>
                <c:pt idx="121">
                  <c:v>83.307239999999993</c:v>
                </c:pt>
                <c:pt idx="123">
                  <c:v>83.275919999999999</c:v>
                </c:pt>
                <c:pt idx="124">
                  <c:v>83.244600000001199</c:v>
                </c:pt>
                <c:pt idx="125">
                  <c:v>83.213280000000026</c:v>
                </c:pt>
                <c:pt idx="126">
                  <c:v>83.150639999999981</c:v>
                </c:pt>
                <c:pt idx="127">
                  <c:v>83.088009999999983</c:v>
                </c:pt>
                <c:pt idx="128">
                  <c:v>83.025369999999981</c:v>
                </c:pt>
                <c:pt idx="129">
                  <c:v>82.994050000000513</c:v>
                </c:pt>
                <c:pt idx="131">
                  <c:v>82.962729999999993</c:v>
                </c:pt>
                <c:pt idx="132">
                  <c:v>82.868769999999984</c:v>
                </c:pt>
                <c:pt idx="133">
                  <c:v>82.837459999999993</c:v>
                </c:pt>
                <c:pt idx="134">
                  <c:v>82.806139999999999</c:v>
                </c:pt>
                <c:pt idx="135">
                  <c:v>82.774820000000005</c:v>
                </c:pt>
                <c:pt idx="136">
                  <c:v>82.712190000000007</c:v>
                </c:pt>
                <c:pt idx="137">
                  <c:v>82.649540000000002</c:v>
                </c:pt>
                <c:pt idx="138">
                  <c:v>82.618229999999997</c:v>
                </c:pt>
                <c:pt idx="139">
                  <c:v>82.586910000000003</c:v>
                </c:pt>
                <c:pt idx="140">
                  <c:v>82.461640000000713</c:v>
                </c:pt>
                <c:pt idx="143">
                  <c:v>82.367679999999993</c:v>
                </c:pt>
                <c:pt idx="144">
                  <c:v>82.336359999999999</c:v>
                </c:pt>
                <c:pt idx="145">
                  <c:v>82.242410000000007</c:v>
                </c:pt>
                <c:pt idx="146">
                  <c:v>82.211090000000027</c:v>
                </c:pt>
                <c:pt idx="147">
                  <c:v>82.179759999999618</c:v>
                </c:pt>
                <c:pt idx="148">
                  <c:v>82.148449999999983</c:v>
                </c:pt>
                <c:pt idx="149">
                  <c:v>82.117130000000003</c:v>
                </c:pt>
                <c:pt idx="150">
                  <c:v>82.054500000000004</c:v>
                </c:pt>
                <c:pt idx="151">
                  <c:v>81.991860000000713</c:v>
                </c:pt>
                <c:pt idx="152">
                  <c:v>81.929220000000413</c:v>
                </c:pt>
                <c:pt idx="153">
                  <c:v>81.835269999999994</c:v>
                </c:pt>
                <c:pt idx="155">
                  <c:v>81.772630000000007</c:v>
                </c:pt>
                <c:pt idx="157">
                  <c:v>81.709990000000005</c:v>
                </c:pt>
                <c:pt idx="158">
                  <c:v>81.678669999999983</c:v>
                </c:pt>
                <c:pt idx="159">
                  <c:v>81.616039999999998</c:v>
                </c:pt>
                <c:pt idx="160">
                  <c:v>81.584720000000004</c:v>
                </c:pt>
                <c:pt idx="161">
                  <c:v>81.459440000000001</c:v>
                </c:pt>
                <c:pt idx="162">
                  <c:v>81.428120000000007</c:v>
                </c:pt>
                <c:pt idx="163">
                  <c:v>81.36548999999998</c:v>
                </c:pt>
                <c:pt idx="169">
                  <c:v>81.302849999999978</c:v>
                </c:pt>
                <c:pt idx="170">
                  <c:v>81.271530000000013</c:v>
                </c:pt>
                <c:pt idx="171">
                  <c:v>81.177569999999974</c:v>
                </c:pt>
                <c:pt idx="172">
                  <c:v>81.146260000000026</c:v>
                </c:pt>
                <c:pt idx="173">
                  <c:v>81.083620000000025</c:v>
                </c:pt>
                <c:pt idx="174">
                  <c:v>81.052309999999949</c:v>
                </c:pt>
                <c:pt idx="176">
                  <c:v>81.02097999999998</c:v>
                </c:pt>
                <c:pt idx="177">
                  <c:v>80.989660000000313</c:v>
                </c:pt>
                <c:pt idx="178">
                  <c:v>80.927020000000013</c:v>
                </c:pt>
                <c:pt idx="180">
                  <c:v>80.864400000000003</c:v>
                </c:pt>
                <c:pt idx="181">
                  <c:v>80.801760000000002</c:v>
                </c:pt>
                <c:pt idx="182">
                  <c:v>80.770430000000005</c:v>
                </c:pt>
                <c:pt idx="183">
                  <c:v>80.645160000000004</c:v>
                </c:pt>
                <c:pt idx="184">
                  <c:v>80.582520000000002</c:v>
                </c:pt>
                <c:pt idx="185">
                  <c:v>80.519880000000001</c:v>
                </c:pt>
                <c:pt idx="186">
                  <c:v>80.488569999999996</c:v>
                </c:pt>
                <c:pt idx="187">
                  <c:v>80.425929999999994</c:v>
                </c:pt>
                <c:pt idx="188">
                  <c:v>80.394620000000927</c:v>
                </c:pt>
                <c:pt idx="190">
                  <c:v>80.331980000000001</c:v>
                </c:pt>
                <c:pt idx="191">
                  <c:v>80.300660000000022</c:v>
                </c:pt>
                <c:pt idx="192">
                  <c:v>80.238020000000006</c:v>
                </c:pt>
                <c:pt idx="193">
                  <c:v>80.1753799999981</c:v>
                </c:pt>
                <c:pt idx="194">
                  <c:v>80.112749999999949</c:v>
                </c:pt>
                <c:pt idx="195">
                  <c:v>80.050110000000004</c:v>
                </c:pt>
                <c:pt idx="196">
                  <c:v>80.018789999999981</c:v>
                </c:pt>
                <c:pt idx="197">
                  <c:v>79.987470000000002</c:v>
                </c:pt>
                <c:pt idx="198">
                  <c:v>79.924840000000003</c:v>
                </c:pt>
                <c:pt idx="199">
                  <c:v>79.893520000000024</c:v>
                </c:pt>
                <c:pt idx="200">
                  <c:v>79.862200000000001</c:v>
                </c:pt>
                <c:pt idx="201">
                  <c:v>79.799560000000227</c:v>
                </c:pt>
                <c:pt idx="203">
                  <c:v>79.736920000000026</c:v>
                </c:pt>
                <c:pt idx="206">
                  <c:v>79.705600000000004</c:v>
                </c:pt>
                <c:pt idx="207">
                  <c:v>79.674289999999999</c:v>
                </c:pt>
                <c:pt idx="209">
                  <c:v>79.549010000000024</c:v>
                </c:pt>
                <c:pt idx="210">
                  <c:v>79.486369999999994</c:v>
                </c:pt>
                <c:pt idx="211">
                  <c:v>79.423739999999981</c:v>
                </c:pt>
                <c:pt idx="212">
                  <c:v>79.392420000000001</c:v>
                </c:pt>
                <c:pt idx="213">
                  <c:v>79.361110000000025</c:v>
                </c:pt>
                <c:pt idx="214">
                  <c:v>79.329779999999559</c:v>
                </c:pt>
                <c:pt idx="215">
                  <c:v>79.298469999999995</c:v>
                </c:pt>
                <c:pt idx="216">
                  <c:v>79.267140000000026</c:v>
                </c:pt>
                <c:pt idx="217">
                  <c:v>79.235820000000004</c:v>
                </c:pt>
                <c:pt idx="218">
                  <c:v>79.204510000000127</c:v>
                </c:pt>
                <c:pt idx="221">
                  <c:v>79.173189999999948</c:v>
                </c:pt>
                <c:pt idx="223">
                  <c:v>79.14188</c:v>
                </c:pt>
                <c:pt idx="225">
                  <c:v>79.110560000000007</c:v>
                </c:pt>
                <c:pt idx="226">
                  <c:v>79.079229999999995</c:v>
                </c:pt>
                <c:pt idx="227">
                  <c:v>79.047920000001156</c:v>
                </c:pt>
                <c:pt idx="228">
                  <c:v>79.016590000000022</c:v>
                </c:pt>
                <c:pt idx="230">
                  <c:v>78.985280000000003</c:v>
                </c:pt>
                <c:pt idx="231">
                  <c:v>78.953960000000023</c:v>
                </c:pt>
                <c:pt idx="232">
                  <c:v>78.922640000000001</c:v>
                </c:pt>
                <c:pt idx="233">
                  <c:v>78.82868999999998</c:v>
                </c:pt>
                <c:pt idx="234">
                  <c:v>78.797370000000001</c:v>
                </c:pt>
                <c:pt idx="235">
                  <c:v>78.766040000000004</c:v>
                </c:pt>
                <c:pt idx="236">
                  <c:v>78.703410000000005</c:v>
                </c:pt>
                <c:pt idx="238">
                  <c:v>78.672099999999588</c:v>
                </c:pt>
                <c:pt idx="239">
                  <c:v>78.640779999999978</c:v>
                </c:pt>
                <c:pt idx="241">
                  <c:v>78.578139999999948</c:v>
                </c:pt>
                <c:pt idx="242">
                  <c:v>78.546820000000025</c:v>
                </c:pt>
                <c:pt idx="243">
                  <c:v>78.484180000000023</c:v>
                </c:pt>
                <c:pt idx="244">
                  <c:v>78.390230000000003</c:v>
                </c:pt>
                <c:pt idx="247">
                  <c:v>78.35890999999998</c:v>
                </c:pt>
                <c:pt idx="250">
                  <c:v>78.327590000000001</c:v>
                </c:pt>
                <c:pt idx="252">
                  <c:v>78.264950000000013</c:v>
                </c:pt>
                <c:pt idx="254">
                  <c:v>78.233630000000005</c:v>
                </c:pt>
                <c:pt idx="255">
                  <c:v>78.170999999999978</c:v>
                </c:pt>
                <c:pt idx="256">
                  <c:v>78.139679999999998</c:v>
                </c:pt>
                <c:pt idx="261">
                  <c:v>78.077039999999982</c:v>
                </c:pt>
                <c:pt idx="263">
                  <c:v>78.045720000000003</c:v>
                </c:pt>
                <c:pt idx="264">
                  <c:v>78.014400000000023</c:v>
                </c:pt>
                <c:pt idx="265">
                  <c:v>77.920450000000002</c:v>
                </c:pt>
                <c:pt idx="267">
                  <c:v>77.889129999999994</c:v>
                </c:pt>
                <c:pt idx="269">
                  <c:v>77.795180000000002</c:v>
                </c:pt>
                <c:pt idx="271">
                  <c:v>77.763860000000022</c:v>
                </c:pt>
                <c:pt idx="273">
                  <c:v>77.73254</c:v>
                </c:pt>
                <c:pt idx="275">
                  <c:v>77.669899999999998</c:v>
                </c:pt>
                <c:pt idx="276">
                  <c:v>77.638589999999979</c:v>
                </c:pt>
                <c:pt idx="277">
                  <c:v>77.60727</c:v>
                </c:pt>
                <c:pt idx="278">
                  <c:v>77.544630000000026</c:v>
                </c:pt>
                <c:pt idx="282">
                  <c:v>77.513310000000004</c:v>
                </c:pt>
                <c:pt idx="283">
                  <c:v>77.481990000000025</c:v>
                </c:pt>
                <c:pt idx="284">
                  <c:v>77.450680000000006</c:v>
                </c:pt>
                <c:pt idx="286">
                  <c:v>77.419350000000023</c:v>
                </c:pt>
                <c:pt idx="289">
                  <c:v>77.388039999999748</c:v>
                </c:pt>
                <c:pt idx="290">
                  <c:v>77.356719999999981</c:v>
                </c:pt>
                <c:pt idx="291">
                  <c:v>77.325399999999718</c:v>
                </c:pt>
                <c:pt idx="294">
                  <c:v>77.26276</c:v>
                </c:pt>
                <c:pt idx="296">
                  <c:v>77.231450000000024</c:v>
                </c:pt>
                <c:pt idx="297">
                  <c:v>77.200130000000001</c:v>
                </c:pt>
                <c:pt idx="298">
                  <c:v>77.168809999999979</c:v>
                </c:pt>
                <c:pt idx="299">
                  <c:v>77.13749</c:v>
                </c:pt>
                <c:pt idx="302">
                  <c:v>77.106170000000006</c:v>
                </c:pt>
                <c:pt idx="303">
                  <c:v>77.074849999999998</c:v>
                </c:pt>
                <c:pt idx="304">
                  <c:v>77.043530000000004</c:v>
                </c:pt>
                <c:pt idx="306">
                  <c:v>77.012210000000024</c:v>
                </c:pt>
                <c:pt idx="308">
                  <c:v>76.980900000000005</c:v>
                </c:pt>
                <c:pt idx="309">
                  <c:v>76.949580000000026</c:v>
                </c:pt>
                <c:pt idx="314">
                  <c:v>76.886939999999981</c:v>
                </c:pt>
                <c:pt idx="315">
                  <c:v>76.855620000000002</c:v>
                </c:pt>
                <c:pt idx="317">
                  <c:v>76.824299999999994</c:v>
                </c:pt>
                <c:pt idx="319">
                  <c:v>76.79298</c:v>
                </c:pt>
                <c:pt idx="322">
                  <c:v>76.730350000000001</c:v>
                </c:pt>
                <c:pt idx="325">
                  <c:v>76.699029999999993</c:v>
                </c:pt>
                <c:pt idx="326">
                  <c:v>76.636389999999949</c:v>
                </c:pt>
                <c:pt idx="327">
                  <c:v>76.573749999999848</c:v>
                </c:pt>
                <c:pt idx="328">
                  <c:v>76.542429999999996</c:v>
                </c:pt>
                <c:pt idx="329">
                  <c:v>76.511120000001171</c:v>
                </c:pt>
                <c:pt idx="330">
                  <c:v>76.448480000000004</c:v>
                </c:pt>
                <c:pt idx="334">
                  <c:v>76.417160000001402</c:v>
                </c:pt>
                <c:pt idx="336">
                  <c:v>76.3232</c:v>
                </c:pt>
                <c:pt idx="337">
                  <c:v>76.291890000000024</c:v>
                </c:pt>
                <c:pt idx="338">
                  <c:v>76.260570000000001</c:v>
                </c:pt>
                <c:pt idx="343">
                  <c:v>76.197940000000003</c:v>
                </c:pt>
                <c:pt idx="344">
                  <c:v>76.166610000000006</c:v>
                </c:pt>
                <c:pt idx="345">
                  <c:v>76.135289999999998</c:v>
                </c:pt>
                <c:pt idx="350">
                  <c:v>76.103979999999979</c:v>
                </c:pt>
                <c:pt idx="359">
                  <c:v>76.072649999999982</c:v>
                </c:pt>
                <c:pt idx="360">
                  <c:v>76.01003</c:v>
                </c:pt>
                <c:pt idx="368">
                  <c:v>75.978699999999975</c:v>
                </c:pt>
                <c:pt idx="369">
                  <c:v>75.947390000000027</c:v>
                </c:pt>
                <c:pt idx="371">
                  <c:v>75.916060000000513</c:v>
                </c:pt>
                <c:pt idx="375">
                  <c:v>75.884749999999983</c:v>
                </c:pt>
                <c:pt idx="376">
                  <c:v>75.853429999999975</c:v>
                </c:pt>
                <c:pt idx="377">
                  <c:v>75.822109999999981</c:v>
                </c:pt>
                <c:pt idx="378">
                  <c:v>75.790790000000001</c:v>
                </c:pt>
                <c:pt idx="380">
                  <c:v>75.69683999999998</c:v>
                </c:pt>
                <c:pt idx="381">
                  <c:v>75.665509999999998</c:v>
                </c:pt>
                <c:pt idx="382">
                  <c:v>75.602879999999558</c:v>
                </c:pt>
                <c:pt idx="384">
                  <c:v>75.571560000000005</c:v>
                </c:pt>
                <c:pt idx="385">
                  <c:v>75.540250000000313</c:v>
                </c:pt>
                <c:pt idx="389">
                  <c:v>75.477610000000027</c:v>
                </c:pt>
                <c:pt idx="390">
                  <c:v>75.383650000000003</c:v>
                </c:pt>
                <c:pt idx="391">
                  <c:v>75.352329999999981</c:v>
                </c:pt>
                <c:pt idx="393">
                  <c:v>75.321010000000001</c:v>
                </c:pt>
                <c:pt idx="394">
                  <c:v>75.289699999999996</c:v>
                </c:pt>
                <c:pt idx="395">
                  <c:v>75.258379999999718</c:v>
                </c:pt>
                <c:pt idx="397">
                  <c:v>75.195739999999589</c:v>
                </c:pt>
                <c:pt idx="399">
                  <c:v>75.133099999999999</c:v>
                </c:pt>
                <c:pt idx="400">
                  <c:v>75.101779999999948</c:v>
                </c:pt>
                <c:pt idx="401">
                  <c:v>75.070469999999986</c:v>
                </c:pt>
                <c:pt idx="402">
                  <c:v>75.039150000000006</c:v>
                </c:pt>
                <c:pt idx="403">
                  <c:v>75.007840000000002</c:v>
                </c:pt>
                <c:pt idx="406">
                  <c:v>74.976510000000005</c:v>
                </c:pt>
                <c:pt idx="407">
                  <c:v>74.945190000000025</c:v>
                </c:pt>
                <c:pt idx="408">
                  <c:v>74.913870000000003</c:v>
                </c:pt>
                <c:pt idx="409">
                  <c:v>74.882549999999981</c:v>
                </c:pt>
                <c:pt idx="410">
                  <c:v>74.851240000000004</c:v>
                </c:pt>
                <c:pt idx="413">
                  <c:v>74.819920000000025</c:v>
                </c:pt>
                <c:pt idx="420">
                  <c:v>74.788600000000002</c:v>
                </c:pt>
                <c:pt idx="421">
                  <c:v>74.757290000000026</c:v>
                </c:pt>
                <c:pt idx="423">
                  <c:v>74.725960000000001</c:v>
                </c:pt>
                <c:pt idx="424">
                  <c:v>74.694650000000024</c:v>
                </c:pt>
                <c:pt idx="425">
                  <c:v>74.663319999999999</c:v>
                </c:pt>
                <c:pt idx="429">
                  <c:v>74.632000000000005</c:v>
                </c:pt>
                <c:pt idx="433">
                  <c:v>74.60069</c:v>
                </c:pt>
                <c:pt idx="435">
                  <c:v>74.569370000000006</c:v>
                </c:pt>
                <c:pt idx="438">
                  <c:v>74.475409999999982</c:v>
                </c:pt>
                <c:pt idx="439">
                  <c:v>74.444100000001242</c:v>
                </c:pt>
                <c:pt idx="440">
                  <c:v>74.412769999999995</c:v>
                </c:pt>
                <c:pt idx="441">
                  <c:v>74.381460000000004</c:v>
                </c:pt>
                <c:pt idx="447">
                  <c:v>74.350139999999982</c:v>
                </c:pt>
                <c:pt idx="448">
                  <c:v>74.256190000000004</c:v>
                </c:pt>
                <c:pt idx="449">
                  <c:v>74.193550000000002</c:v>
                </c:pt>
                <c:pt idx="451">
                  <c:v>74.162220000000005</c:v>
                </c:pt>
                <c:pt idx="453">
                  <c:v>74.13091</c:v>
                </c:pt>
                <c:pt idx="458">
                  <c:v>74.099590000000006</c:v>
                </c:pt>
                <c:pt idx="459">
                  <c:v>74.068280000000001</c:v>
                </c:pt>
                <c:pt idx="460">
                  <c:v>74.036960000000022</c:v>
                </c:pt>
                <c:pt idx="463">
                  <c:v>74.00564</c:v>
                </c:pt>
                <c:pt idx="469">
                  <c:v>73.974320000000006</c:v>
                </c:pt>
                <c:pt idx="470">
                  <c:v>73.943000000000026</c:v>
                </c:pt>
                <c:pt idx="477">
                  <c:v>73.911680000001013</c:v>
                </c:pt>
                <c:pt idx="478">
                  <c:v>73.880359999999982</c:v>
                </c:pt>
                <c:pt idx="479">
                  <c:v>73.817729999999997</c:v>
                </c:pt>
                <c:pt idx="483">
                  <c:v>73.786410000000004</c:v>
                </c:pt>
                <c:pt idx="487">
                  <c:v>73.755089999999981</c:v>
                </c:pt>
                <c:pt idx="488">
                  <c:v>73.723769999999973</c:v>
                </c:pt>
                <c:pt idx="490">
                  <c:v>73.69244999999998</c:v>
                </c:pt>
                <c:pt idx="492">
                  <c:v>73.629809999999978</c:v>
                </c:pt>
                <c:pt idx="493">
                  <c:v>73.598500000000001</c:v>
                </c:pt>
                <c:pt idx="494">
                  <c:v>73.567180000000022</c:v>
                </c:pt>
                <c:pt idx="495">
                  <c:v>73.53586</c:v>
                </c:pt>
                <c:pt idx="496">
                  <c:v>73.504550000000023</c:v>
                </c:pt>
                <c:pt idx="498">
                  <c:v>73.473220000000026</c:v>
                </c:pt>
                <c:pt idx="499">
                  <c:v>73.441900000001013</c:v>
                </c:pt>
                <c:pt idx="501">
                  <c:v>73.379260000000002</c:v>
                </c:pt>
                <c:pt idx="503">
                  <c:v>73.285309999999981</c:v>
                </c:pt>
                <c:pt idx="504">
                  <c:v>73.254000000000005</c:v>
                </c:pt>
                <c:pt idx="510">
                  <c:v>73.191360000000003</c:v>
                </c:pt>
                <c:pt idx="512">
                  <c:v>73.160039999999981</c:v>
                </c:pt>
                <c:pt idx="515">
                  <c:v>73.128719999999618</c:v>
                </c:pt>
                <c:pt idx="517">
                  <c:v>73.097399999999993</c:v>
                </c:pt>
                <c:pt idx="519">
                  <c:v>73.066079999999999</c:v>
                </c:pt>
                <c:pt idx="523">
                  <c:v>73.034760000000006</c:v>
                </c:pt>
                <c:pt idx="528">
                  <c:v>73.003450000000001</c:v>
                </c:pt>
                <c:pt idx="529">
                  <c:v>72.972120000000004</c:v>
                </c:pt>
                <c:pt idx="530">
                  <c:v>72.940810000000013</c:v>
                </c:pt>
                <c:pt idx="531">
                  <c:v>72.909490000000005</c:v>
                </c:pt>
                <c:pt idx="532">
                  <c:v>72.846860000000007</c:v>
                </c:pt>
                <c:pt idx="536">
                  <c:v>72.815529999999995</c:v>
                </c:pt>
                <c:pt idx="539">
                  <c:v>72.784220000001113</c:v>
                </c:pt>
                <c:pt idx="545">
                  <c:v>72.752899999999983</c:v>
                </c:pt>
                <c:pt idx="546">
                  <c:v>72.72157</c:v>
                </c:pt>
                <c:pt idx="547">
                  <c:v>72.690260000000023</c:v>
                </c:pt>
                <c:pt idx="551">
                  <c:v>72.658939999999589</c:v>
                </c:pt>
                <c:pt idx="552">
                  <c:v>72.627619999999993</c:v>
                </c:pt>
                <c:pt idx="553">
                  <c:v>72.596310000000003</c:v>
                </c:pt>
                <c:pt idx="554">
                  <c:v>72.533670000000001</c:v>
                </c:pt>
                <c:pt idx="556">
                  <c:v>72.502349999999979</c:v>
                </c:pt>
                <c:pt idx="558">
                  <c:v>72.471030000000013</c:v>
                </c:pt>
                <c:pt idx="559">
                  <c:v>72.439710000000005</c:v>
                </c:pt>
                <c:pt idx="562">
                  <c:v>72.408389999999983</c:v>
                </c:pt>
                <c:pt idx="564">
                  <c:v>72.377079999999978</c:v>
                </c:pt>
                <c:pt idx="570">
                  <c:v>72.345759999999999</c:v>
                </c:pt>
                <c:pt idx="571">
                  <c:v>72.314440000000005</c:v>
                </c:pt>
                <c:pt idx="578">
                  <c:v>72.283120000000025</c:v>
                </c:pt>
                <c:pt idx="579">
                  <c:v>72.251800000000003</c:v>
                </c:pt>
                <c:pt idx="582">
                  <c:v>72.220479999999981</c:v>
                </c:pt>
                <c:pt idx="586">
                  <c:v>72.189160000000001</c:v>
                </c:pt>
                <c:pt idx="588">
                  <c:v>72.126529999999974</c:v>
                </c:pt>
                <c:pt idx="589">
                  <c:v>72.095210000000023</c:v>
                </c:pt>
                <c:pt idx="593">
                  <c:v>72.063890000000001</c:v>
                </c:pt>
                <c:pt idx="595">
                  <c:v>72.032570000000007</c:v>
                </c:pt>
                <c:pt idx="596">
                  <c:v>71.938610000000025</c:v>
                </c:pt>
                <c:pt idx="597">
                  <c:v>71.907300000000006</c:v>
                </c:pt>
                <c:pt idx="616">
                  <c:v>71.875979999999458</c:v>
                </c:pt>
                <c:pt idx="618">
                  <c:v>71.844660000001113</c:v>
                </c:pt>
                <c:pt idx="621">
                  <c:v>71.813339999999982</c:v>
                </c:pt>
                <c:pt idx="622">
                  <c:v>71.782020000000003</c:v>
                </c:pt>
                <c:pt idx="624">
                  <c:v>71.750709999999998</c:v>
                </c:pt>
                <c:pt idx="625">
                  <c:v>71.719380000000001</c:v>
                </c:pt>
                <c:pt idx="634">
                  <c:v>71.688059999999979</c:v>
                </c:pt>
                <c:pt idx="636">
                  <c:v>71.656749999999718</c:v>
                </c:pt>
                <c:pt idx="638">
                  <c:v>71.62542999999998</c:v>
                </c:pt>
                <c:pt idx="646">
                  <c:v>71.562789999999978</c:v>
                </c:pt>
                <c:pt idx="647">
                  <c:v>71.500160000000022</c:v>
                </c:pt>
                <c:pt idx="649">
                  <c:v>71.468829999999997</c:v>
                </c:pt>
                <c:pt idx="651">
                  <c:v>71.437520000001186</c:v>
                </c:pt>
                <c:pt idx="654">
                  <c:v>71.406200000000027</c:v>
                </c:pt>
                <c:pt idx="655">
                  <c:v>71.374879999999948</c:v>
                </c:pt>
                <c:pt idx="658">
                  <c:v>71.34357</c:v>
                </c:pt>
                <c:pt idx="659">
                  <c:v>71.312240000000003</c:v>
                </c:pt>
                <c:pt idx="661">
                  <c:v>71.280930000000012</c:v>
                </c:pt>
                <c:pt idx="663">
                  <c:v>71.249610000001013</c:v>
                </c:pt>
                <c:pt idx="667">
                  <c:v>71.218279999999993</c:v>
                </c:pt>
                <c:pt idx="668">
                  <c:v>71.186969999999974</c:v>
                </c:pt>
                <c:pt idx="670">
                  <c:v>71.15564999999998</c:v>
                </c:pt>
                <c:pt idx="674">
                  <c:v>71.124339999999748</c:v>
                </c:pt>
                <c:pt idx="675">
                  <c:v>71.093020000000024</c:v>
                </c:pt>
                <c:pt idx="676">
                  <c:v>71.061690000000013</c:v>
                </c:pt>
                <c:pt idx="677">
                  <c:v>71.03037999999998</c:v>
                </c:pt>
                <c:pt idx="678">
                  <c:v>70.999060000000213</c:v>
                </c:pt>
                <c:pt idx="679">
                  <c:v>70.967740000000006</c:v>
                </c:pt>
                <c:pt idx="680">
                  <c:v>70.936420000000027</c:v>
                </c:pt>
                <c:pt idx="683">
                  <c:v>70.873789999999588</c:v>
                </c:pt>
                <c:pt idx="686">
                  <c:v>70.842470000000006</c:v>
                </c:pt>
                <c:pt idx="689">
                  <c:v>70.811150000000026</c:v>
                </c:pt>
                <c:pt idx="691">
                  <c:v>70.779829999999976</c:v>
                </c:pt>
                <c:pt idx="693">
                  <c:v>70.748510000000024</c:v>
                </c:pt>
                <c:pt idx="694">
                  <c:v>70.717190000000613</c:v>
                </c:pt>
                <c:pt idx="697">
                  <c:v>70.68586999999998</c:v>
                </c:pt>
                <c:pt idx="698">
                  <c:v>70.623239999999981</c:v>
                </c:pt>
                <c:pt idx="701">
                  <c:v>70.591920000000627</c:v>
                </c:pt>
                <c:pt idx="702">
                  <c:v>70.591920000000627</c:v>
                </c:pt>
                <c:pt idx="703">
                  <c:v>70.591920000000627</c:v>
                </c:pt>
                <c:pt idx="704">
                  <c:v>70.591920000000627</c:v>
                </c:pt>
                <c:pt idx="705">
                  <c:v>70.591920000000627</c:v>
                </c:pt>
                <c:pt idx="706">
                  <c:v>70.591920000000627</c:v>
                </c:pt>
                <c:pt idx="707">
                  <c:v>70.591920000000627</c:v>
                </c:pt>
                <c:pt idx="708">
                  <c:v>70.591920000000627</c:v>
                </c:pt>
                <c:pt idx="709">
                  <c:v>70.591920000000627</c:v>
                </c:pt>
                <c:pt idx="710">
                  <c:v>70.591920000000627</c:v>
                </c:pt>
                <c:pt idx="711">
                  <c:v>70.591920000000627</c:v>
                </c:pt>
                <c:pt idx="712">
                  <c:v>70.591920000000627</c:v>
                </c:pt>
                <c:pt idx="713">
                  <c:v>70.591920000000627</c:v>
                </c:pt>
                <c:pt idx="714">
                  <c:v>70.560600000000022</c:v>
                </c:pt>
                <c:pt idx="722">
                  <c:v>70.52928</c:v>
                </c:pt>
                <c:pt idx="726">
                  <c:v>70.497960000001243</c:v>
                </c:pt>
                <c:pt idx="732">
                  <c:v>70.466640000000027</c:v>
                </c:pt>
                <c:pt idx="736">
                  <c:v>70.435329999999993</c:v>
                </c:pt>
                <c:pt idx="738">
                  <c:v>70.404010000000113</c:v>
                </c:pt>
                <c:pt idx="739">
                  <c:v>70.372689999999949</c:v>
                </c:pt>
                <c:pt idx="742">
                  <c:v>70.341370000000012</c:v>
                </c:pt>
                <c:pt idx="746">
                  <c:v>70.310059999999993</c:v>
                </c:pt>
                <c:pt idx="747">
                  <c:v>70.247420000001171</c:v>
                </c:pt>
                <c:pt idx="748">
                  <c:v>70.216090000000023</c:v>
                </c:pt>
                <c:pt idx="752">
                  <c:v>70.184779999999748</c:v>
                </c:pt>
                <c:pt idx="754">
                  <c:v>70.153469999999984</c:v>
                </c:pt>
                <c:pt idx="755">
                  <c:v>70.090829999999997</c:v>
                </c:pt>
                <c:pt idx="759">
                  <c:v>70.059510000000003</c:v>
                </c:pt>
                <c:pt idx="761">
                  <c:v>70.028179999999978</c:v>
                </c:pt>
                <c:pt idx="762">
                  <c:v>69.996870000000001</c:v>
                </c:pt>
                <c:pt idx="763">
                  <c:v>69.965549999999993</c:v>
                </c:pt>
                <c:pt idx="766">
                  <c:v>69.902920000000023</c:v>
                </c:pt>
                <c:pt idx="767">
                  <c:v>69.871589999999998</c:v>
                </c:pt>
                <c:pt idx="769">
                  <c:v>69.840280000000007</c:v>
                </c:pt>
                <c:pt idx="770">
                  <c:v>69.808959999999999</c:v>
                </c:pt>
                <c:pt idx="771">
                  <c:v>69.777640000000005</c:v>
                </c:pt>
                <c:pt idx="776">
                  <c:v>69.746320000000026</c:v>
                </c:pt>
                <c:pt idx="778">
                  <c:v>69.715000000000003</c:v>
                </c:pt>
                <c:pt idx="780">
                  <c:v>69.683689999999999</c:v>
                </c:pt>
                <c:pt idx="787">
                  <c:v>69.652369999999948</c:v>
                </c:pt>
                <c:pt idx="789">
                  <c:v>69.621049999999983</c:v>
                </c:pt>
                <c:pt idx="791">
                  <c:v>69.558409999999981</c:v>
                </c:pt>
                <c:pt idx="792">
                  <c:v>69.527090000000001</c:v>
                </c:pt>
                <c:pt idx="795">
                  <c:v>69.495769999999993</c:v>
                </c:pt>
                <c:pt idx="800">
                  <c:v>69.464450000000113</c:v>
                </c:pt>
                <c:pt idx="802">
                  <c:v>69.401820000000427</c:v>
                </c:pt>
                <c:pt idx="806">
                  <c:v>69.370499999999979</c:v>
                </c:pt>
                <c:pt idx="807">
                  <c:v>69.339179999999999</c:v>
                </c:pt>
                <c:pt idx="809">
                  <c:v>69.307860000000005</c:v>
                </c:pt>
                <c:pt idx="811">
                  <c:v>69.276539999999983</c:v>
                </c:pt>
                <c:pt idx="814">
                  <c:v>69.245220000000927</c:v>
                </c:pt>
                <c:pt idx="815">
                  <c:v>69.213910000000027</c:v>
                </c:pt>
                <c:pt idx="817">
                  <c:v>69.182589999999948</c:v>
                </c:pt>
                <c:pt idx="820">
                  <c:v>69.151269999999997</c:v>
                </c:pt>
                <c:pt idx="822">
                  <c:v>69.119950000000003</c:v>
                </c:pt>
                <c:pt idx="823">
                  <c:v>69.088629999999995</c:v>
                </c:pt>
                <c:pt idx="825">
                  <c:v>69.057310000000001</c:v>
                </c:pt>
                <c:pt idx="828">
                  <c:v>69.025989999999979</c:v>
                </c:pt>
                <c:pt idx="829">
                  <c:v>68.994670000000113</c:v>
                </c:pt>
                <c:pt idx="830">
                  <c:v>68.963360000000023</c:v>
                </c:pt>
                <c:pt idx="831">
                  <c:v>68.932040000000001</c:v>
                </c:pt>
                <c:pt idx="832">
                  <c:v>68.900720000000007</c:v>
                </c:pt>
                <c:pt idx="835">
                  <c:v>68.869399999999999</c:v>
                </c:pt>
                <c:pt idx="849">
                  <c:v>68.806769999999986</c:v>
                </c:pt>
                <c:pt idx="851">
                  <c:v>68.775439999999719</c:v>
                </c:pt>
                <c:pt idx="852">
                  <c:v>68.744130000000027</c:v>
                </c:pt>
                <c:pt idx="853">
                  <c:v>68.712810000000005</c:v>
                </c:pt>
                <c:pt idx="858">
                  <c:v>68.681489999999982</c:v>
                </c:pt>
                <c:pt idx="859">
                  <c:v>68.650179999999978</c:v>
                </c:pt>
                <c:pt idx="862">
                  <c:v>68.618849999999981</c:v>
                </c:pt>
                <c:pt idx="863">
                  <c:v>68.587530000000001</c:v>
                </c:pt>
                <c:pt idx="868">
                  <c:v>68.556220000000025</c:v>
                </c:pt>
                <c:pt idx="870">
                  <c:v>68.493580000000023</c:v>
                </c:pt>
                <c:pt idx="871">
                  <c:v>68.462260000000313</c:v>
                </c:pt>
                <c:pt idx="872">
                  <c:v>68.430940000000007</c:v>
                </c:pt>
                <c:pt idx="873">
                  <c:v>68.399630000000002</c:v>
                </c:pt>
                <c:pt idx="875">
                  <c:v>68.368300000000005</c:v>
                </c:pt>
                <c:pt idx="878">
                  <c:v>68.33699</c:v>
                </c:pt>
                <c:pt idx="883">
                  <c:v>68.305670000000006</c:v>
                </c:pt>
                <c:pt idx="888">
                  <c:v>68.274349999999998</c:v>
                </c:pt>
                <c:pt idx="889">
                  <c:v>68.243030000000005</c:v>
                </c:pt>
                <c:pt idx="890">
                  <c:v>68.211710000000025</c:v>
                </c:pt>
                <c:pt idx="891">
                  <c:v>68.149079999999998</c:v>
                </c:pt>
                <c:pt idx="896">
                  <c:v>68.117750000000001</c:v>
                </c:pt>
                <c:pt idx="899">
                  <c:v>68.086439999999982</c:v>
                </c:pt>
                <c:pt idx="901">
                  <c:v>68.055120000000002</c:v>
                </c:pt>
                <c:pt idx="902">
                  <c:v>67.992490000000004</c:v>
                </c:pt>
                <c:pt idx="906">
                  <c:v>67.961160000001243</c:v>
                </c:pt>
                <c:pt idx="907">
                  <c:v>67.961160000001243</c:v>
                </c:pt>
                <c:pt idx="908">
                  <c:v>67.961160000001243</c:v>
                </c:pt>
                <c:pt idx="909">
                  <c:v>67.961160000001243</c:v>
                </c:pt>
                <c:pt idx="910">
                  <c:v>67.961160000001243</c:v>
                </c:pt>
                <c:pt idx="911">
                  <c:v>67.961160000001243</c:v>
                </c:pt>
                <c:pt idx="912">
                  <c:v>67.961160000001243</c:v>
                </c:pt>
                <c:pt idx="913">
                  <c:v>67.961160000001243</c:v>
                </c:pt>
                <c:pt idx="914">
                  <c:v>67.961160000001243</c:v>
                </c:pt>
                <c:pt idx="915">
                  <c:v>67.961160000001243</c:v>
                </c:pt>
                <c:pt idx="916">
                  <c:v>67.961160000001243</c:v>
                </c:pt>
                <c:pt idx="917">
                  <c:v>67.961160000001243</c:v>
                </c:pt>
                <c:pt idx="918">
                  <c:v>67.961160000001243</c:v>
                </c:pt>
                <c:pt idx="919">
                  <c:v>67.961160000001243</c:v>
                </c:pt>
                <c:pt idx="920">
                  <c:v>67.961160000001243</c:v>
                </c:pt>
                <c:pt idx="921">
                  <c:v>67.929850000000002</c:v>
                </c:pt>
                <c:pt idx="922">
                  <c:v>67.929850000000002</c:v>
                </c:pt>
                <c:pt idx="923">
                  <c:v>67.929850000000002</c:v>
                </c:pt>
                <c:pt idx="924">
                  <c:v>67.929850000000002</c:v>
                </c:pt>
                <c:pt idx="925">
                  <c:v>67.929850000000002</c:v>
                </c:pt>
                <c:pt idx="926">
                  <c:v>67.929850000000002</c:v>
                </c:pt>
                <c:pt idx="927">
                  <c:v>67.929850000000002</c:v>
                </c:pt>
                <c:pt idx="928">
                  <c:v>67.929850000000002</c:v>
                </c:pt>
                <c:pt idx="929">
                  <c:v>67.929850000000002</c:v>
                </c:pt>
                <c:pt idx="930">
                  <c:v>67.929850000000002</c:v>
                </c:pt>
                <c:pt idx="931">
                  <c:v>67.929850000000002</c:v>
                </c:pt>
                <c:pt idx="932">
                  <c:v>67.929850000000002</c:v>
                </c:pt>
                <c:pt idx="933">
                  <c:v>67.898529999999994</c:v>
                </c:pt>
                <c:pt idx="934">
                  <c:v>67.835889999999978</c:v>
                </c:pt>
                <c:pt idx="936">
                  <c:v>67.804570000000012</c:v>
                </c:pt>
                <c:pt idx="937">
                  <c:v>67.773250000000004</c:v>
                </c:pt>
                <c:pt idx="939">
                  <c:v>67.741940000000113</c:v>
                </c:pt>
                <c:pt idx="940">
                  <c:v>67.7106200000012</c:v>
                </c:pt>
                <c:pt idx="943">
                  <c:v>67.679299999999984</c:v>
                </c:pt>
                <c:pt idx="945">
                  <c:v>67.647980000000004</c:v>
                </c:pt>
                <c:pt idx="948">
                  <c:v>67.616660000000024</c:v>
                </c:pt>
                <c:pt idx="951">
                  <c:v>67.585339999999718</c:v>
                </c:pt>
                <c:pt idx="956">
                  <c:v>67.554020000000023</c:v>
                </c:pt>
                <c:pt idx="959">
                  <c:v>67.522709999999748</c:v>
                </c:pt>
                <c:pt idx="965">
                  <c:v>67.491390000000024</c:v>
                </c:pt>
                <c:pt idx="968">
                  <c:v>67.460070000000002</c:v>
                </c:pt>
                <c:pt idx="972">
                  <c:v>67.42874999999998</c:v>
                </c:pt>
                <c:pt idx="973">
                  <c:v>67.39743</c:v>
                </c:pt>
                <c:pt idx="974">
                  <c:v>67.334789999999998</c:v>
                </c:pt>
                <c:pt idx="980">
                  <c:v>67.303479999999979</c:v>
                </c:pt>
                <c:pt idx="982">
                  <c:v>67.27216</c:v>
                </c:pt>
                <c:pt idx="986">
                  <c:v>67.240840000000006</c:v>
                </c:pt>
                <c:pt idx="987">
                  <c:v>67.209520000000026</c:v>
                </c:pt>
                <c:pt idx="989">
                  <c:v>67.178199999999848</c:v>
                </c:pt>
                <c:pt idx="990">
                  <c:v>67.146889999999999</c:v>
                </c:pt>
                <c:pt idx="992">
                  <c:v>67.115560000000002</c:v>
                </c:pt>
                <c:pt idx="997">
                  <c:v>67.084240000000023</c:v>
                </c:pt>
                <c:pt idx="1001">
                  <c:v>67.052929999999975</c:v>
                </c:pt>
                <c:pt idx="1005">
                  <c:v>67.021610000000024</c:v>
                </c:pt>
                <c:pt idx="1016">
                  <c:v>66.990300000000005</c:v>
                </c:pt>
                <c:pt idx="1019">
                  <c:v>66.927650000000213</c:v>
                </c:pt>
                <c:pt idx="1022">
                  <c:v>66.865009999999998</c:v>
                </c:pt>
                <c:pt idx="1025">
                  <c:v>66.833699999999993</c:v>
                </c:pt>
                <c:pt idx="1026">
                  <c:v>66.802379999999559</c:v>
                </c:pt>
                <c:pt idx="1027">
                  <c:v>66.739750000000001</c:v>
                </c:pt>
                <c:pt idx="1028">
                  <c:v>66.708420000000004</c:v>
                </c:pt>
                <c:pt idx="1030">
                  <c:v>66.677109999999999</c:v>
                </c:pt>
                <c:pt idx="1033">
                  <c:v>66.645789999999948</c:v>
                </c:pt>
                <c:pt idx="1038">
                  <c:v>66.614460000000022</c:v>
                </c:pt>
                <c:pt idx="1039">
                  <c:v>66.583150000000003</c:v>
                </c:pt>
                <c:pt idx="1040">
                  <c:v>66.520520000000005</c:v>
                </c:pt>
                <c:pt idx="1043">
                  <c:v>66.489200000000025</c:v>
                </c:pt>
                <c:pt idx="1047">
                  <c:v>66.457880000000003</c:v>
                </c:pt>
                <c:pt idx="1050">
                  <c:v>66.426560000000023</c:v>
                </c:pt>
                <c:pt idx="1052">
                  <c:v>66.395240000000001</c:v>
                </c:pt>
                <c:pt idx="1057">
                  <c:v>66.332599999999999</c:v>
                </c:pt>
                <c:pt idx="1060">
                  <c:v>66.301280000000006</c:v>
                </c:pt>
                <c:pt idx="1062">
                  <c:v>66.238650000000007</c:v>
                </c:pt>
                <c:pt idx="1065">
                  <c:v>66.207330000000013</c:v>
                </c:pt>
                <c:pt idx="1066">
                  <c:v>66.176009999999948</c:v>
                </c:pt>
                <c:pt idx="1068">
                  <c:v>66.144690000000026</c:v>
                </c:pt>
                <c:pt idx="1069">
                  <c:v>66.113369999999975</c:v>
                </c:pt>
                <c:pt idx="1070">
                  <c:v>66.050739999999948</c:v>
                </c:pt>
                <c:pt idx="1073">
                  <c:v>66.019420000000025</c:v>
                </c:pt>
                <c:pt idx="1079">
                  <c:v>65.988100000000003</c:v>
                </c:pt>
                <c:pt idx="1087">
                  <c:v>65.956789999999998</c:v>
                </c:pt>
                <c:pt idx="1090">
                  <c:v>65.925460000000001</c:v>
                </c:pt>
                <c:pt idx="1093">
                  <c:v>65.862819999999999</c:v>
                </c:pt>
                <c:pt idx="1095">
                  <c:v>65.831500000000005</c:v>
                </c:pt>
                <c:pt idx="1097">
                  <c:v>65.768870000000007</c:v>
                </c:pt>
                <c:pt idx="1099">
                  <c:v>65.737550000000013</c:v>
                </c:pt>
                <c:pt idx="1105">
                  <c:v>65.706240000000022</c:v>
                </c:pt>
                <c:pt idx="1107">
                  <c:v>65.674909999999983</c:v>
                </c:pt>
                <c:pt idx="1109">
                  <c:v>65.643600000000006</c:v>
                </c:pt>
                <c:pt idx="1110">
                  <c:v>65.612269999999995</c:v>
                </c:pt>
                <c:pt idx="1111">
                  <c:v>65.580960000000005</c:v>
                </c:pt>
                <c:pt idx="1112">
                  <c:v>65.549640000000025</c:v>
                </c:pt>
                <c:pt idx="1116">
                  <c:v>65.518320000000003</c:v>
                </c:pt>
                <c:pt idx="1125">
                  <c:v>65.487000000000023</c:v>
                </c:pt>
                <c:pt idx="1127">
                  <c:v>65.455690000000004</c:v>
                </c:pt>
                <c:pt idx="1130">
                  <c:v>65.424359999999993</c:v>
                </c:pt>
                <c:pt idx="1140">
                  <c:v>65.393050000000002</c:v>
                </c:pt>
                <c:pt idx="1145">
                  <c:v>65.361720000000005</c:v>
                </c:pt>
                <c:pt idx="1150">
                  <c:v>65.330410000000001</c:v>
                </c:pt>
                <c:pt idx="1153">
                  <c:v>65.299100000000024</c:v>
                </c:pt>
                <c:pt idx="1155">
                  <c:v>65.267770000000013</c:v>
                </c:pt>
                <c:pt idx="1156">
                  <c:v>65.236460000000022</c:v>
                </c:pt>
                <c:pt idx="1162">
                  <c:v>65.20514</c:v>
                </c:pt>
                <c:pt idx="1164">
                  <c:v>65.173809999999719</c:v>
                </c:pt>
                <c:pt idx="1166">
                  <c:v>65.142499999999998</c:v>
                </c:pt>
                <c:pt idx="1168">
                  <c:v>65.111180000000004</c:v>
                </c:pt>
                <c:pt idx="1178">
                  <c:v>65.079859999999982</c:v>
                </c:pt>
                <c:pt idx="1180">
                  <c:v>65.017230000000026</c:v>
                </c:pt>
                <c:pt idx="1185">
                  <c:v>64.985910000000004</c:v>
                </c:pt>
                <c:pt idx="1192">
                  <c:v>64.954590000000024</c:v>
                </c:pt>
                <c:pt idx="1193">
                  <c:v>64.923270000000002</c:v>
                </c:pt>
                <c:pt idx="1194">
                  <c:v>64.891950000000023</c:v>
                </c:pt>
                <c:pt idx="1197">
                  <c:v>64.86063</c:v>
                </c:pt>
                <c:pt idx="1198">
                  <c:v>64.829319999999981</c:v>
                </c:pt>
                <c:pt idx="1199">
                  <c:v>64.798000000000002</c:v>
                </c:pt>
                <c:pt idx="1205">
                  <c:v>64.766680000000022</c:v>
                </c:pt>
                <c:pt idx="1208">
                  <c:v>64.73536</c:v>
                </c:pt>
                <c:pt idx="1212">
                  <c:v>64.704040000000006</c:v>
                </c:pt>
                <c:pt idx="1220">
                  <c:v>64.672719999999458</c:v>
                </c:pt>
                <c:pt idx="1222">
                  <c:v>64.641400000000004</c:v>
                </c:pt>
                <c:pt idx="1224">
                  <c:v>64.610079999999982</c:v>
                </c:pt>
                <c:pt idx="1237">
                  <c:v>64.578769999999949</c:v>
                </c:pt>
                <c:pt idx="1241">
                  <c:v>64.547450000000026</c:v>
                </c:pt>
                <c:pt idx="1242">
                  <c:v>64.516130000000004</c:v>
                </c:pt>
                <c:pt idx="1245">
                  <c:v>64.484810000000024</c:v>
                </c:pt>
                <c:pt idx="1249">
                  <c:v>64.453490000000002</c:v>
                </c:pt>
                <c:pt idx="1254">
                  <c:v>64.422169999999994</c:v>
                </c:pt>
                <c:pt idx="1257">
                  <c:v>64.39085</c:v>
                </c:pt>
                <c:pt idx="1259">
                  <c:v>64.359539999999981</c:v>
                </c:pt>
                <c:pt idx="1261">
                  <c:v>64.328220000000002</c:v>
                </c:pt>
                <c:pt idx="1263">
                  <c:v>64.296900000000022</c:v>
                </c:pt>
                <c:pt idx="1264">
                  <c:v>64.26558</c:v>
                </c:pt>
                <c:pt idx="1277">
                  <c:v>64.234260000001242</c:v>
                </c:pt>
                <c:pt idx="1281">
                  <c:v>64.202950000000001</c:v>
                </c:pt>
                <c:pt idx="1282">
                  <c:v>64.171620000000004</c:v>
                </c:pt>
                <c:pt idx="1287">
                  <c:v>64.140299999999996</c:v>
                </c:pt>
                <c:pt idx="1302">
                  <c:v>64.108989999999949</c:v>
                </c:pt>
                <c:pt idx="1306">
                  <c:v>64.077670000000012</c:v>
                </c:pt>
                <c:pt idx="1307">
                  <c:v>64.046360000000007</c:v>
                </c:pt>
                <c:pt idx="1310">
                  <c:v>64.015029999999996</c:v>
                </c:pt>
                <c:pt idx="1312">
                  <c:v>63.983720000000012</c:v>
                </c:pt>
                <c:pt idx="1316">
                  <c:v>63.952399999999997</c:v>
                </c:pt>
                <c:pt idx="1318">
                  <c:v>63.921080000000003</c:v>
                </c:pt>
                <c:pt idx="1325">
                  <c:v>63.889760000000003</c:v>
                </c:pt>
                <c:pt idx="1327">
                  <c:v>63.858440000000002</c:v>
                </c:pt>
                <c:pt idx="1328">
                  <c:v>63.827120000000001</c:v>
                </c:pt>
                <c:pt idx="1329">
                  <c:v>63.795810000000571</c:v>
                </c:pt>
                <c:pt idx="1336">
                  <c:v>63.764480000000013</c:v>
                </c:pt>
                <c:pt idx="1339">
                  <c:v>63.733170000000413</c:v>
                </c:pt>
                <c:pt idx="1343">
                  <c:v>63.70185</c:v>
                </c:pt>
                <c:pt idx="1349">
                  <c:v>63.670530000000063</c:v>
                </c:pt>
                <c:pt idx="1353">
                  <c:v>63.639210000000013</c:v>
                </c:pt>
                <c:pt idx="1358">
                  <c:v>63.607889999999998</c:v>
                </c:pt>
                <c:pt idx="1362">
                  <c:v>63.576570000000011</c:v>
                </c:pt>
                <c:pt idx="1366">
                  <c:v>63.545260000000013</c:v>
                </c:pt>
                <c:pt idx="1367">
                  <c:v>63.513940000000012</c:v>
                </c:pt>
                <c:pt idx="1371">
                  <c:v>63.482619999999997</c:v>
                </c:pt>
                <c:pt idx="1377">
                  <c:v>63.451300000000003</c:v>
                </c:pt>
                <c:pt idx="1380">
                  <c:v>63.388660000000002</c:v>
                </c:pt>
                <c:pt idx="1385">
                  <c:v>63.357340000000001</c:v>
                </c:pt>
                <c:pt idx="1388">
                  <c:v>63.326030000000003</c:v>
                </c:pt>
                <c:pt idx="1389">
                  <c:v>63.294710000000521</c:v>
                </c:pt>
                <c:pt idx="1393">
                  <c:v>63.263390000000413</c:v>
                </c:pt>
                <c:pt idx="1397">
                  <c:v>63.232070000000213</c:v>
                </c:pt>
                <c:pt idx="1398">
                  <c:v>63.200750000000063</c:v>
                </c:pt>
                <c:pt idx="1407">
                  <c:v>63.169430000000013</c:v>
                </c:pt>
                <c:pt idx="1408">
                  <c:v>63.138110000000658</c:v>
                </c:pt>
                <c:pt idx="1411">
                  <c:v>63.106790000000011</c:v>
                </c:pt>
                <c:pt idx="1417">
                  <c:v>63.075480000000013</c:v>
                </c:pt>
                <c:pt idx="1420">
                  <c:v>63.044160000000012</c:v>
                </c:pt>
                <c:pt idx="1423">
                  <c:v>63.012839999999997</c:v>
                </c:pt>
                <c:pt idx="1431">
                  <c:v>62.981520000000003</c:v>
                </c:pt>
                <c:pt idx="1433">
                  <c:v>62.950209999999998</c:v>
                </c:pt>
                <c:pt idx="1437">
                  <c:v>62.918880000000001</c:v>
                </c:pt>
                <c:pt idx="1440">
                  <c:v>62.887569999999997</c:v>
                </c:pt>
                <c:pt idx="1441">
                  <c:v>62.856250000000003</c:v>
                </c:pt>
                <c:pt idx="1443">
                  <c:v>62.824930000000002</c:v>
                </c:pt>
                <c:pt idx="1445">
                  <c:v>62.793610000000363</c:v>
                </c:pt>
                <c:pt idx="1446">
                  <c:v>62.762290000000213</c:v>
                </c:pt>
                <c:pt idx="1448">
                  <c:v>62.730970000000013</c:v>
                </c:pt>
                <c:pt idx="1451">
                  <c:v>62.699660000000002</c:v>
                </c:pt>
                <c:pt idx="1453">
                  <c:v>62.668330000000651</c:v>
                </c:pt>
                <c:pt idx="1455">
                  <c:v>62.63702</c:v>
                </c:pt>
                <c:pt idx="1456">
                  <c:v>62.605700000000013</c:v>
                </c:pt>
                <c:pt idx="1458">
                  <c:v>62.574379999999998</c:v>
                </c:pt>
                <c:pt idx="1467">
                  <c:v>62.543059999999997</c:v>
                </c:pt>
                <c:pt idx="1468">
                  <c:v>62.511740000000003</c:v>
                </c:pt>
                <c:pt idx="1469">
                  <c:v>62.480429999999998</c:v>
                </c:pt>
                <c:pt idx="1470">
                  <c:v>62.449110000000012</c:v>
                </c:pt>
                <c:pt idx="1473">
                  <c:v>62.417789999999997</c:v>
                </c:pt>
                <c:pt idx="1479">
                  <c:v>62.386470000000003</c:v>
                </c:pt>
                <c:pt idx="1480">
                  <c:v>62.355159999999998</c:v>
                </c:pt>
                <c:pt idx="1482">
                  <c:v>62.323830000000001</c:v>
                </c:pt>
                <c:pt idx="1483">
                  <c:v>62.292510000001002</c:v>
                </c:pt>
                <c:pt idx="1484">
                  <c:v>62.261190000000013</c:v>
                </c:pt>
                <c:pt idx="1486">
                  <c:v>62.229880000000001</c:v>
                </c:pt>
                <c:pt idx="1490">
                  <c:v>62.198560000000263</c:v>
                </c:pt>
                <c:pt idx="1493">
                  <c:v>62.16724</c:v>
                </c:pt>
                <c:pt idx="1494">
                  <c:v>62.135920000000013</c:v>
                </c:pt>
                <c:pt idx="1495">
                  <c:v>62.104610000000001</c:v>
                </c:pt>
                <c:pt idx="1496">
                  <c:v>62.073279999999997</c:v>
                </c:pt>
                <c:pt idx="1498">
                  <c:v>62.041969999999999</c:v>
                </c:pt>
                <c:pt idx="1501">
                  <c:v>62.010649999999998</c:v>
                </c:pt>
                <c:pt idx="1503">
                  <c:v>61.979330000000012</c:v>
                </c:pt>
                <c:pt idx="1504">
                  <c:v>61.979330000000012</c:v>
                </c:pt>
                <c:pt idx="1505">
                  <c:v>61.979330000000012</c:v>
                </c:pt>
                <c:pt idx="1506">
                  <c:v>61.948010000000011</c:v>
                </c:pt>
                <c:pt idx="1507">
                  <c:v>61.916690000000003</c:v>
                </c:pt>
                <c:pt idx="1508">
                  <c:v>61.916690000000003</c:v>
                </c:pt>
                <c:pt idx="1509">
                  <c:v>61.916690000000003</c:v>
                </c:pt>
                <c:pt idx="1510">
                  <c:v>61.916690000000003</c:v>
                </c:pt>
                <c:pt idx="1511">
                  <c:v>61.916690000000003</c:v>
                </c:pt>
                <c:pt idx="1512">
                  <c:v>61.916690000000003</c:v>
                </c:pt>
                <c:pt idx="1513">
                  <c:v>61.916690000000003</c:v>
                </c:pt>
                <c:pt idx="1514">
                  <c:v>61.85405999999999</c:v>
                </c:pt>
                <c:pt idx="1516">
                  <c:v>61.822730000000163</c:v>
                </c:pt>
                <c:pt idx="1517">
                  <c:v>61.822730000000163</c:v>
                </c:pt>
                <c:pt idx="1518">
                  <c:v>61.822730000000163</c:v>
                </c:pt>
                <c:pt idx="1519">
                  <c:v>61.822730000000163</c:v>
                </c:pt>
                <c:pt idx="1520">
                  <c:v>61.822730000000163</c:v>
                </c:pt>
                <c:pt idx="1521">
                  <c:v>61.822730000000163</c:v>
                </c:pt>
                <c:pt idx="1522">
                  <c:v>61.822730000000163</c:v>
                </c:pt>
                <c:pt idx="1523">
                  <c:v>61.822730000000163</c:v>
                </c:pt>
                <c:pt idx="1524">
                  <c:v>61.822730000000163</c:v>
                </c:pt>
                <c:pt idx="1525">
                  <c:v>61.822730000000163</c:v>
                </c:pt>
                <c:pt idx="1526">
                  <c:v>61.822730000000163</c:v>
                </c:pt>
                <c:pt idx="1527">
                  <c:v>61.822730000000163</c:v>
                </c:pt>
                <c:pt idx="1528">
                  <c:v>61.822730000000163</c:v>
                </c:pt>
                <c:pt idx="1529">
                  <c:v>61.822730000000163</c:v>
                </c:pt>
                <c:pt idx="1530">
                  <c:v>61.791420000000002</c:v>
                </c:pt>
                <c:pt idx="1531">
                  <c:v>61.760100000000413</c:v>
                </c:pt>
                <c:pt idx="1533">
                  <c:v>61.728780000000263</c:v>
                </c:pt>
                <c:pt idx="1536">
                  <c:v>61.69746</c:v>
                </c:pt>
                <c:pt idx="1540">
                  <c:v>61.666140000000013</c:v>
                </c:pt>
                <c:pt idx="1545">
                  <c:v>61.634830000000001</c:v>
                </c:pt>
                <c:pt idx="1548">
                  <c:v>61.603510000000163</c:v>
                </c:pt>
                <c:pt idx="1549">
                  <c:v>61.572190000000013</c:v>
                </c:pt>
                <c:pt idx="1550">
                  <c:v>61.509550000000011</c:v>
                </c:pt>
                <c:pt idx="1551">
                  <c:v>61.478230000000003</c:v>
                </c:pt>
                <c:pt idx="1552">
                  <c:v>61.446920000000013</c:v>
                </c:pt>
                <c:pt idx="1553">
                  <c:v>61.415599999999998</c:v>
                </c:pt>
                <c:pt idx="1554">
                  <c:v>61.38427999999999</c:v>
                </c:pt>
                <c:pt idx="1555">
                  <c:v>61.352960000000003</c:v>
                </c:pt>
                <c:pt idx="1556">
                  <c:v>61.321640000000002</c:v>
                </c:pt>
                <c:pt idx="1557">
                  <c:v>61.290330000000637</c:v>
                </c:pt>
                <c:pt idx="1558">
                  <c:v>61.259</c:v>
                </c:pt>
                <c:pt idx="1562">
                  <c:v>61.196370000000513</c:v>
                </c:pt>
                <c:pt idx="1563">
                  <c:v>61.165050000000313</c:v>
                </c:pt>
                <c:pt idx="1564">
                  <c:v>61.071089999999998</c:v>
                </c:pt>
                <c:pt idx="1565">
                  <c:v>61.03978</c:v>
                </c:pt>
                <c:pt idx="1567">
                  <c:v>61.008450000000003</c:v>
                </c:pt>
                <c:pt idx="1569">
                  <c:v>60.977140000000013</c:v>
                </c:pt>
                <c:pt idx="1570">
                  <c:v>60.945819999999998</c:v>
                </c:pt>
                <c:pt idx="1577">
                  <c:v>60.914499999999997</c:v>
                </c:pt>
                <c:pt idx="1586">
                  <c:v>60.883180000000003</c:v>
                </c:pt>
                <c:pt idx="1588">
                  <c:v>60.851869999999018</c:v>
                </c:pt>
                <c:pt idx="1590">
                  <c:v>60.820550000000011</c:v>
                </c:pt>
                <c:pt idx="1601">
                  <c:v>60.789230000000003</c:v>
                </c:pt>
                <c:pt idx="1610">
                  <c:v>60.757899999999999</c:v>
                </c:pt>
                <c:pt idx="1612">
                  <c:v>60.726590000000463</c:v>
                </c:pt>
                <c:pt idx="1616">
                  <c:v>60.695270000000313</c:v>
                </c:pt>
                <c:pt idx="1619">
                  <c:v>60.663950000000163</c:v>
                </c:pt>
                <c:pt idx="1622">
                  <c:v>60.632630000000013</c:v>
                </c:pt>
                <c:pt idx="1623">
                  <c:v>60.632630000000013</c:v>
                </c:pt>
                <c:pt idx="1624">
                  <c:v>60.632630000000013</c:v>
                </c:pt>
                <c:pt idx="1625">
                  <c:v>60.632630000000013</c:v>
                </c:pt>
                <c:pt idx="1626">
                  <c:v>60.632630000000013</c:v>
                </c:pt>
                <c:pt idx="1627">
                  <c:v>60.632630000000013</c:v>
                </c:pt>
                <c:pt idx="1628">
                  <c:v>60.632630000000013</c:v>
                </c:pt>
                <c:pt idx="1629">
                  <c:v>60.632630000000013</c:v>
                </c:pt>
                <c:pt idx="1630">
                  <c:v>60.632630000000013</c:v>
                </c:pt>
                <c:pt idx="1631">
                  <c:v>60.601320000000001</c:v>
                </c:pt>
                <c:pt idx="1633">
                  <c:v>60.57</c:v>
                </c:pt>
                <c:pt idx="1636">
                  <c:v>60.538680000000006</c:v>
                </c:pt>
                <c:pt idx="1638">
                  <c:v>60.507360000000013</c:v>
                </c:pt>
                <c:pt idx="1641">
                  <c:v>60.476039999999998</c:v>
                </c:pt>
                <c:pt idx="1643">
                  <c:v>60.413400000000003</c:v>
                </c:pt>
                <c:pt idx="1644">
                  <c:v>60.382089999999998</c:v>
                </c:pt>
                <c:pt idx="1645">
                  <c:v>60.350769999999997</c:v>
                </c:pt>
                <c:pt idx="1649">
                  <c:v>60.319450000000003</c:v>
                </c:pt>
                <c:pt idx="1650">
                  <c:v>60.256810000000002</c:v>
                </c:pt>
                <c:pt idx="1655">
                  <c:v>60.225490000000313</c:v>
                </c:pt>
                <c:pt idx="1657">
                  <c:v>60.194180000000003</c:v>
                </c:pt>
                <c:pt idx="1658">
                  <c:v>60.162850000000013</c:v>
                </c:pt>
                <c:pt idx="1659">
                  <c:v>60.131540000000001</c:v>
                </c:pt>
                <c:pt idx="1661">
                  <c:v>60.10022</c:v>
                </c:pt>
                <c:pt idx="1662">
                  <c:v>60.068900000000063</c:v>
                </c:pt>
                <c:pt idx="1665">
                  <c:v>60.037580000000013</c:v>
                </c:pt>
                <c:pt idx="1666">
                  <c:v>60.006259999999997</c:v>
                </c:pt>
                <c:pt idx="1667">
                  <c:v>59.943629999999999</c:v>
                </c:pt>
                <c:pt idx="1668">
                  <c:v>59.880989999999997</c:v>
                </c:pt>
                <c:pt idx="1669">
                  <c:v>59.849670000000003</c:v>
                </c:pt>
                <c:pt idx="1671">
                  <c:v>59.818350000000002</c:v>
                </c:pt>
                <c:pt idx="1674">
                  <c:v>59.787030000000001</c:v>
                </c:pt>
                <c:pt idx="1676">
                  <c:v>59.755710000000263</c:v>
                </c:pt>
                <c:pt idx="1678">
                  <c:v>59.724400000000003</c:v>
                </c:pt>
                <c:pt idx="1680">
                  <c:v>59.693080000000002</c:v>
                </c:pt>
                <c:pt idx="1681">
                  <c:v>59.693080000000002</c:v>
                </c:pt>
                <c:pt idx="1682">
                  <c:v>59.693080000000002</c:v>
                </c:pt>
                <c:pt idx="1683">
                  <c:v>59.693080000000002</c:v>
                </c:pt>
                <c:pt idx="1684">
                  <c:v>59.693080000000002</c:v>
                </c:pt>
                <c:pt idx="1685">
                  <c:v>59.693080000000002</c:v>
                </c:pt>
                <c:pt idx="1686">
                  <c:v>59.693080000000002</c:v>
                </c:pt>
                <c:pt idx="1687">
                  <c:v>59.693080000000002</c:v>
                </c:pt>
                <c:pt idx="1688">
                  <c:v>59.693080000000002</c:v>
                </c:pt>
                <c:pt idx="1689">
                  <c:v>59.693080000000002</c:v>
                </c:pt>
                <c:pt idx="1690">
                  <c:v>59.693080000000002</c:v>
                </c:pt>
                <c:pt idx="1691">
                  <c:v>59.693080000000002</c:v>
                </c:pt>
                <c:pt idx="1692">
                  <c:v>59.693080000000002</c:v>
                </c:pt>
                <c:pt idx="1693">
                  <c:v>59.693080000000002</c:v>
                </c:pt>
                <c:pt idx="1694">
                  <c:v>59.693080000000002</c:v>
                </c:pt>
                <c:pt idx="1695">
                  <c:v>59.693080000000002</c:v>
                </c:pt>
                <c:pt idx="1696">
                  <c:v>59.661760000000001</c:v>
                </c:pt>
                <c:pt idx="1704">
                  <c:v>59.63044</c:v>
                </c:pt>
                <c:pt idx="1705">
                  <c:v>59.599120000000013</c:v>
                </c:pt>
                <c:pt idx="1709">
                  <c:v>59.567800000000013</c:v>
                </c:pt>
                <c:pt idx="1711">
                  <c:v>59.536490000000001</c:v>
                </c:pt>
                <c:pt idx="1714">
                  <c:v>59.505170000000113</c:v>
                </c:pt>
                <c:pt idx="1717">
                  <c:v>59.473849999999999</c:v>
                </c:pt>
                <c:pt idx="1719">
                  <c:v>59.442530000000012</c:v>
                </c:pt>
                <c:pt idx="1728">
                  <c:v>59.411209999999997</c:v>
                </c:pt>
                <c:pt idx="1730">
                  <c:v>59.379890000000003</c:v>
                </c:pt>
                <c:pt idx="1732">
                  <c:v>59.348580000000013</c:v>
                </c:pt>
                <c:pt idx="1733">
                  <c:v>59.317249999999838</c:v>
                </c:pt>
                <c:pt idx="1737">
                  <c:v>59.285940000000011</c:v>
                </c:pt>
                <c:pt idx="1739">
                  <c:v>59.254620000000003</c:v>
                </c:pt>
                <c:pt idx="1740">
                  <c:v>59.223300000000513</c:v>
                </c:pt>
                <c:pt idx="1741">
                  <c:v>59.191980000000001</c:v>
                </c:pt>
                <c:pt idx="1742">
                  <c:v>59.16066</c:v>
                </c:pt>
                <c:pt idx="1744">
                  <c:v>59.129340000000013</c:v>
                </c:pt>
                <c:pt idx="1745">
                  <c:v>59.098030000000463</c:v>
                </c:pt>
                <c:pt idx="1747">
                  <c:v>59.066710000000263</c:v>
                </c:pt>
                <c:pt idx="1752">
                  <c:v>59.035390000000113</c:v>
                </c:pt>
                <c:pt idx="1753">
                  <c:v>59.004069999999999</c:v>
                </c:pt>
                <c:pt idx="1758">
                  <c:v>58.972750000000012</c:v>
                </c:pt>
                <c:pt idx="1759">
                  <c:v>58.94144</c:v>
                </c:pt>
                <c:pt idx="1762">
                  <c:v>58.910110000000003</c:v>
                </c:pt>
                <c:pt idx="1768">
                  <c:v>58.878800000000012</c:v>
                </c:pt>
                <c:pt idx="1769">
                  <c:v>58.847479999999997</c:v>
                </c:pt>
                <c:pt idx="1772">
                  <c:v>58.816160000000004</c:v>
                </c:pt>
                <c:pt idx="1781">
                  <c:v>58.784840000000003</c:v>
                </c:pt>
                <c:pt idx="1785">
                  <c:v>58.753520000000002</c:v>
                </c:pt>
                <c:pt idx="1786">
                  <c:v>58.722200000000313</c:v>
                </c:pt>
                <c:pt idx="1790">
                  <c:v>58.690890000000003</c:v>
                </c:pt>
                <c:pt idx="1793">
                  <c:v>58.659560000000013</c:v>
                </c:pt>
                <c:pt idx="1794">
                  <c:v>58.628250000000413</c:v>
                </c:pt>
                <c:pt idx="1798">
                  <c:v>58.596930000000263</c:v>
                </c:pt>
                <c:pt idx="1799">
                  <c:v>58.565610000000063</c:v>
                </c:pt>
                <c:pt idx="1801">
                  <c:v>58.534289999999999</c:v>
                </c:pt>
                <c:pt idx="1806">
                  <c:v>58.502980000000001</c:v>
                </c:pt>
                <c:pt idx="1807">
                  <c:v>58.47166</c:v>
                </c:pt>
                <c:pt idx="1813">
                  <c:v>58.440340000000013</c:v>
                </c:pt>
                <c:pt idx="1814">
                  <c:v>58.409020000000012</c:v>
                </c:pt>
                <c:pt idx="1819">
                  <c:v>58.377699999999997</c:v>
                </c:pt>
                <c:pt idx="1828">
                  <c:v>58.34639</c:v>
                </c:pt>
                <c:pt idx="1832">
                  <c:v>58.315060000000003</c:v>
                </c:pt>
                <c:pt idx="1833">
                  <c:v>58.283740000000002</c:v>
                </c:pt>
                <c:pt idx="1836">
                  <c:v>58.252430000000011</c:v>
                </c:pt>
                <c:pt idx="1837">
                  <c:v>58.221110000000571</c:v>
                </c:pt>
                <c:pt idx="1840">
                  <c:v>58.189790000000002</c:v>
                </c:pt>
                <c:pt idx="1841">
                  <c:v>58.158470000000001</c:v>
                </c:pt>
                <c:pt idx="1846">
                  <c:v>58.127150000000213</c:v>
                </c:pt>
                <c:pt idx="1857">
                  <c:v>58.095840000000003</c:v>
                </c:pt>
                <c:pt idx="1858">
                  <c:v>58.064510000000013</c:v>
                </c:pt>
                <c:pt idx="1860">
                  <c:v>58.033200000000001</c:v>
                </c:pt>
                <c:pt idx="1861">
                  <c:v>58.00188</c:v>
                </c:pt>
                <c:pt idx="1869">
                  <c:v>57.970560000000013</c:v>
                </c:pt>
                <c:pt idx="1874">
                  <c:v>57.907919999999997</c:v>
                </c:pt>
                <c:pt idx="1875">
                  <c:v>57.876609999999999</c:v>
                </c:pt>
                <c:pt idx="1878">
                  <c:v>57.845289999999999</c:v>
                </c:pt>
                <c:pt idx="1880">
                  <c:v>57.813960000000002</c:v>
                </c:pt>
                <c:pt idx="1882">
                  <c:v>57.782650000000011</c:v>
                </c:pt>
                <c:pt idx="1886">
                  <c:v>57.751340000000013</c:v>
                </c:pt>
                <c:pt idx="1894">
                  <c:v>57.720010000000521</c:v>
                </c:pt>
                <c:pt idx="1895">
                  <c:v>57.688690000000001</c:v>
                </c:pt>
                <c:pt idx="1896">
                  <c:v>57.65737</c:v>
                </c:pt>
                <c:pt idx="1898">
                  <c:v>57.626060000000003</c:v>
                </c:pt>
                <c:pt idx="1901">
                  <c:v>57.594740000000002</c:v>
                </c:pt>
                <c:pt idx="1902">
                  <c:v>57.563420000000001</c:v>
                </c:pt>
                <c:pt idx="1905">
                  <c:v>57.532100000000113</c:v>
                </c:pt>
                <c:pt idx="1907">
                  <c:v>57.500790000000002</c:v>
                </c:pt>
                <c:pt idx="1914">
                  <c:v>57.438150000000213</c:v>
                </c:pt>
                <c:pt idx="1916">
                  <c:v>57.438150000000213</c:v>
                </c:pt>
                <c:pt idx="1917">
                  <c:v>57.438150000000213</c:v>
                </c:pt>
                <c:pt idx="1918">
                  <c:v>57.438150000000213</c:v>
                </c:pt>
                <c:pt idx="1919">
                  <c:v>57.438150000000213</c:v>
                </c:pt>
                <c:pt idx="1920">
                  <c:v>57.406760000000013</c:v>
                </c:pt>
                <c:pt idx="1921">
                  <c:v>57.375370000000011</c:v>
                </c:pt>
                <c:pt idx="1922">
                  <c:v>57.343980000000002</c:v>
                </c:pt>
                <c:pt idx="1923">
                  <c:v>57.343980000000002</c:v>
                </c:pt>
                <c:pt idx="1924">
                  <c:v>57.312579999999997</c:v>
                </c:pt>
                <c:pt idx="1925">
                  <c:v>57.312579999999997</c:v>
                </c:pt>
                <c:pt idx="1926">
                  <c:v>57.312579999999997</c:v>
                </c:pt>
                <c:pt idx="1927">
                  <c:v>57.312579999999997</c:v>
                </c:pt>
                <c:pt idx="1928">
                  <c:v>57.312579999999997</c:v>
                </c:pt>
                <c:pt idx="1929">
                  <c:v>57.312579999999997</c:v>
                </c:pt>
                <c:pt idx="1930">
                  <c:v>57.312579999999997</c:v>
                </c:pt>
                <c:pt idx="1931">
                  <c:v>57.312579999999997</c:v>
                </c:pt>
                <c:pt idx="1932">
                  <c:v>57.312579999999997</c:v>
                </c:pt>
                <c:pt idx="1933">
                  <c:v>57.281039999999997</c:v>
                </c:pt>
                <c:pt idx="1934">
                  <c:v>57.281039999999997</c:v>
                </c:pt>
                <c:pt idx="1935">
                  <c:v>57.281039999999997</c:v>
                </c:pt>
                <c:pt idx="1936">
                  <c:v>57.281039999999997</c:v>
                </c:pt>
                <c:pt idx="1937">
                  <c:v>57.281039999999997</c:v>
                </c:pt>
                <c:pt idx="1938">
                  <c:v>57.249430000000011</c:v>
                </c:pt>
                <c:pt idx="1939">
                  <c:v>57.249430000000011</c:v>
                </c:pt>
                <c:pt idx="1940">
                  <c:v>57.217779999999998</c:v>
                </c:pt>
                <c:pt idx="1941">
                  <c:v>57.217779999999998</c:v>
                </c:pt>
                <c:pt idx="1942">
                  <c:v>57.217779999999998</c:v>
                </c:pt>
                <c:pt idx="1943">
                  <c:v>57.217779999999998</c:v>
                </c:pt>
                <c:pt idx="1944">
                  <c:v>57.217779999999998</c:v>
                </c:pt>
                <c:pt idx="1945">
                  <c:v>57.185970000000012</c:v>
                </c:pt>
                <c:pt idx="1946">
                  <c:v>57.154170000000001</c:v>
                </c:pt>
                <c:pt idx="1947">
                  <c:v>57.122340000000413</c:v>
                </c:pt>
                <c:pt idx="1948">
                  <c:v>57.122340000000413</c:v>
                </c:pt>
                <c:pt idx="1949">
                  <c:v>57.122340000000413</c:v>
                </c:pt>
                <c:pt idx="1950">
                  <c:v>57.122340000000413</c:v>
                </c:pt>
                <c:pt idx="1951">
                  <c:v>57.090470000000003</c:v>
                </c:pt>
                <c:pt idx="1952">
                  <c:v>57.090470000000003</c:v>
                </c:pt>
                <c:pt idx="1953">
                  <c:v>57.02664</c:v>
                </c:pt>
                <c:pt idx="1954">
                  <c:v>57.02664</c:v>
                </c:pt>
                <c:pt idx="1955">
                  <c:v>57.02664</c:v>
                </c:pt>
                <c:pt idx="1956">
                  <c:v>57.02664</c:v>
                </c:pt>
                <c:pt idx="1957">
                  <c:v>57.02664</c:v>
                </c:pt>
                <c:pt idx="1958">
                  <c:v>56.99465</c:v>
                </c:pt>
                <c:pt idx="1959">
                  <c:v>56.99465</c:v>
                </c:pt>
                <c:pt idx="1960">
                  <c:v>56.962630000000011</c:v>
                </c:pt>
                <c:pt idx="1961">
                  <c:v>56.930610000000001</c:v>
                </c:pt>
                <c:pt idx="1962">
                  <c:v>56.930610000000001</c:v>
                </c:pt>
                <c:pt idx="1963">
                  <c:v>56.930610000000001</c:v>
                </c:pt>
                <c:pt idx="1964">
                  <c:v>56.898550000000213</c:v>
                </c:pt>
                <c:pt idx="1965">
                  <c:v>56.898550000000213</c:v>
                </c:pt>
                <c:pt idx="1966">
                  <c:v>56.898550000000213</c:v>
                </c:pt>
                <c:pt idx="1967">
                  <c:v>56.898550000000213</c:v>
                </c:pt>
                <c:pt idx="1968">
                  <c:v>56.898550000000213</c:v>
                </c:pt>
                <c:pt idx="1969">
                  <c:v>56.898550000000213</c:v>
                </c:pt>
                <c:pt idx="1970">
                  <c:v>56.866380000000007</c:v>
                </c:pt>
                <c:pt idx="1971">
                  <c:v>56.866380000000007</c:v>
                </c:pt>
                <c:pt idx="1972">
                  <c:v>56.866380000000007</c:v>
                </c:pt>
                <c:pt idx="1973">
                  <c:v>56.866380000000007</c:v>
                </c:pt>
                <c:pt idx="1974">
                  <c:v>56.866380000000007</c:v>
                </c:pt>
                <c:pt idx="1975">
                  <c:v>56.866380000000007</c:v>
                </c:pt>
                <c:pt idx="1976">
                  <c:v>56.866380000000007</c:v>
                </c:pt>
                <c:pt idx="1977">
                  <c:v>56.834110000000003</c:v>
                </c:pt>
                <c:pt idx="1978">
                  <c:v>56.834110000000003</c:v>
                </c:pt>
                <c:pt idx="1979">
                  <c:v>56.834110000000003</c:v>
                </c:pt>
                <c:pt idx="1980">
                  <c:v>56.834110000000003</c:v>
                </c:pt>
                <c:pt idx="1981">
                  <c:v>56.834110000000003</c:v>
                </c:pt>
                <c:pt idx="1982">
                  <c:v>56.834110000000003</c:v>
                </c:pt>
                <c:pt idx="1983">
                  <c:v>56.80171</c:v>
                </c:pt>
                <c:pt idx="1984">
                  <c:v>56.80171</c:v>
                </c:pt>
                <c:pt idx="1985">
                  <c:v>56.80171</c:v>
                </c:pt>
                <c:pt idx="1986">
                  <c:v>56.80171</c:v>
                </c:pt>
                <c:pt idx="1987">
                  <c:v>56.769230000000213</c:v>
                </c:pt>
                <c:pt idx="1988">
                  <c:v>56.736760000000011</c:v>
                </c:pt>
                <c:pt idx="1989">
                  <c:v>56.736760000000011</c:v>
                </c:pt>
                <c:pt idx="1990">
                  <c:v>56.704240000000013</c:v>
                </c:pt>
                <c:pt idx="1991">
                  <c:v>56.704240000000013</c:v>
                </c:pt>
                <c:pt idx="1992">
                  <c:v>56.671689999999998</c:v>
                </c:pt>
                <c:pt idx="1993">
                  <c:v>56.639140000000012</c:v>
                </c:pt>
                <c:pt idx="1994">
                  <c:v>56.639140000000012</c:v>
                </c:pt>
                <c:pt idx="1995">
                  <c:v>56.606570000000012</c:v>
                </c:pt>
                <c:pt idx="1996">
                  <c:v>56.606570000000012</c:v>
                </c:pt>
                <c:pt idx="1997">
                  <c:v>56.606570000000012</c:v>
                </c:pt>
                <c:pt idx="1998">
                  <c:v>56.606570000000012</c:v>
                </c:pt>
                <c:pt idx="1999">
                  <c:v>56.606570000000012</c:v>
                </c:pt>
                <c:pt idx="2000">
                  <c:v>56.606570000000012</c:v>
                </c:pt>
                <c:pt idx="2001">
                  <c:v>56.606570000000012</c:v>
                </c:pt>
                <c:pt idx="2002">
                  <c:v>56.606570000000012</c:v>
                </c:pt>
                <c:pt idx="2003">
                  <c:v>56.606570000000012</c:v>
                </c:pt>
                <c:pt idx="2004">
                  <c:v>56.606570000000012</c:v>
                </c:pt>
                <c:pt idx="2005">
                  <c:v>56.606570000000012</c:v>
                </c:pt>
                <c:pt idx="2006">
                  <c:v>56.606570000000012</c:v>
                </c:pt>
                <c:pt idx="2007">
                  <c:v>56.606570000000012</c:v>
                </c:pt>
                <c:pt idx="2008">
                  <c:v>56.606570000000012</c:v>
                </c:pt>
                <c:pt idx="2009">
                  <c:v>56.606570000000012</c:v>
                </c:pt>
                <c:pt idx="2010">
                  <c:v>56.606570000000012</c:v>
                </c:pt>
                <c:pt idx="2011">
                  <c:v>56.606570000000012</c:v>
                </c:pt>
                <c:pt idx="2012">
                  <c:v>56.606570000000012</c:v>
                </c:pt>
                <c:pt idx="2013">
                  <c:v>56.57358</c:v>
                </c:pt>
                <c:pt idx="2014">
                  <c:v>56.57358</c:v>
                </c:pt>
                <c:pt idx="2015">
                  <c:v>56.57358</c:v>
                </c:pt>
                <c:pt idx="2016">
                  <c:v>56.507530000000003</c:v>
                </c:pt>
                <c:pt idx="2017">
                  <c:v>56.507530000000003</c:v>
                </c:pt>
                <c:pt idx="2018">
                  <c:v>56.507530000000003</c:v>
                </c:pt>
                <c:pt idx="2019">
                  <c:v>56.507530000000003</c:v>
                </c:pt>
                <c:pt idx="2020">
                  <c:v>56.507530000000003</c:v>
                </c:pt>
                <c:pt idx="2021">
                  <c:v>56.507530000000003</c:v>
                </c:pt>
                <c:pt idx="2022">
                  <c:v>56.507530000000003</c:v>
                </c:pt>
                <c:pt idx="2023">
                  <c:v>56.507530000000003</c:v>
                </c:pt>
                <c:pt idx="2024">
                  <c:v>56.507530000000003</c:v>
                </c:pt>
                <c:pt idx="2025">
                  <c:v>56.441130000000001</c:v>
                </c:pt>
                <c:pt idx="2026">
                  <c:v>56.40793</c:v>
                </c:pt>
                <c:pt idx="2027">
                  <c:v>56.40793</c:v>
                </c:pt>
                <c:pt idx="2028">
                  <c:v>56.40793</c:v>
                </c:pt>
                <c:pt idx="2029">
                  <c:v>56.40793</c:v>
                </c:pt>
                <c:pt idx="2030">
                  <c:v>56.40793</c:v>
                </c:pt>
                <c:pt idx="2031">
                  <c:v>56.374630000000003</c:v>
                </c:pt>
                <c:pt idx="2032">
                  <c:v>56.374630000000003</c:v>
                </c:pt>
                <c:pt idx="2033">
                  <c:v>56.374630000000003</c:v>
                </c:pt>
                <c:pt idx="2034">
                  <c:v>56.374630000000003</c:v>
                </c:pt>
                <c:pt idx="2035">
                  <c:v>56.341209999999997</c:v>
                </c:pt>
                <c:pt idx="2036">
                  <c:v>56.341209999999997</c:v>
                </c:pt>
                <c:pt idx="2037">
                  <c:v>56.307769999999998</c:v>
                </c:pt>
                <c:pt idx="2038">
                  <c:v>56.307769999999998</c:v>
                </c:pt>
                <c:pt idx="2039">
                  <c:v>56.274279999999997</c:v>
                </c:pt>
                <c:pt idx="2040">
                  <c:v>56.274279999999997</c:v>
                </c:pt>
                <c:pt idx="2041">
                  <c:v>56.240700000000011</c:v>
                </c:pt>
                <c:pt idx="2042">
                  <c:v>56.240700000000011</c:v>
                </c:pt>
                <c:pt idx="2043">
                  <c:v>56.207100000000011</c:v>
                </c:pt>
                <c:pt idx="2044">
                  <c:v>56.207100000000011</c:v>
                </c:pt>
                <c:pt idx="2045">
                  <c:v>56.207100000000011</c:v>
                </c:pt>
                <c:pt idx="2046">
                  <c:v>56.207100000000011</c:v>
                </c:pt>
                <c:pt idx="2047">
                  <c:v>56.207100000000011</c:v>
                </c:pt>
                <c:pt idx="2048">
                  <c:v>56.173390000000012</c:v>
                </c:pt>
                <c:pt idx="2049">
                  <c:v>56.173390000000012</c:v>
                </c:pt>
                <c:pt idx="2050">
                  <c:v>56.139650000000003</c:v>
                </c:pt>
                <c:pt idx="2051">
                  <c:v>56.139650000000003</c:v>
                </c:pt>
                <c:pt idx="2052">
                  <c:v>56.139650000000003</c:v>
                </c:pt>
                <c:pt idx="2053">
                  <c:v>56.139650000000003</c:v>
                </c:pt>
                <c:pt idx="2054">
                  <c:v>56.139650000000003</c:v>
                </c:pt>
                <c:pt idx="2055">
                  <c:v>56.139650000000003</c:v>
                </c:pt>
                <c:pt idx="2056">
                  <c:v>56.139650000000003</c:v>
                </c:pt>
                <c:pt idx="2057">
                  <c:v>56.139650000000003</c:v>
                </c:pt>
                <c:pt idx="2058">
                  <c:v>56.139650000000003</c:v>
                </c:pt>
                <c:pt idx="2059">
                  <c:v>56.139650000000003</c:v>
                </c:pt>
                <c:pt idx="2060">
                  <c:v>56.139650000000003</c:v>
                </c:pt>
                <c:pt idx="2061">
                  <c:v>56.139650000000003</c:v>
                </c:pt>
                <c:pt idx="2062">
                  <c:v>56.139650000000003</c:v>
                </c:pt>
                <c:pt idx="2063">
                  <c:v>56.105630000000012</c:v>
                </c:pt>
                <c:pt idx="2064">
                  <c:v>56.071599999999997</c:v>
                </c:pt>
                <c:pt idx="2065">
                  <c:v>56.071599999999997</c:v>
                </c:pt>
                <c:pt idx="2066">
                  <c:v>56.071599999999997</c:v>
                </c:pt>
                <c:pt idx="2067">
                  <c:v>56.071599999999997</c:v>
                </c:pt>
                <c:pt idx="2068">
                  <c:v>56.037510000000012</c:v>
                </c:pt>
                <c:pt idx="2069">
                  <c:v>56.037510000000012</c:v>
                </c:pt>
                <c:pt idx="2070">
                  <c:v>56.037510000000012</c:v>
                </c:pt>
                <c:pt idx="2071">
                  <c:v>56.037510000000012</c:v>
                </c:pt>
                <c:pt idx="2072">
                  <c:v>56.037510000000012</c:v>
                </c:pt>
                <c:pt idx="2073">
                  <c:v>56.003330000000012</c:v>
                </c:pt>
                <c:pt idx="2074">
                  <c:v>56.003330000000012</c:v>
                </c:pt>
                <c:pt idx="2075">
                  <c:v>56.003330000000012</c:v>
                </c:pt>
                <c:pt idx="2076">
                  <c:v>56.003330000000012</c:v>
                </c:pt>
                <c:pt idx="2077">
                  <c:v>56.003330000000012</c:v>
                </c:pt>
                <c:pt idx="2078">
                  <c:v>55.969060000000013</c:v>
                </c:pt>
                <c:pt idx="2079">
                  <c:v>55.934759999999997</c:v>
                </c:pt>
                <c:pt idx="2080">
                  <c:v>55.934759999999997</c:v>
                </c:pt>
                <c:pt idx="2081">
                  <c:v>55.934759999999997</c:v>
                </c:pt>
                <c:pt idx="2082">
                  <c:v>55.934759999999997</c:v>
                </c:pt>
                <c:pt idx="2083">
                  <c:v>55.934759999999997</c:v>
                </c:pt>
                <c:pt idx="2084">
                  <c:v>55.934759999999997</c:v>
                </c:pt>
                <c:pt idx="2085">
                  <c:v>55.934759999999997</c:v>
                </c:pt>
                <c:pt idx="2086">
                  <c:v>55.934759999999997</c:v>
                </c:pt>
                <c:pt idx="2087">
                  <c:v>55.90025</c:v>
                </c:pt>
                <c:pt idx="2088">
                  <c:v>55.865750000000013</c:v>
                </c:pt>
                <c:pt idx="2089">
                  <c:v>55.831229999999998</c:v>
                </c:pt>
                <c:pt idx="2090">
                  <c:v>55.831229999999998</c:v>
                </c:pt>
                <c:pt idx="2091">
                  <c:v>55.831229999999998</c:v>
                </c:pt>
                <c:pt idx="2092">
                  <c:v>55.831229999999998</c:v>
                </c:pt>
                <c:pt idx="2093">
                  <c:v>55.831229999999998</c:v>
                </c:pt>
                <c:pt idx="2094">
                  <c:v>55.831229999999998</c:v>
                </c:pt>
                <c:pt idx="2095">
                  <c:v>55.831229999999998</c:v>
                </c:pt>
                <c:pt idx="2096">
                  <c:v>55.831229999999998</c:v>
                </c:pt>
                <c:pt idx="2097">
                  <c:v>55.831229999999998</c:v>
                </c:pt>
                <c:pt idx="2098">
                  <c:v>55.831229999999998</c:v>
                </c:pt>
                <c:pt idx="2099">
                  <c:v>55.796450000000213</c:v>
                </c:pt>
                <c:pt idx="2100">
                  <c:v>55.761670000000002</c:v>
                </c:pt>
                <c:pt idx="2101">
                  <c:v>55.726880000000001</c:v>
                </c:pt>
                <c:pt idx="2102">
                  <c:v>55.726880000000001</c:v>
                </c:pt>
                <c:pt idx="2103">
                  <c:v>55.726880000000001</c:v>
                </c:pt>
                <c:pt idx="2104">
                  <c:v>55.692030000000543</c:v>
                </c:pt>
                <c:pt idx="2105">
                  <c:v>55.692030000000543</c:v>
                </c:pt>
                <c:pt idx="2106">
                  <c:v>55.692030000000543</c:v>
                </c:pt>
                <c:pt idx="2107">
                  <c:v>55.692030000000543</c:v>
                </c:pt>
                <c:pt idx="2108">
                  <c:v>55.692030000000543</c:v>
                </c:pt>
                <c:pt idx="2109">
                  <c:v>55.692030000000543</c:v>
                </c:pt>
                <c:pt idx="2110">
                  <c:v>55.692030000000543</c:v>
                </c:pt>
                <c:pt idx="2111">
                  <c:v>55.657020000000003</c:v>
                </c:pt>
                <c:pt idx="2112">
                  <c:v>55.622020000000013</c:v>
                </c:pt>
                <c:pt idx="2113">
                  <c:v>55.622020000000013</c:v>
                </c:pt>
                <c:pt idx="2114">
                  <c:v>55.586950000000002</c:v>
                </c:pt>
                <c:pt idx="2115">
                  <c:v>55.586950000000002</c:v>
                </c:pt>
                <c:pt idx="2116">
                  <c:v>55.586950000000002</c:v>
                </c:pt>
                <c:pt idx="2117">
                  <c:v>55.551830000000002</c:v>
                </c:pt>
                <c:pt idx="2118">
                  <c:v>55.551830000000002</c:v>
                </c:pt>
                <c:pt idx="2119">
                  <c:v>55.551830000000002</c:v>
                </c:pt>
                <c:pt idx="2120">
                  <c:v>55.551830000000002</c:v>
                </c:pt>
                <c:pt idx="2121">
                  <c:v>55.551830000000002</c:v>
                </c:pt>
                <c:pt idx="2122">
                  <c:v>55.551830000000002</c:v>
                </c:pt>
                <c:pt idx="2123">
                  <c:v>55.551830000000002</c:v>
                </c:pt>
                <c:pt idx="2124">
                  <c:v>55.551830000000002</c:v>
                </c:pt>
                <c:pt idx="2125">
                  <c:v>55.51652</c:v>
                </c:pt>
                <c:pt idx="2126">
                  <c:v>55.481200000000001</c:v>
                </c:pt>
                <c:pt idx="2127">
                  <c:v>55.481200000000001</c:v>
                </c:pt>
                <c:pt idx="2128">
                  <c:v>55.410530000000001</c:v>
                </c:pt>
                <c:pt idx="2129">
                  <c:v>55.410530000000001</c:v>
                </c:pt>
                <c:pt idx="2130">
                  <c:v>55.410530000000001</c:v>
                </c:pt>
                <c:pt idx="2131">
                  <c:v>55.410530000000001</c:v>
                </c:pt>
                <c:pt idx="2132">
                  <c:v>55.410530000000001</c:v>
                </c:pt>
                <c:pt idx="2133">
                  <c:v>55.410530000000001</c:v>
                </c:pt>
                <c:pt idx="2134">
                  <c:v>55.375030000000002</c:v>
                </c:pt>
                <c:pt idx="2135">
                  <c:v>55.375030000000002</c:v>
                </c:pt>
                <c:pt idx="2136">
                  <c:v>55.375030000000002</c:v>
                </c:pt>
                <c:pt idx="2137">
                  <c:v>55.375030000000002</c:v>
                </c:pt>
                <c:pt idx="2138">
                  <c:v>55.375030000000002</c:v>
                </c:pt>
                <c:pt idx="2139">
                  <c:v>55.375030000000002</c:v>
                </c:pt>
                <c:pt idx="2140">
                  <c:v>55.339419999999997</c:v>
                </c:pt>
                <c:pt idx="2141">
                  <c:v>55.339419999999997</c:v>
                </c:pt>
                <c:pt idx="2142">
                  <c:v>55.339419999999997</c:v>
                </c:pt>
                <c:pt idx="2143">
                  <c:v>55.303759999999997</c:v>
                </c:pt>
                <c:pt idx="2144">
                  <c:v>55.303759999999997</c:v>
                </c:pt>
                <c:pt idx="2145">
                  <c:v>55.303759999999997</c:v>
                </c:pt>
                <c:pt idx="2146">
                  <c:v>55.268060000000013</c:v>
                </c:pt>
                <c:pt idx="2147">
                  <c:v>55.232360000000163</c:v>
                </c:pt>
                <c:pt idx="2148">
                  <c:v>55.196630000000013</c:v>
                </c:pt>
                <c:pt idx="2149">
                  <c:v>55.196630000000013</c:v>
                </c:pt>
                <c:pt idx="2150">
                  <c:v>55.196630000000013</c:v>
                </c:pt>
                <c:pt idx="2151">
                  <c:v>55.196630000000013</c:v>
                </c:pt>
                <c:pt idx="2152">
                  <c:v>55.196630000000013</c:v>
                </c:pt>
                <c:pt idx="2153">
                  <c:v>55.196630000000013</c:v>
                </c:pt>
                <c:pt idx="2154">
                  <c:v>55.196630000000013</c:v>
                </c:pt>
                <c:pt idx="2155">
                  <c:v>55.196630000000013</c:v>
                </c:pt>
                <c:pt idx="2156">
                  <c:v>55.196630000000013</c:v>
                </c:pt>
                <c:pt idx="2157">
                  <c:v>55.160670000000003</c:v>
                </c:pt>
                <c:pt idx="2158">
                  <c:v>55.160670000000003</c:v>
                </c:pt>
                <c:pt idx="2159">
                  <c:v>55.160670000000003</c:v>
                </c:pt>
                <c:pt idx="2160">
                  <c:v>55.160670000000003</c:v>
                </c:pt>
                <c:pt idx="2161">
                  <c:v>55.160670000000003</c:v>
                </c:pt>
                <c:pt idx="2162">
                  <c:v>55.12462</c:v>
                </c:pt>
                <c:pt idx="2163">
                  <c:v>55.12462</c:v>
                </c:pt>
                <c:pt idx="2164">
                  <c:v>55.12462</c:v>
                </c:pt>
                <c:pt idx="2165">
                  <c:v>55.12462</c:v>
                </c:pt>
                <c:pt idx="2166">
                  <c:v>55.12462</c:v>
                </c:pt>
                <c:pt idx="2167">
                  <c:v>55.088350000000013</c:v>
                </c:pt>
                <c:pt idx="2168">
                  <c:v>55.05209</c:v>
                </c:pt>
                <c:pt idx="2169">
                  <c:v>55.015820000000012</c:v>
                </c:pt>
                <c:pt idx="2170">
                  <c:v>55.015820000000012</c:v>
                </c:pt>
                <c:pt idx="2171">
                  <c:v>55.015820000000012</c:v>
                </c:pt>
                <c:pt idx="2172">
                  <c:v>55.015820000000012</c:v>
                </c:pt>
                <c:pt idx="2173">
                  <c:v>55.015820000000012</c:v>
                </c:pt>
                <c:pt idx="2174">
                  <c:v>55.015820000000012</c:v>
                </c:pt>
                <c:pt idx="2175">
                  <c:v>55.015820000000012</c:v>
                </c:pt>
                <c:pt idx="2176">
                  <c:v>55.015820000000012</c:v>
                </c:pt>
                <c:pt idx="2177">
                  <c:v>55.015820000000012</c:v>
                </c:pt>
                <c:pt idx="2178">
                  <c:v>55.015820000000012</c:v>
                </c:pt>
                <c:pt idx="2179">
                  <c:v>55.015820000000012</c:v>
                </c:pt>
                <c:pt idx="2180">
                  <c:v>55.015820000000012</c:v>
                </c:pt>
                <c:pt idx="2181">
                  <c:v>55.015820000000012</c:v>
                </c:pt>
                <c:pt idx="2182">
                  <c:v>55.015820000000012</c:v>
                </c:pt>
                <c:pt idx="2183">
                  <c:v>55.015820000000012</c:v>
                </c:pt>
                <c:pt idx="2184">
                  <c:v>54.979220000000012</c:v>
                </c:pt>
                <c:pt idx="2185">
                  <c:v>54.979220000000012</c:v>
                </c:pt>
                <c:pt idx="2186">
                  <c:v>54.979220000000012</c:v>
                </c:pt>
                <c:pt idx="2187">
                  <c:v>54.979220000000012</c:v>
                </c:pt>
                <c:pt idx="2188">
                  <c:v>54.979220000000012</c:v>
                </c:pt>
                <c:pt idx="2189">
                  <c:v>54.979220000000012</c:v>
                </c:pt>
                <c:pt idx="2190">
                  <c:v>54.979220000000012</c:v>
                </c:pt>
                <c:pt idx="2191">
                  <c:v>54.942439999999998</c:v>
                </c:pt>
                <c:pt idx="2192">
                  <c:v>54.942439999999998</c:v>
                </c:pt>
                <c:pt idx="2193">
                  <c:v>54.942439999999998</c:v>
                </c:pt>
                <c:pt idx="2194">
                  <c:v>54.942439999999998</c:v>
                </c:pt>
                <c:pt idx="2195">
                  <c:v>54.905520000000003</c:v>
                </c:pt>
                <c:pt idx="2196">
                  <c:v>54.905520000000003</c:v>
                </c:pt>
                <c:pt idx="2197">
                  <c:v>54.905520000000003</c:v>
                </c:pt>
                <c:pt idx="2198">
                  <c:v>54.905520000000003</c:v>
                </c:pt>
                <c:pt idx="2199">
                  <c:v>54.905520000000003</c:v>
                </c:pt>
                <c:pt idx="2200">
                  <c:v>54.905520000000003</c:v>
                </c:pt>
                <c:pt idx="2201">
                  <c:v>54.905520000000003</c:v>
                </c:pt>
                <c:pt idx="2202">
                  <c:v>54.905520000000003</c:v>
                </c:pt>
                <c:pt idx="2203">
                  <c:v>54.905520000000003</c:v>
                </c:pt>
                <c:pt idx="2204">
                  <c:v>54.868350000000063</c:v>
                </c:pt>
                <c:pt idx="2205">
                  <c:v>54.83117</c:v>
                </c:pt>
                <c:pt idx="2206">
                  <c:v>54.83117</c:v>
                </c:pt>
                <c:pt idx="2207">
                  <c:v>54.793950000000528</c:v>
                </c:pt>
                <c:pt idx="2208">
                  <c:v>54.793950000000528</c:v>
                </c:pt>
                <c:pt idx="2209">
                  <c:v>54.793950000000528</c:v>
                </c:pt>
                <c:pt idx="2210">
                  <c:v>54.756590000000003</c:v>
                </c:pt>
                <c:pt idx="2211">
                  <c:v>54.719250000000002</c:v>
                </c:pt>
                <c:pt idx="2212">
                  <c:v>54.719250000000002</c:v>
                </c:pt>
                <c:pt idx="2213">
                  <c:v>54.681840000000001</c:v>
                </c:pt>
                <c:pt idx="2214">
                  <c:v>54.681840000000001</c:v>
                </c:pt>
                <c:pt idx="2215">
                  <c:v>54.681840000000001</c:v>
                </c:pt>
                <c:pt idx="2216">
                  <c:v>54.644360000000013</c:v>
                </c:pt>
                <c:pt idx="2217">
                  <c:v>54.644360000000013</c:v>
                </c:pt>
                <c:pt idx="2218">
                  <c:v>54.644360000000013</c:v>
                </c:pt>
                <c:pt idx="2219">
                  <c:v>54.644360000000013</c:v>
                </c:pt>
                <c:pt idx="2220">
                  <c:v>54.644360000000013</c:v>
                </c:pt>
                <c:pt idx="2221">
                  <c:v>54.644360000000013</c:v>
                </c:pt>
                <c:pt idx="2222">
                  <c:v>54.644360000000013</c:v>
                </c:pt>
                <c:pt idx="2223">
                  <c:v>54.644360000000013</c:v>
                </c:pt>
                <c:pt idx="2224">
                  <c:v>54.644360000000013</c:v>
                </c:pt>
                <c:pt idx="2225">
                  <c:v>54.644360000000013</c:v>
                </c:pt>
                <c:pt idx="2226">
                  <c:v>54.606620000000007</c:v>
                </c:pt>
                <c:pt idx="2227">
                  <c:v>54.606620000000007</c:v>
                </c:pt>
                <c:pt idx="2228">
                  <c:v>54.606620000000007</c:v>
                </c:pt>
                <c:pt idx="2229">
                  <c:v>54.606620000000007</c:v>
                </c:pt>
                <c:pt idx="2230">
                  <c:v>54.568810000000013</c:v>
                </c:pt>
                <c:pt idx="2231">
                  <c:v>54.568810000000013</c:v>
                </c:pt>
                <c:pt idx="2232">
                  <c:v>54.568810000000013</c:v>
                </c:pt>
                <c:pt idx="2233">
                  <c:v>54.568810000000013</c:v>
                </c:pt>
                <c:pt idx="2234">
                  <c:v>54.568810000000013</c:v>
                </c:pt>
                <c:pt idx="2235">
                  <c:v>54.568810000000013</c:v>
                </c:pt>
                <c:pt idx="2236">
                  <c:v>54.568810000000013</c:v>
                </c:pt>
                <c:pt idx="2237">
                  <c:v>54.568810000000013</c:v>
                </c:pt>
                <c:pt idx="2238">
                  <c:v>54.568810000000013</c:v>
                </c:pt>
                <c:pt idx="2239">
                  <c:v>54.568810000000013</c:v>
                </c:pt>
                <c:pt idx="2240">
                  <c:v>54.530670000000001</c:v>
                </c:pt>
                <c:pt idx="2241">
                  <c:v>54.530670000000001</c:v>
                </c:pt>
                <c:pt idx="2242">
                  <c:v>54.530670000000001</c:v>
                </c:pt>
                <c:pt idx="2243">
                  <c:v>54.492460000000001</c:v>
                </c:pt>
                <c:pt idx="2244">
                  <c:v>54.492460000000001</c:v>
                </c:pt>
                <c:pt idx="2245">
                  <c:v>54.454219999999999</c:v>
                </c:pt>
                <c:pt idx="2246">
                  <c:v>54.454219999999999</c:v>
                </c:pt>
                <c:pt idx="2247">
                  <c:v>54.454219999999999</c:v>
                </c:pt>
                <c:pt idx="2248">
                  <c:v>54.454219999999999</c:v>
                </c:pt>
                <c:pt idx="2249">
                  <c:v>54.454219999999999</c:v>
                </c:pt>
                <c:pt idx="2250">
                  <c:v>54.454219999999999</c:v>
                </c:pt>
                <c:pt idx="2251">
                  <c:v>54.454219999999999</c:v>
                </c:pt>
                <c:pt idx="2252">
                  <c:v>54.454219999999999</c:v>
                </c:pt>
                <c:pt idx="2253">
                  <c:v>54.454219999999999</c:v>
                </c:pt>
                <c:pt idx="2254">
                  <c:v>54.454219999999999</c:v>
                </c:pt>
                <c:pt idx="2255">
                  <c:v>54.454219999999999</c:v>
                </c:pt>
                <c:pt idx="2256">
                  <c:v>54.454219999999999</c:v>
                </c:pt>
                <c:pt idx="2257">
                  <c:v>54.454219999999999</c:v>
                </c:pt>
                <c:pt idx="2258">
                  <c:v>54.454219999999999</c:v>
                </c:pt>
                <c:pt idx="2259">
                  <c:v>54.41563</c:v>
                </c:pt>
                <c:pt idx="2260">
                  <c:v>54.377040000000001</c:v>
                </c:pt>
                <c:pt idx="2261">
                  <c:v>54.377040000000001</c:v>
                </c:pt>
                <c:pt idx="2262">
                  <c:v>54.377040000000001</c:v>
                </c:pt>
                <c:pt idx="2263">
                  <c:v>54.377040000000001</c:v>
                </c:pt>
                <c:pt idx="2264">
                  <c:v>54.377040000000001</c:v>
                </c:pt>
                <c:pt idx="2265">
                  <c:v>54.377040000000001</c:v>
                </c:pt>
                <c:pt idx="2266">
                  <c:v>54.377040000000001</c:v>
                </c:pt>
                <c:pt idx="2267">
                  <c:v>54.299300000000528</c:v>
                </c:pt>
                <c:pt idx="2268">
                  <c:v>54.260400000000011</c:v>
                </c:pt>
                <c:pt idx="2269">
                  <c:v>54.260400000000011</c:v>
                </c:pt>
                <c:pt idx="2270">
                  <c:v>54.260400000000011</c:v>
                </c:pt>
                <c:pt idx="2271">
                  <c:v>54.221450000000011</c:v>
                </c:pt>
                <c:pt idx="2272">
                  <c:v>54.182500000000012</c:v>
                </c:pt>
                <c:pt idx="2273">
                  <c:v>54.14349</c:v>
                </c:pt>
                <c:pt idx="2274">
                  <c:v>54.14349</c:v>
                </c:pt>
                <c:pt idx="2275">
                  <c:v>54.14349</c:v>
                </c:pt>
                <c:pt idx="2276">
                  <c:v>54.14349</c:v>
                </c:pt>
                <c:pt idx="2277">
                  <c:v>54.14349</c:v>
                </c:pt>
                <c:pt idx="2278">
                  <c:v>54.14349</c:v>
                </c:pt>
                <c:pt idx="2279">
                  <c:v>54.14349</c:v>
                </c:pt>
                <c:pt idx="2280">
                  <c:v>54.104230000000001</c:v>
                </c:pt>
                <c:pt idx="2281">
                  <c:v>54.104230000000001</c:v>
                </c:pt>
                <c:pt idx="2282">
                  <c:v>54.104230000000001</c:v>
                </c:pt>
                <c:pt idx="2283">
                  <c:v>54.064910000000012</c:v>
                </c:pt>
                <c:pt idx="2284">
                  <c:v>54.025590000000363</c:v>
                </c:pt>
                <c:pt idx="2285">
                  <c:v>54.025590000000363</c:v>
                </c:pt>
                <c:pt idx="2286">
                  <c:v>54.025590000000363</c:v>
                </c:pt>
                <c:pt idx="2287">
                  <c:v>54.025590000000363</c:v>
                </c:pt>
                <c:pt idx="2288">
                  <c:v>54.025590000000363</c:v>
                </c:pt>
                <c:pt idx="2289">
                  <c:v>53.986130000000003</c:v>
                </c:pt>
                <c:pt idx="2290">
                  <c:v>53.986130000000003</c:v>
                </c:pt>
                <c:pt idx="2291">
                  <c:v>53.946629999999999</c:v>
                </c:pt>
                <c:pt idx="2292">
                  <c:v>53.946629999999999</c:v>
                </c:pt>
                <c:pt idx="2293">
                  <c:v>53.946629999999999</c:v>
                </c:pt>
                <c:pt idx="2294">
                  <c:v>53.946629999999999</c:v>
                </c:pt>
                <c:pt idx="2295">
                  <c:v>53.907049999999998</c:v>
                </c:pt>
                <c:pt idx="2296">
                  <c:v>53.907049999999998</c:v>
                </c:pt>
                <c:pt idx="2297">
                  <c:v>53.907049999999998</c:v>
                </c:pt>
                <c:pt idx="2298">
                  <c:v>53.907049999999998</c:v>
                </c:pt>
                <c:pt idx="2299">
                  <c:v>53.907049999999998</c:v>
                </c:pt>
                <c:pt idx="2300">
                  <c:v>53.907049999999998</c:v>
                </c:pt>
                <c:pt idx="2301">
                  <c:v>53.907049999999998</c:v>
                </c:pt>
                <c:pt idx="2302">
                  <c:v>53.907049999999998</c:v>
                </c:pt>
                <c:pt idx="2303">
                  <c:v>53.907049999999998</c:v>
                </c:pt>
                <c:pt idx="2304">
                  <c:v>53.867150000000002</c:v>
                </c:pt>
                <c:pt idx="2305">
                  <c:v>53.867150000000002</c:v>
                </c:pt>
                <c:pt idx="2306">
                  <c:v>53.827219999999997</c:v>
                </c:pt>
                <c:pt idx="2307">
                  <c:v>53.787260000000003</c:v>
                </c:pt>
                <c:pt idx="2308">
                  <c:v>53.747300000000003</c:v>
                </c:pt>
                <c:pt idx="2309">
                  <c:v>53.707340000000002</c:v>
                </c:pt>
                <c:pt idx="2310">
                  <c:v>53.667350000000013</c:v>
                </c:pt>
                <c:pt idx="2311">
                  <c:v>53.627350000000163</c:v>
                </c:pt>
                <c:pt idx="2312">
                  <c:v>53.627350000000163</c:v>
                </c:pt>
                <c:pt idx="2313">
                  <c:v>53.627350000000163</c:v>
                </c:pt>
                <c:pt idx="2314">
                  <c:v>53.627350000000163</c:v>
                </c:pt>
                <c:pt idx="2315">
                  <c:v>53.627350000000163</c:v>
                </c:pt>
                <c:pt idx="2316">
                  <c:v>53.627350000000163</c:v>
                </c:pt>
                <c:pt idx="2317">
                  <c:v>53.587179999999996</c:v>
                </c:pt>
                <c:pt idx="2318">
                  <c:v>53.587179999999996</c:v>
                </c:pt>
                <c:pt idx="2319">
                  <c:v>53.587179999999996</c:v>
                </c:pt>
                <c:pt idx="2320">
                  <c:v>53.587179999999996</c:v>
                </c:pt>
                <c:pt idx="2321">
                  <c:v>53.587179999999996</c:v>
                </c:pt>
                <c:pt idx="2322">
                  <c:v>53.587179999999996</c:v>
                </c:pt>
                <c:pt idx="2323">
                  <c:v>53.546860000000002</c:v>
                </c:pt>
                <c:pt idx="2324">
                  <c:v>53.506510000000013</c:v>
                </c:pt>
                <c:pt idx="2325">
                  <c:v>53.506510000000013</c:v>
                </c:pt>
                <c:pt idx="2326">
                  <c:v>53.506510000000013</c:v>
                </c:pt>
                <c:pt idx="2327">
                  <c:v>53.506510000000013</c:v>
                </c:pt>
                <c:pt idx="2328">
                  <c:v>53.466070000000002</c:v>
                </c:pt>
                <c:pt idx="2329">
                  <c:v>53.425600000000003</c:v>
                </c:pt>
                <c:pt idx="2330">
                  <c:v>53.425600000000003</c:v>
                </c:pt>
                <c:pt idx="2331">
                  <c:v>53.385060000000003</c:v>
                </c:pt>
                <c:pt idx="2332">
                  <c:v>53.385060000000003</c:v>
                </c:pt>
                <c:pt idx="2333">
                  <c:v>53.385060000000003</c:v>
                </c:pt>
                <c:pt idx="2334">
                  <c:v>53.385060000000003</c:v>
                </c:pt>
                <c:pt idx="2335">
                  <c:v>53.385060000000003</c:v>
                </c:pt>
                <c:pt idx="2336">
                  <c:v>53.385060000000003</c:v>
                </c:pt>
                <c:pt idx="2337">
                  <c:v>53.385060000000003</c:v>
                </c:pt>
                <c:pt idx="2338">
                  <c:v>53.385060000000003</c:v>
                </c:pt>
                <c:pt idx="2339">
                  <c:v>53.385060000000003</c:v>
                </c:pt>
                <c:pt idx="2340">
                  <c:v>53.385060000000003</c:v>
                </c:pt>
                <c:pt idx="2341">
                  <c:v>53.385060000000003</c:v>
                </c:pt>
                <c:pt idx="2342">
                  <c:v>53.385060000000003</c:v>
                </c:pt>
                <c:pt idx="2343">
                  <c:v>53.385060000000003</c:v>
                </c:pt>
                <c:pt idx="2344">
                  <c:v>53.385060000000003</c:v>
                </c:pt>
                <c:pt idx="2345">
                  <c:v>53.343989999999998</c:v>
                </c:pt>
                <c:pt idx="2346">
                  <c:v>53.343989999999998</c:v>
                </c:pt>
                <c:pt idx="2347">
                  <c:v>53.302889999999998</c:v>
                </c:pt>
                <c:pt idx="2348">
                  <c:v>53.302889999999998</c:v>
                </c:pt>
                <c:pt idx="2349">
                  <c:v>53.302889999999998</c:v>
                </c:pt>
                <c:pt idx="2350">
                  <c:v>53.302889999999998</c:v>
                </c:pt>
                <c:pt idx="2351">
                  <c:v>53.261670000000002</c:v>
                </c:pt>
                <c:pt idx="2352">
                  <c:v>53.261670000000002</c:v>
                </c:pt>
                <c:pt idx="2353">
                  <c:v>53.220410000000363</c:v>
                </c:pt>
                <c:pt idx="2354">
                  <c:v>53.179130000000313</c:v>
                </c:pt>
                <c:pt idx="2355">
                  <c:v>53.179130000000313</c:v>
                </c:pt>
                <c:pt idx="2356">
                  <c:v>53.179130000000313</c:v>
                </c:pt>
                <c:pt idx="2357">
                  <c:v>53.179130000000313</c:v>
                </c:pt>
                <c:pt idx="2358">
                  <c:v>53.179130000000313</c:v>
                </c:pt>
                <c:pt idx="2359">
                  <c:v>53.137710000000013</c:v>
                </c:pt>
                <c:pt idx="2360">
                  <c:v>53.137710000000013</c:v>
                </c:pt>
                <c:pt idx="2361">
                  <c:v>53.137710000000013</c:v>
                </c:pt>
                <c:pt idx="2362">
                  <c:v>53.137710000000013</c:v>
                </c:pt>
                <c:pt idx="2363">
                  <c:v>53.137710000000013</c:v>
                </c:pt>
                <c:pt idx="2364">
                  <c:v>53.137710000000013</c:v>
                </c:pt>
                <c:pt idx="2365">
                  <c:v>53.137710000000013</c:v>
                </c:pt>
                <c:pt idx="2366">
                  <c:v>53.137710000000013</c:v>
                </c:pt>
                <c:pt idx="2367">
                  <c:v>53.137710000000013</c:v>
                </c:pt>
                <c:pt idx="2368">
                  <c:v>53.137710000000013</c:v>
                </c:pt>
                <c:pt idx="2369">
                  <c:v>53.137710000000013</c:v>
                </c:pt>
                <c:pt idx="2370">
                  <c:v>53.137710000000013</c:v>
                </c:pt>
                <c:pt idx="2371">
                  <c:v>53.095870000000012</c:v>
                </c:pt>
                <c:pt idx="2372">
                  <c:v>53.095870000000012</c:v>
                </c:pt>
                <c:pt idx="2373">
                  <c:v>53.054000000000002</c:v>
                </c:pt>
                <c:pt idx="2374">
                  <c:v>53.054000000000002</c:v>
                </c:pt>
                <c:pt idx="2375">
                  <c:v>53.012090000000001</c:v>
                </c:pt>
                <c:pt idx="2376">
                  <c:v>53.012090000000001</c:v>
                </c:pt>
                <c:pt idx="2377">
                  <c:v>53.012090000000001</c:v>
                </c:pt>
                <c:pt idx="2378">
                  <c:v>53.012090000000001</c:v>
                </c:pt>
                <c:pt idx="2379">
                  <c:v>53.012090000000001</c:v>
                </c:pt>
                <c:pt idx="2380">
                  <c:v>53.012090000000001</c:v>
                </c:pt>
                <c:pt idx="2381">
                  <c:v>53.012090000000001</c:v>
                </c:pt>
                <c:pt idx="2382">
                  <c:v>52.969990000000003</c:v>
                </c:pt>
                <c:pt idx="2383">
                  <c:v>52.969990000000003</c:v>
                </c:pt>
                <c:pt idx="2384">
                  <c:v>52.927780000000013</c:v>
                </c:pt>
                <c:pt idx="2385">
                  <c:v>52.927780000000013</c:v>
                </c:pt>
                <c:pt idx="2386">
                  <c:v>52.927780000000013</c:v>
                </c:pt>
                <c:pt idx="2387">
                  <c:v>52.927780000000013</c:v>
                </c:pt>
                <c:pt idx="2388">
                  <c:v>52.927780000000013</c:v>
                </c:pt>
                <c:pt idx="2389">
                  <c:v>52.927780000000013</c:v>
                </c:pt>
                <c:pt idx="2390">
                  <c:v>52.927780000000013</c:v>
                </c:pt>
                <c:pt idx="2391">
                  <c:v>52.927780000000013</c:v>
                </c:pt>
                <c:pt idx="2392">
                  <c:v>52.927780000000013</c:v>
                </c:pt>
                <c:pt idx="2393">
                  <c:v>52.927780000000013</c:v>
                </c:pt>
                <c:pt idx="2394">
                  <c:v>52.927780000000013</c:v>
                </c:pt>
                <c:pt idx="2395">
                  <c:v>52.927780000000013</c:v>
                </c:pt>
                <c:pt idx="2396">
                  <c:v>52.927780000000013</c:v>
                </c:pt>
                <c:pt idx="2397">
                  <c:v>52.927780000000013</c:v>
                </c:pt>
                <c:pt idx="2398">
                  <c:v>52.927780000000013</c:v>
                </c:pt>
                <c:pt idx="2399">
                  <c:v>52.927780000000013</c:v>
                </c:pt>
                <c:pt idx="2400">
                  <c:v>52.927780000000013</c:v>
                </c:pt>
                <c:pt idx="2401">
                  <c:v>52.884950000000003</c:v>
                </c:pt>
                <c:pt idx="2402">
                  <c:v>52.884950000000003</c:v>
                </c:pt>
                <c:pt idx="2403">
                  <c:v>52.884950000000003</c:v>
                </c:pt>
                <c:pt idx="2404">
                  <c:v>52.884950000000003</c:v>
                </c:pt>
                <c:pt idx="2405">
                  <c:v>52.884950000000003</c:v>
                </c:pt>
                <c:pt idx="2406">
                  <c:v>52.841999999999999</c:v>
                </c:pt>
                <c:pt idx="2407">
                  <c:v>52.841999999999999</c:v>
                </c:pt>
                <c:pt idx="2408">
                  <c:v>52.841999999999999</c:v>
                </c:pt>
                <c:pt idx="2409">
                  <c:v>52.841999999999999</c:v>
                </c:pt>
                <c:pt idx="2410">
                  <c:v>52.841999999999999</c:v>
                </c:pt>
                <c:pt idx="2411">
                  <c:v>52.841999999999999</c:v>
                </c:pt>
                <c:pt idx="2412">
                  <c:v>52.841999999999999</c:v>
                </c:pt>
                <c:pt idx="2413">
                  <c:v>52.841999999999999</c:v>
                </c:pt>
                <c:pt idx="2414">
                  <c:v>52.798650000000521</c:v>
                </c:pt>
                <c:pt idx="2415">
                  <c:v>52.75526</c:v>
                </c:pt>
                <c:pt idx="2416">
                  <c:v>52.711880000000001</c:v>
                </c:pt>
                <c:pt idx="2417">
                  <c:v>52.711880000000001</c:v>
                </c:pt>
                <c:pt idx="2418">
                  <c:v>52.711880000000001</c:v>
                </c:pt>
                <c:pt idx="2419">
                  <c:v>52.711880000000001</c:v>
                </c:pt>
                <c:pt idx="2420">
                  <c:v>52.711880000000001</c:v>
                </c:pt>
                <c:pt idx="2421">
                  <c:v>52.711880000000001</c:v>
                </c:pt>
                <c:pt idx="2422">
                  <c:v>52.711880000000001</c:v>
                </c:pt>
                <c:pt idx="2423">
                  <c:v>52.711880000000001</c:v>
                </c:pt>
                <c:pt idx="2424">
                  <c:v>52.711880000000001</c:v>
                </c:pt>
                <c:pt idx="2425">
                  <c:v>52.711880000000001</c:v>
                </c:pt>
                <c:pt idx="2426">
                  <c:v>52.711880000000001</c:v>
                </c:pt>
                <c:pt idx="2427">
                  <c:v>52.711880000000001</c:v>
                </c:pt>
                <c:pt idx="2428">
                  <c:v>52.668090000000063</c:v>
                </c:pt>
                <c:pt idx="2429">
                  <c:v>52.624310000000413</c:v>
                </c:pt>
                <c:pt idx="2430">
                  <c:v>52.580540000000013</c:v>
                </c:pt>
                <c:pt idx="2431">
                  <c:v>52.580540000000013</c:v>
                </c:pt>
                <c:pt idx="2432">
                  <c:v>52.580540000000013</c:v>
                </c:pt>
                <c:pt idx="2433">
                  <c:v>52.580540000000013</c:v>
                </c:pt>
                <c:pt idx="2434">
                  <c:v>52.536610000000003</c:v>
                </c:pt>
                <c:pt idx="2435">
                  <c:v>52.536610000000003</c:v>
                </c:pt>
                <c:pt idx="2436">
                  <c:v>52.536610000000003</c:v>
                </c:pt>
                <c:pt idx="2437">
                  <c:v>52.536610000000003</c:v>
                </c:pt>
                <c:pt idx="2438">
                  <c:v>52.536610000000003</c:v>
                </c:pt>
                <c:pt idx="2439">
                  <c:v>52.492530000000521</c:v>
                </c:pt>
                <c:pt idx="2440">
                  <c:v>52.448459999999997</c:v>
                </c:pt>
                <c:pt idx="2441">
                  <c:v>52.448459999999997</c:v>
                </c:pt>
                <c:pt idx="2442">
                  <c:v>52.448459999999997</c:v>
                </c:pt>
                <c:pt idx="2443">
                  <c:v>52.448459999999997</c:v>
                </c:pt>
                <c:pt idx="2444">
                  <c:v>52.448459999999997</c:v>
                </c:pt>
                <c:pt idx="2445">
                  <c:v>52.448459999999997</c:v>
                </c:pt>
                <c:pt idx="2446">
                  <c:v>52.448459999999997</c:v>
                </c:pt>
                <c:pt idx="2447">
                  <c:v>52.448459999999997</c:v>
                </c:pt>
                <c:pt idx="2448">
                  <c:v>52.448459999999997</c:v>
                </c:pt>
                <c:pt idx="2449">
                  <c:v>52.448459999999997</c:v>
                </c:pt>
                <c:pt idx="2450">
                  <c:v>52.448459999999997</c:v>
                </c:pt>
                <c:pt idx="2451">
                  <c:v>52.403790000000001</c:v>
                </c:pt>
                <c:pt idx="2452">
                  <c:v>52.359029999999997</c:v>
                </c:pt>
                <c:pt idx="2453">
                  <c:v>52.314279999999982</c:v>
                </c:pt>
                <c:pt idx="2454">
                  <c:v>52.314279999999982</c:v>
                </c:pt>
                <c:pt idx="2455">
                  <c:v>52.314279999999982</c:v>
                </c:pt>
                <c:pt idx="2456">
                  <c:v>52.314279999999982</c:v>
                </c:pt>
                <c:pt idx="2457">
                  <c:v>52.269420000000011</c:v>
                </c:pt>
                <c:pt idx="2458">
                  <c:v>52.269420000000011</c:v>
                </c:pt>
                <c:pt idx="2459">
                  <c:v>52.269420000000011</c:v>
                </c:pt>
                <c:pt idx="2460">
                  <c:v>52.269420000000011</c:v>
                </c:pt>
                <c:pt idx="2461">
                  <c:v>52.269420000000011</c:v>
                </c:pt>
                <c:pt idx="2462">
                  <c:v>52.224360000000011</c:v>
                </c:pt>
                <c:pt idx="2463">
                  <c:v>52.224360000000011</c:v>
                </c:pt>
                <c:pt idx="2464">
                  <c:v>52.179260000000014</c:v>
                </c:pt>
                <c:pt idx="2465">
                  <c:v>52.134160000000001</c:v>
                </c:pt>
                <c:pt idx="2466">
                  <c:v>52.089019999999998</c:v>
                </c:pt>
                <c:pt idx="2467">
                  <c:v>52.089019999999998</c:v>
                </c:pt>
                <c:pt idx="2468">
                  <c:v>52.089019999999998</c:v>
                </c:pt>
                <c:pt idx="2469">
                  <c:v>52.04372</c:v>
                </c:pt>
                <c:pt idx="2470">
                  <c:v>52.04372</c:v>
                </c:pt>
                <c:pt idx="2471">
                  <c:v>51.998390000000263</c:v>
                </c:pt>
                <c:pt idx="2472">
                  <c:v>51.998390000000263</c:v>
                </c:pt>
                <c:pt idx="2473">
                  <c:v>51.998390000000263</c:v>
                </c:pt>
                <c:pt idx="2474">
                  <c:v>51.998390000000263</c:v>
                </c:pt>
                <c:pt idx="2475">
                  <c:v>51.998390000000263</c:v>
                </c:pt>
                <c:pt idx="2476">
                  <c:v>51.998390000000263</c:v>
                </c:pt>
                <c:pt idx="2477">
                  <c:v>51.998390000000263</c:v>
                </c:pt>
                <c:pt idx="2478">
                  <c:v>51.998390000000263</c:v>
                </c:pt>
                <c:pt idx="2479">
                  <c:v>51.998390000000263</c:v>
                </c:pt>
                <c:pt idx="2480">
                  <c:v>51.998390000000263</c:v>
                </c:pt>
                <c:pt idx="2481">
                  <c:v>51.998390000000263</c:v>
                </c:pt>
                <c:pt idx="2482">
                  <c:v>51.998390000000263</c:v>
                </c:pt>
                <c:pt idx="2483">
                  <c:v>51.998390000000263</c:v>
                </c:pt>
                <c:pt idx="2484">
                  <c:v>51.998390000000263</c:v>
                </c:pt>
                <c:pt idx="2485">
                  <c:v>51.952460000000002</c:v>
                </c:pt>
                <c:pt idx="2486">
                  <c:v>51.90652</c:v>
                </c:pt>
                <c:pt idx="2487">
                  <c:v>51.860590000000002</c:v>
                </c:pt>
                <c:pt idx="2488">
                  <c:v>51.860590000000002</c:v>
                </c:pt>
                <c:pt idx="2489">
                  <c:v>51.814609999999902</c:v>
                </c:pt>
                <c:pt idx="2490">
                  <c:v>51.814609999999902</c:v>
                </c:pt>
                <c:pt idx="2491">
                  <c:v>51.814609999999902</c:v>
                </c:pt>
                <c:pt idx="2492">
                  <c:v>51.76851000000088</c:v>
                </c:pt>
                <c:pt idx="2493">
                  <c:v>51.76851000000088</c:v>
                </c:pt>
                <c:pt idx="2494">
                  <c:v>51.76851000000088</c:v>
                </c:pt>
                <c:pt idx="2495">
                  <c:v>51.76851000000088</c:v>
                </c:pt>
                <c:pt idx="2496">
                  <c:v>51.76851000000088</c:v>
                </c:pt>
                <c:pt idx="2497">
                  <c:v>51.76851000000088</c:v>
                </c:pt>
                <c:pt idx="2498">
                  <c:v>51.76851000000088</c:v>
                </c:pt>
                <c:pt idx="2499">
                  <c:v>51.76851000000088</c:v>
                </c:pt>
                <c:pt idx="2500">
                  <c:v>51.76851000000088</c:v>
                </c:pt>
                <c:pt idx="2501">
                  <c:v>51.722040000000113</c:v>
                </c:pt>
                <c:pt idx="2502">
                  <c:v>51.722040000000113</c:v>
                </c:pt>
                <c:pt idx="2503">
                  <c:v>51.722040000000113</c:v>
                </c:pt>
                <c:pt idx="2504">
                  <c:v>51.722040000000113</c:v>
                </c:pt>
                <c:pt idx="2505">
                  <c:v>51.722040000000113</c:v>
                </c:pt>
                <c:pt idx="2506">
                  <c:v>51.722040000000113</c:v>
                </c:pt>
                <c:pt idx="2507">
                  <c:v>51.722040000000113</c:v>
                </c:pt>
                <c:pt idx="2508">
                  <c:v>51.722040000000113</c:v>
                </c:pt>
                <c:pt idx="2509">
                  <c:v>51.722040000000113</c:v>
                </c:pt>
                <c:pt idx="2510">
                  <c:v>51.722040000000113</c:v>
                </c:pt>
                <c:pt idx="2511">
                  <c:v>51.722040000000113</c:v>
                </c:pt>
                <c:pt idx="2512">
                  <c:v>51.722040000000113</c:v>
                </c:pt>
                <c:pt idx="2513">
                  <c:v>51.722040000000113</c:v>
                </c:pt>
                <c:pt idx="2514">
                  <c:v>51.722040000000113</c:v>
                </c:pt>
                <c:pt idx="2515">
                  <c:v>51.722040000000113</c:v>
                </c:pt>
                <c:pt idx="2516">
                  <c:v>51.722040000000113</c:v>
                </c:pt>
                <c:pt idx="2517">
                  <c:v>51.722040000000113</c:v>
                </c:pt>
                <c:pt idx="2518">
                  <c:v>51.722040000000113</c:v>
                </c:pt>
                <c:pt idx="2519">
                  <c:v>51.722040000000113</c:v>
                </c:pt>
                <c:pt idx="2520">
                  <c:v>51.722040000000113</c:v>
                </c:pt>
                <c:pt idx="2521">
                  <c:v>51.722040000000113</c:v>
                </c:pt>
                <c:pt idx="2522">
                  <c:v>51.722040000000113</c:v>
                </c:pt>
                <c:pt idx="2523">
                  <c:v>51.722040000000113</c:v>
                </c:pt>
                <c:pt idx="2524">
                  <c:v>51.722040000000113</c:v>
                </c:pt>
                <c:pt idx="2525">
                  <c:v>51.722040000000113</c:v>
                </c:pt>
                <c:pt idx="2526">
                  <c:v>51.722040000000113</c:v>
                </c:pt>
                <c:pt idx="2527">
                  <c:v>51.722040000000113</c:v>
                </c:pt>
                <c:pt idx="2528">
                  <c:v>51.674239999999998</c:v>
                </c:pt>
                <c:pt idx="2529">
                  <c:v>51.674239999999998</c:v>
                </c:pt>
                <c:pt idx="2530">
                  <c:v>51.674239999999998</c:v>
                </c:pt>
                <c:pt idx="2531">
                  <c:v>51.674239999999998</c:v>
                </c:pt>
                <c:pt idx="2532">
                  <c:v>51.674239999999998</c:v>
                </c:pt>
                <c:pt idx="2533">
                  <c:v>51.674239999999998</c:v>
                </c:pt>
                <c:pt idx="2534">
                  <c:v>51.674239999999998</c:v>
                </c:pt>
                <c:pt idx="2535">
                  <c:v>51.674239999999998</c:v>
                </c:pt>
                <c:pt idx="2536">
                  <c:v>51.674239999999998</c:v>
                </c:pt>
                <c:pt idx="2537">
                  <c:v>51.674239999999998</c:v>
                </c:pt>
                <c:pt idx="2538">
                  <c:v>51.674239999999998</c:v>
                </c:pt>
                <c:pt idx="2539">
                  <c:v>51.625850000000113</c:v>
                </c:pt>
                <c:pt idx="2540">
                  <c:v>51.577469999999998</c:v>
                </c:pt>
                <c:pt idx="2541">
                  <c:v>51.529090000000011</c:v>
                </c:pt>
                <c:pt idx="2542">
                  <c:v>51.529090000000011</c:v>
                </c:pt>
                <c:pt idx="2543">
                  <c:v>51.529090000000011</c:v>
                </c:pt>
                <c:pt idx="2544">
                  <c:v>51.529090000000011</c:v>
                </c:pt>
                <c:pt idx="2545">
                  <c:v>51.529090000000011</c:v>
                </c:pt>
                <c:pt idx="2546">
                  <c:v>51.529090000000011</c:v>
                </c:pt>
                <c:pt idx="2547">
                  <c:v>51.480469999999997</c:v>
                </c:pt>
                <c:pt idx="2548">
                  <c:v>51.480469999999997</c:v>
                </c:pt>
                <c:pt idx="2549">
                  <c:v>51.480469999999997</c:v>
                </c:pt>
                <c:pt idx="2550">
                  <c:v>51.480469999999997</c:v>
                </c:pt>
                <c:pt idx="2551">
                  <c:v>51.480469999999997</c:v>
                </c:pt>
                <c:pt idx="2552">
                  <c:v>51.480469999999997</c:v>
                </c:pt>
                <c:pt idx="2553">
                  <c:v>51.480469999999997</c:v>
                </c:pt>
                <c:pt idx="2554">
                  <c:v>51.480469999999997</c:v>
                </c:pt>
                <c:pt idx="2555">
                  <c:v>51.480469999999997</c:v>
                </c:pt>
                <c:pt idx="2556">
                  <c:v>51.480469999999997</c:v>
                </c:pt>
                <c:pt idx="2557">
                  <c:v>51.480469999999997</c:v>
                </c:pt>
                <c:pt idx="2558">
                  <c:v>51.480469999999997</c:v>
                </c:pt>
                <c:pt idx="2559">
                  <c:v>51.480469999999997</c:v>
                </c:pt>
                <c:pt idx="2560">
                  <c:v>51.480469999999997</c:v>
                </c:pt>
                <c:pt idx="2561">
                  <c:v>51.480469999999997</c:v>
                </c:pt>
                <c:pt idx="2562">
                  <c:v>51.480469999999997</c:v>
                </c:pt>
                <c:pt idx="2563">
                  <c:v>51.480469999999997</c:v>
                </c:pt>
                <c:pt idx="2564">
                  <c:v>51.480469999999997</c:v>
                </c:pt>
                <c:pt idx="2565">
                  <c:v>51.480469999999997</c:v>
                </c:pt>
                <c:pt idx="2566">
                  <c:v>51.480469999999997</c:v>
                </c:pt>
                <c:pt idx="2567">
                  <c:v>51.480469999999997</c:v>
                </c:pt>
                <c:pt idx="2568">
                  <c:v>51.480469999999997</c:v>
                </c:pt>
                <c:pt idx="2569">
                  <c:v>51.430489999999999</c:v>
                </c:pt>
                <c:pt idx="2570">
                  <c:v>51.380519999999997</c:v>
                </c:pt>
                <c:pt idx="2571">
                  <c:v>51.380519999999997</c:v>
                </c:pt>
                <c:pt idx="2572">
                  <c:v>51.380519999999997</c:v>
                </c:pt>
                <c:pt idx="2573">
                  <c:v>51.380519999999997</c:v>
                </c:pt>
                <c:pt idx="2574">
                  <c:v>51.380519999999997</c:v>
                </c:pt>
                <c:pt idx="2575">
                  <c:v>51.380519999999997</c:v>
                </c:pt>
                <c:pt idx="2576">
                  <c:v>51.380519999999997</c:v>
                </c:pt>
                <c:pt idx="2577">
                  <c:v>51.380519999999997</c:v>
                </c:pt>
                <c:pt idx="2578">
                  <c:v>51.380519999999997</c:v>
                </c:pt>
                <c:pt idx="2579">
                  <c:v>51.380519999999997</c:v>
                </c:pt>
                <c:pt idx="2580">
                  <c:v>51.329990000000002</c:v>
                </c:pt>
                <c:pt idx="2581">
                  <c:v>51.279420000000002</c:v>
                </c:pt>
                <c:pt idx="2582">
                  <c:v>51.228850000000413</c:v>
                </c:pt>
                <c:pt idx="2583">
                  <c:v>51.228850000000413</c:v>
                </c:pt>
                <c:pt idx="2584">
                  <c:v>51.228850000000413</c:v>
                </c:pt>
                <c:pt idx="2585">
                  <c:v>51.178130000000571</c:v>
                </c:pt>
                <c:pt idx="2586">
                  <c:v>51.178130000000571</c:v>
                </c:pt>
                <c:pt idx="2587">
                  <c:v>51.178130000000571</c:v>
                </c:pt>
                <c:pt idx="2588">
                  <c:v>51.178130000000571</c:v>
                </c:pt>
                <c:pt idx="2589">
                  <c:v>51.178130000000571</c:v>
                </c:pt>
                <c:pt idx="2590">
                  <c:v>51.178130000000571</c:v>
                </c:pt>
                <c:pt idx="2591">
                  <c:v>51.178130000000571</c:v>
                </c:pt>
                <c:pt idx="2592">
                  <c:v>51.178130000000571</c:v>
                </c:pt>
                <c:pt idx="2593">
                  <c:v>51.126950000000313</c:v>
                </c:pt>
                <c:pt idx="2594">
                  <c:v>51.075770000000013</c:v>
                </c:pt>
                <c:pt idx="2595">
                  <c:v>51.075770000000013</c:v>
                </c:pt>
                <c:pt idx="2596">
                  <c:v>51.075770000000013</c:v>
                </c:pt>
                <c:pt idx="2597">
                  <c:v>51.075770000000013</c:v>
                </c:pt>
                <c:pt idx="2598">
                  <c:v>51.075770000000013</c:v>
                </c:pt>
                <c:pt idx="2599">
                  <c:v>51.075770000000013</c:v>
                </c:pt>
                <c:pt idx="2600">
                  <c:v>51.075770000000013</c:v>
                </c:pt>
                <c:pt idx="2601">
                  <c:v>51.075770000000013</c:v>
                </c:pt>
                <c:pt idx="2602">
                  <c:v>51.075770000000013</c:v>
                </c:pt>
                <c:pt idx="2603">
                  <c:v>51.075770000000013</c:v>
                </c:pt>
                <c:pt idx="2604">
                  <c:v>51.075770000000013</c:v>
                </c:pt>
                <c:pt idx="2605">
                  <c:v>51.075770000000013</c:v>
                </c:pt>
                <c:pt idx="2606">
                  <c:v>51.075770000000013</c:v>
                </c:pt>
                <c:pt idx="2607">
                  <c:v>51.075770000000013</c:v>
                </c:pt>
                <c:pt idx="2608">
                  <c:v>51.075770000000013</c:v>
                </c:pt>
                <c:pt idx="2609">
                  <c:v>51.075770000000013</c:v>
                </c:pt>
                <c:pt idx="2610">
                  <c:v>51.075770000000013</c:v>
                </c:pt>
                <c:pt idx="2611">
                  <c:v>51.075770000000013</c:v>
                </c:pt>
                <c:pt idx="2612">
                  <c:v>51.075770000000013</c:v>
                </c:pt>
                <c:pt idx="2613">
                  <c:v>51.075770000000013</c:v>
                </c:pt>
                <c:pt idx="2614">
                  <c:v>51.075770000000013</c:v>
                </c:pt>
                <c:pt idx="2615">
                  <c:v>51.075770000000013</c:v>
                </c:pt>
                <c:pt idx="2616">
                  <c:v>51.023330000000463</c:v>
                </c:pt>
                <c:pt idx="2617">
                  <c:v>51.023330000000463</c:v>
                </c:pt>
                <c:pt idx="2618">
                  <c:v>51.023330000000463</c:v>
                </c:pt>
                <c:pt idx="2619">
                  <c:v>51.023330000000463</c:v>
                </c:pt>
                <c:pt idx="2620">
                  <c:v>51.023330000000463</c:v>
                </c:pt>
                <c:pt idx="2621">
                  <c:v>51.023330000000463</c:v>
                </c:pt>
                <c:pt idx="2622">
                  <c:v>51.023330000000463</c:v>
                </c:pt>
                <c:pt idx="2623">
                  <c:v>51.023330000000463</c:v>
                </c:pt>
                <c:pt idx="2624">
                  <c:v>51.023330000000463</c:v>
                </c:pt>
                <c:pt idx="2625">
                  <c:v>51.023330000000463</c:v>
                </c:pt>
                <c:pt idx="2626">
                  <c:v>51.023330000000463</c:v>
                </c:pt>
                <c:pt idx="2627">
                  <c:v>51.023330000000463</c:v>
                </c:pt>
                <c:pt idx="2628">
                  <c:v>51.023330000000463</c:v>
                </c:pt>
                <c:pt idx="2629">
                  <c:v>50.97007</c:v>
                </c:pt>
                <c:pt idx="2630">
                  <c:v>50.97007</c:v>
                </c:pt>
                <c:pt idx="2631">
                  <c:v>50.97007</c:v>
                </c:pt>
                <c:pt idx="2632">
                  <c:v>50.97007</c:v>
                </c:pt>
                <c:pt idx="2633">
                  <c:v>50.97007</c:v>
                </c:pt>
                <c:pt idx="2634">
                  <c:v>50.97007</c:v>
                </c:pt>
                <c:pt idx="2635">
                  <c:v>50.97007</c:v>
                </c:pt>
                <c:pt idx="2636">
                  <c:v>50.916469999999997</c:v>
                </c:pt>
                <c:pt idx="2637">
                  <c:v>50.916469999999997</c:v>
                </c:pt>
                <c:pt idx="2638">
                  <c:v>50.862820000000013</c:v>
                </c:pt>
                <c:pt idx="2639">
                  <c:v>50.862820000000013</c:v>
                </c:pt>
                <c:pt idx="2640">
                  <c:v>50.862820000000013</c:v>
                </c:pt>
                <c:pt idx="2641">
                  <c:v>50.862820000000013</c:v>
                </c:pt>
                <c:pt idx="2642">
                  <c:v>50.862820000000013</c:v>
                </c:pt>
                <c:pt idx="2643">
                  <c:v>50.808880000000002</c:v>
                </c:pt>
                <c:pt idx="2644">
                  <c:v>50.754950000000001</c:v>
                </c:pt>
                <c:pt idx="2645">
                  <c:v>50.754950000000001</c:v>
                </c:pt>
                <c:pt idx="2646">
                  <c:v>50.754950000000001</c:v>
                </c:pt>
                <c:pt idx="2647">
                  <c:v>50.754950000000001</c:v>
                </c:pt>
                <c:pt idx="2648">
                  <c:v>50.754950000000001</c:v>
                </c:pt>
                <c:pt idx="2649">
                  <c:v>50.754950000000001</c:v>
                </c:pt>
                <c:pt idx="2650">
                  <c:v>50.754950000000001</c:v>
                </c:pt>
                <c:pt idx="2651">
                  <c:v>50.754950000000001</c:v>
                </c:pt>
                <c:pt idx="2652">
                  <c:v>50.754950000000001</c:v>
                </c:pt>
                <c:pt idx="2653">
                  <c:v>50.754950000000001</c:v>
                </c:pt>
                <c:pt idx="2654">
                  <c:v>50.754950000000001</c:v>
                </c:pt>
                <c:pt idx="2655">
                  <c:v>50.754950000000001</c:v>
                </c:pt>
                <c:pt idx="2656">
                  <c:v>50.700200000000002</c:v>
                </c:pt>
                <c:pt idx="2657">
                  <c:v>50.645390000000013</c:v>
                </c:pt>
                <c:pt idx="2658">
                  <c:v>50.645390000000013</c:v>
                </c:pt>
                <c:pt idx="2659">
                  <c:v>50.645390000000013</c:v>
                </c:pt>
                <c:pt idx="2660">
                  <c:v>50.645390000000013</c:v>
                </c:pt>
                <c:pt idx="2661">
                  <c:v>50.645390000000013</c:v>
                </c:pt>
                <c:pt idx="2662">
                  <c:v>50.645390000000013</c:v>
                </c:pt>
                <c:pt idx="2663">
                  <c:v>50.645390000000013</c:v>
                </c:pt>
                <c:pt idx="2664">
                  <c:v>50.645390000000013</c:v>
                </c:pt>
                <c:pt idx="2665">
                  <c:v>50.645390000000013</c:v>
                </c:pt>
                <c:pt idx="2666">
                  <c:v>50.645390000000013</c:v>
                </c:pt>
                <c:pt idx="2667">
                  <c:v>50.645390000000013</c:v>
                </c:pt>
                <c:pt idx="2668">
                  <c:v>50.645390000000013</c:v>
                </c:pt>
                <c:pt idx="2669">
                  <c:v>50.645390000000013</c:v>
                </c:pt>
                <c:pt idx="2670">
                  <c:v>50.58954</c:v>
                </c:pt>
                <c:pt idx="2671">
                  <c:v>50.58954</c:v>
                </c:pt>
                <c:pt idx="2672">
                  <c:v>50.533590000000011</c:v>
                </c:pt>
                <c:pt idx="2673">
                  <c:v>50.533590000000011</c:v>
                </c:pt>
                <c:pt idx="2674">
                  <c:v>50.533590000000011</c:v>
                </c:pt>
                <c:pt idx="2675">
                  <c:v>50.477379999999997</c:v>
                </c:pt>
                <c:pt idx="2676">
                  <c:v>50.477379999999997</c:v>
                </c:pt>
                <c:pt idx="2677">
                  <c:v>50.477379999999997</c:v>
                </c:pt>
                <c:pt idx="2678">
                  <c:v>50.420970000000011</c:v>
                </c:pt>
                <c:pt idx="2679">
                  <c:v>50.420970000000011</c:v>
                </c:pt>
                <c:pt idx="2680">
                  <c:v>50.420970000000011</c:v>
                </c:pt>
                <c:pt idx="2681">
                  <c:v>50.420970000000011</c:v>
                </c:pt>
                <c:pt idx="2682">
                  <c:v>50.420970000000011</c:v>
                </c:pt>
                <c:pt idx="2683">
                  <c:v>50.420970000000011</c:v>
                </c:pt>
                <c:pt idx="2684">
                  <c:v>50.420970000000011</c:v>
                </c:pt>
                <c:pt idx="2685">
                  <c:v>50.420970000000011</c:v>
                </c:pt>
                <c:pt idx="2686">
                  <c:v>50.363999999999997</c:v>
                </c:pt>
                <c:pt idx="2687">
                  <c:v>50.363999999999997</c:v>
                </c:pt>
                <c:pt idx="2688">
                  <c:v>50.363999999999997</c:v>
                </c:pt>
                <c:pt idx="2689">
                  <c:v>50.363999999999997</c:v>
                </c:pt>
                <c:pt idx="2690">
                  <c:v>50.363999999999997</c:v>
                </c:pt>
                <c:pt idx="2691">
                  <c:v>50.363999999999997</c:v>
                </c:pt>
                <c:pt idx="2692">
                  <c:v>50.363999999999997</c:v>
                </c:pt>
                <c:pt idx="2693">
                  <c:v>50.363999999999997</c:v>
                </c:pt>
                <c:pt idx="2694">
                  <c:v>50.363999999999997</c:v>
                </c:pt>
                <c:pt idx="2695">
                  <c:v>50.306240000000003</c:v>
                </c:pt>
                <c:pt idx="2696">
                  <c:v>50.306240000000003</c:v>
                </c:pt>
                <c:pt idx="2697">
                  <c:v>50.306240000000003</c:v>
                </c:pt>
                <c:pt idx="2698">
                  <c:v>50.248360000000012</c:v>
                </c:pt>
                <c:pt idx="2699">
                  <c:v>50.248360000000012</c:v>
                </c:pt>
                <c:pt idx="2700">
                  <c:v>50.248360000000012</c:v>
                </c:pt>
                <c:pt idx="2701">
                  <c:v>50.248360000000012</c:v>
                </c:pt>
                <c:pt idx="2702">
                  <c:v>50.248360000000012</c:v>
                </c:pt>
                <c:pt idx="2703">
                  <c:v>50.248360000000012</c:v>
                </c:pt>
                <c:pt idx="2704">
                  <c:v>50.248360000000012</c:v>
                </c:pt>
                <c:pt idx="2705">
                  <c:v>50.248360000000012</c:v>
                </c:pt>
                <c:pt idx="2706">
                  <c:v>50.248360000000012</c:v>
                </c:pt>
                <c:pt idx="2707">
                  <c:v>50.248360000000012</c:v>
                </c:pt>
                <c:pt idx="2708">
                  <c:v>50.248360000000012</c:v>
                </c:pt>
                <c:pt idx="2709">
                  <c:v>50.248360000000012</c:v>
                </c:pt>
                <c:pt idx="2710">
                  <c:v>50.248360000000012</c:v>
                </c:pt>
                <c:pt idx="2711">
                  <c:v>50.248360000000012</c:v>
                </c:pt>
                <c:pt idx="2712">
                  <c:v>50.189450000000001</c:v>
                </c:pt>
                <c:pt idx="2713">
                  <c:v>50.189450000000001</c:v>
                </c:pt>
                <c:pt idx="2714">
                  <c:v>50.189450000000001</c:v>
                </c:pt>
                <c:pt idx="2715">
                  <c:v>50.189450000000001</c:v>
                </c:pt>
                <c:pt idx="2716">
                  <c:v>50.189450000000001</c:v>
                </c:pt>
                <c:pt idx="2717">
                  <c:v>50.189450000000001</c:v>
                </c:pt>
                <c:pt idx="2718">
                  <c:v>50.189450000000001</c:v>
                </c:pt>
                <c:pt idx="2719">
                  <c:v>50.189450000000001</c:v>
                </c:pt>
                <c:pt idx="2720">
                  <c:v>50.189450000000001</c:v>
                </c:pt>
                <c:pt idx="2721">
                  <c:v>50.189450000000001</c:v>
                </c:pt>
                <c:pt idx="2722">
                  <c:v>50.189450000000001</c:v>
                </c:pt>
                <c:pt idx="2723">
                  <c:v>50.189450000000001</c:v>
                </c:pt>
                <c:pt idx="2724">
                  <c:v>50.189450000000001</c:v>
                </c:pt>
                <c:pt idx="2725">
                  <c:v>50.189450000000001</c:v>
                </c:pt>
                <c:pt idx="2726">
                  <c:v>50.189450000000001</c:v>
                </c:pt>
                <c:pt idx="2727">
                  <c:v>50.189450000000001</c:v>
                </c:pt>
                <c:pt idx="2728">
                  <c:v>50.189450000000001</c:v>
                </c:pt>
                <c:pt idx="2729">
                  <c:v>50.189450000000001</c:v>
                </c:pt>
                <c:pt idx="2730">
                  <c:v>50.189450000000001</c:v>
                </c:pt>
                <c:pt idx="2731">
                  <c:v>50.189450000000001</c:v>
                </c:pt>
                <c:pt idx="2732">
                  <c:v>50.189450000000001</c:v>
                </c:pt>
                <c:pt idx="2733">
                  <c:v>50.189450000000001</c:v>
                </c:pt>
                <c:pt idx="2734">
                  <c:v>50.189450000000001</c:v>
                </c:pt>
                <c:pt idx="2735">
                  <c:v>50.189450000000001</c:v>
                </c:pt>
                <c:pt idx="2736">
                  <c:v>50.189450000000001</c:v>
                </c:pt>
                <c:pt idx="2737">
                  <c:v>50.189450000000001</c:v>
                </c:pt>
                <c:pt idx="2738">
                  <c:v>50.189450000000001</c:v>
                </c:pt>
                <c:pt idx="2739">
                  <c:v>50.189450000000001</c:v>
                </c:pt>
                <c:pt idx="2740">
                  <c:v>50.189450000000001</c:v>
                </c:pt>
                <c:pt idx="2741">
                  <c:v>50.189450000000001</c:v>
                </c:pt>
                <c:pt idx="2742">
                  <c:v>50.189450000000001</c:v>
                </c:pt>
                <c:pt idx="2743">
                  <c:v>50.189450000000001</c:v>
                </c:pt>
                <c:pt idx="2744">
                  <c:v>50.189450000000001</c:v>
                </c:pt>
                <c:pt idx="2745">
                  <c:v>50.189450000000001</c:v>
                </c:pt>
                <c:pt idx="2746">
                  <c:v>50.189450000000001</c:v>
                </c:pt>
                <c:pt idx="2747">
                  <c:v>50.189450000000001</c:v>
                </c:pt>
                <c:pt idx="2748">
                  <c:v>50.127720000000011</c:v>
                </c:pt>
                <c:pt idx="2749">
                  <c:v>50.127720000000011</c:v>
                </c:pt>
                <c:pt idx="2750">
                  <c:v>50.065910000000528</c:v>
                </c:pt>
                <c:pt idx="2751">
                  <c:v>50.065910000000528</c:v>
                </c:pt>
                <c:pt idx="2752">
                  <c:v>50.065910000000528</c:v>
                </c:pt>
                <c:pt idx="2753">
                  <c:v>50.065910000000528</c:v>
                </c:pt>
                <c:pt idx="2754">
                  <c:v>50.065910000000528</c:v>
                </c:pt>
                <c:pt idx="2755">
                  <c:v>50.065910000000528</c:v>
                </c:pt>
                <c:pt idx="2756">
                  <c:v>50.065910000000528</c:v>
                </c:pt>
                <c:pt idx="2757">
                  <c:v>50.003480000000003</c:v>
                </c:pt>
                <c:pt idx="2758">
                  <c:v>50.003480000000003</c:v>
                </c:pt>
                <c:pt idx="2759">
                  <c:v>50.003480000000003</c:v>
                </c:pt>
                <c:pt idx="2760">
                  <c:v>50.003480000000003</c:v>
                </c:pt>
                <c:pt idx="2761">
                  <c:v>50.003480000000003</c:v>
                </c:pt>
                <c:pt idx="2762">
                  <c:v>50.003480000000003</c:v>
                </c:pt>
                <c:pt idx="2763">
                  <c:v>50.003480000000003</c:v>
                </c:pt>
                <c:pt idx="2764">
                  <c:v>50.003480000000003</c:v>
                </c:pt>
                <c:pt idx="2765">
                  <c:v>50.003480000000003</c:v>
                </c:pt>
                <c:pt idx="2766">
                  <c:v>50.003480000000003</c:v>
                </c:pt>
                <c:pt idx="2767">
                  <c:v>49.940100000000001</c:v>
                </c:pt>
                <c:pt idx="2768">
                  <c:v>49.940100000000001</c:v>
                </c:pt>
                <c:pt idx="2769">
                  <c:v>49.940100000000001</c:v>
                </c:pt>
                <c:pt idx="2770">
                  <c:v>49.940100000000001</c:v>
                </c:pt>
                <c:pt idx="2771">
                  <c:v>49.940100000000001</c:v>
                </c:pt>
                <c:pt idx="2772">
                  <c:v>49.940100000000001</c:v>
                </c:pt>
                <c:pt idx="2773">
                  <c:v>49.940100000000001</c:v>
                </c:pt>
                <c:pt idx="2774">
                  <c:v>49.940100000000001</c:v>
                </c:pt>
                <c:pt idx="2775">
                  <c:v>49.940100000000001</c:v>
                </c:pt>
                <c:pt idx="2776">
                  <c:v>49.940100000000001</c:v>
                </c:pt>
                <c:pt idx="2777">
                  <c:v>49.940100000000001</c:v>
                </c:pt>
                <c:pt idx="2778">
                  <c:v>49.940100000000001</c:v>
                </c:pt>
                <c:pt idx="2779">
                  <c:v>49.940100000000001</c:v>
                </c:pt>
                <c:pt idx="2780">
                  <c:v>49.940100000000001</c:v>
                </c:pt>
                <c:pt idx="2781">
                  <c:v>49.940100000000001</c:v>
                </c:pt>
                <c:pt idx="2782">
                  <c:v>49.940100000000001</c:v>
                </c:pt>
                <c:pt idx="2783">
                  <c:v>49.940100000000001</c:v>
                </c:pt>
                <c:pt idx="2784">
                  <c:v>49.940100000000001</c:v>
                </c:pt>
                <c:pt idx="2785">
                  <c:v>49.940100000000001</c:v>
                </c:pt>
                <c:pt idx="2786">
                  <c:v>49.940100000000001</c:v>
                </c:pt>
                <c:pt idx="2787">
                  <c:v>49.940100000000001</c:v>
                </c:pt>
                <c:pt idx="2788">
                  <c:v>49.940100000000001</c:v>
                </c:pt>
                <c:pt idx="2789">
                  <c:v>49.940100000000001</c:v>
                </c:pt>
                <c:pt idx="2790">
                  <c:v>49.940100000000001</c:v>
                </c:pt>
                <c:pt idx="2791">
                  <c:v>49.874479999999998</c:v>
                </c:pt>
                <c:pt idx="2792">
                  <c:v>49.874479999999998</c:v>
                </c:pt>
                <c:pt idx="2793">
                  <c:v>49.874479999999998</c:v>
                </c:pt>
                <c:pt idx="2794">
                  <c:v>49.874479999999998</c:v>
                </c:pt>
                <c:pt idx="2795">
                  <c:v>49.874479999999998</c:v>
                </c:pt>
                <c:pt idx="2796">
                  <c:v>49.874479999999998</c:v>
                </c:pt>
                <c:pt idx="2797">
                  <c:v>49.874479999999998</c:v>
                </c:pt>
                <c:pt idx="2798">
                  <c:v>49.874479999999998</c:v>
                </c:pt>
                <c:pt idx="2799">
                  <c:v>49.874479999999998</c:v>
                </c:pt>
                <c:pt idx="2800">
                  <c:v>49.874479999999998</c:v>
                </c:pt>
                <c:pt idx="2801">
                  <c:v>49.874479999999998</c:v>
                </c:pt>
                <c:pt idx="2802">
                  <c:v>49.874479999999998</c:v>
                </c:pt>
                <c:pt idx="2803">
                  <c:v>49.874479999999998</c:v>
                </c:pt>
                <c:pt idx="2804">
                  <c:v>49.874479999999998</c:v>
                </c:pt>
                <c:pt idx="2805">
                  <c:v>49.874479999999998</c:v>
                </c:pt>
                <c:pt idx="2806">
                  <c:v>49.874479999999998</c:v>
                </c:pt>
                <c:pt idx="2807">
                  <c:v>49.874479999999998</c:v>
                </c:pt>
                <c:pt idx="2808">
                  <c:v>49.874479999999998</c:v>
                </c:pt>
                <c:pt idx="2809">
                  <c:v>49.874479999999998</c:v>
                </c:pt>
                <c:pt idx="2810">
                  <c:v>49.807169999999999</c:v>
                </c:pt>
                <c:pt idx="2811">
                  <c:v>49.807169999999999</c:v>
                </c:pt>
                <c:pt idx="2812">
                  <c:v>49.739590000000113</c:v>
                </c:pt>
                <c:pt idx="2813">
                  <c:v>49.739590000000113</c:v>
                </c:pt>
                <c:pt idx="2814">
                  <c:v>49.739590000000113</c:v>
                </c:pt>
                <c:pt idx="2815">
                  <c:v>49.739590000000113</c:v>
                </c:pt>
                <c:pt idx="2816">
                  <c:v>49.739590000000113</c:v>
                </c:pt>
                <c:pt idx="2817">
                  <c:v>49.739590000000113</c:v>
                </c:pt>
                <c:pt idx="2818">
                  <c:v>49.739590000000113</c:v>
                </c:pt>
                <c:pt idx="2819">
                  <c:v>49.739590000000113</c:v>
                </c:pt>
                <c:pt idx="2820">
                  <c:v>49.739590000000113</c:v>
                </c:pt>
                <c:pt idx="2821">
                  <c:v>49.739590000000113</c:v>
                </c:pt>
                <c:pt idx="2822">
                  <c:v>49.739590000000113</c:v>
                </c:pt>
                <c:pt idx="2823">
                  <c:v>49.739590000000113</c:v>
                </c:pt>
                <c:pt idx="2824">
                  <c:v>49.739590000000113</c:v>
                </c:pt>
                <c:pt idx="2825">
                  <c:v>49.739590000000113</c:v>
                </c:pt>
                <c:pt idx="2826">
                  <c:v>49.739590000000113</c:v>
                </c:pt>
                <c:pt idx="2827">
                  <c:v>49.739590000000113</c:v>
                </c:pt>
                <c:pt idx="2828">
                  <c:v>49.739590000000113</c:v>
                </c:pt>
                <c:pt idx="2829">
                  <c:v>49.739590000000113</c:v>
                </c:pt>
                <c:pt idx="2830">
                  <c:v>49.739590000000113</c:v>
                </c:pt>
                <c:pt idx="2831">
                  <c:v>49.739590000000113</c:v>
                </c:pt>
                <c:pt idx="2832">
                  <c:v>49.739590000000113</c:v>
                </c:pt>
                <c:pt idx="2833">
                  <c:v>49.739590000000113</c:v>
                </c:pt>
                <c:pt idx="2834">
                  <c:v>49.669830000000012</c:v>
                </c:pt>
                <c:pt idx="2835">
                  <c:v>49.669830000000012</c:v>
                </c:pt>
                <c:pt idx="2836">
                  <c:v>49.669830000000012</c:v>
                </c:pt>
                <c:pt idx="2837">
                  <c:v>49.669830000000012</c:v>
                </c:pt>
                <c:pt idx="2838">
                  <c:v>49.669830000000012</c:v>
                </c:pt>
                <c:pt idx="2839">
                  <c:v>49.669830000000012</c:v>
                </c:pt>
                <c:pt idx="2840">
                  <c:v>49.669830000000012</c:v>
                </c:pt>
                <c:pt idx="2841">
                  <c:v>49.669830000000012</c:v>
                </c:pt>
                <c:pt idx="2842">
                  <c:v>49.669830000000012</c:v>
                </c:pt>
                <c:pt idx="2843">
                  <c:v>49.598870000000012</c:v>
                </c:pt>
                <c:pt idx="2844">
                  <c:v>49.598870000000012</c:v>
                </c:pt>
                <c:pt idx="2845">
                  <c:v>49.598870000000012</c:v>
                </c:pt>
                <c:pt idx="2846">
                  <c:v>49.598870000000012</c:v>
                </c:pt>
                <c:pt idx="2847">
                  <c:v>49.598870000000012</c:v>
                </c:pt>
                <c:pt idx="2848">
                  <c:v>49.5274</c:v>
                </c:pt>
                <c:pt idx="2849">
                  <c:v>49.5274</c:v>
                </c:pt>
                <c:pt idx="2850">
                  <c:v>49.455829999999999</c:v>
                </c:pt>
                <c:pt idx="2851">
                  <c:v>49.455829999999999</c:v>
                </c:pt>
                <c:pt idx="2852">
                  <c:v>49.455829999999999</c:v>
                </c:pt>
                <c:pt idx="2853">
                  <c:v>49.455829999999999</c:v>
                </c:pt>
                <c:pt idx="2854">
                  <c:v>49.455829999999999</c:v>
                </c:pt>
                <c:pt idx="2855">
                  <c:v>49.455829999999999</c:v>
                </c:pt>
                <c:pt idx="2856">
                  <c:v>49.455829999999999</c:v>
                </c:pt>
                <c:pt idx="2857">
                  <c:v>49.455829999999999</c:v>
                </c:pt>
                <c:pt idx="2858">
                  <c:v>49.455829999999999</c:v>
                </c:pt>
                <c:pt idx="2859">
                  <c:v>49.455829999999999</c:v>
                </c:pt>
                <c:pt idx="2860">
                  <c:v>49.455829999999999</c:v>
                </c:pt>
                <c:pt idx="2861">
                  <c:v>49.455829999999999</c:v>
                </c:pt>
                <c:pt idx="2862">
                  <c:v>49.455829999999999</c:v>
                </c:pt>
                <c:pt idx="2863">
                  <c:v>49.455829999999999</c:v>
                </c:pt>
                <c:pt idx="2864">
                  <c:v>49.455829999999999</c:v>
                </c:pt>
                <c:pt idx="2865">
                  <c:v>49.455829999999999</c:v>
                </c:pt>
                <c:pt idx="2866">
                  <c:v>49.381899999999902</c:v>
                </c:pt>
                <c:pt idx="2867">
                  <c:v>49.307980000000001</c:v>
                </c:pt>
                <c:pt idx="2868">
                  <c:v>49.307980000000001</c:v>
                </c:pt>
                <c:pt idx="2869">
                  <c:v>49.307980000000001</c:v>
                </c:pt>
                <c:pt idx="2870">
                  <c:v>49.307980000000001</c:v>
                </c:pt>
                <c:pt idx="2871">
                  <c:v>49.307980000000001</c:v>
                </c:pt>
                <c:pt idx="2872">
                  <c:v>49.307980000000001</c:v>
                </c:pt>
                <c:pt idx="2873">
                  <c:v>49.307980000000001</c:v>
                </c:pt>
                <c:pt idx="2874">
                  <c:v>49.233270000000012</c:v>
                </c:pt>
                <c:pt idx="2875">
                  <c:v>49.233270000000012</c:v>
                </c:pt>
                <c:pt idx="2876">
                  <c:v>49.158330000000063</c:v>
                </c:pt>
                <c:pt idx="2877">
                  <c:v>49.158330000000063</c:v>
                </c:pt>
                <c:pt idx="2878">
                  <c:v>49.083170000000003</c:v>
                </c:pt>
                <c:pt idx="2879">
                  <c:v>49.007890000000003</c:v>
                </c:pt>
                <c:pt idx="2880">
                  <c:v>49.007890000000003</c:v>
                </c:pt>
                <c:pt idx="2881">
                  <c:v>49.007890000000003</c:v>
                </c:pt>
                <c:pt idx="2882">
                  <c:v>49.007890000000003</c:v>
                </c:pt>
                <c:pt idx="2883">
                  <c:v>49.007890000000003</c:v>
                </c:pt>
                <c:pt idx="2884">
                  <c:v>49.007890000000003</c:v>
                </c:pt>
                <c:pt idx="2885">
                  <c:v>49.007890000000003</c:v>
                </c:pt>
                <c:pt idx="2886">
                  <c:v>48.931550000000001</c:v>
                </c:pt>
                <c:pt idx="2887">
                  <c:v>48.931550000000001</c:v>
                </c:pt>
                <c:pt idx="2888">
                  <c:v>48.931550000000001</c:v>
                </c:pt>
                <c:pt idx="2889">
                  <c:v>48.854979999999998</c:v>
                </c:pt>
                <c:pt idx="2890">
                  <c:v>48.854979999999998</c:v>
                </c:pt>
                <c:pt idx="2891">
                  <c:v>48.854979999999998</c:v>
                </c:pt>
                <c:pt idx="2892">
                  <c:v>48.854979999999998</c:v>
                </c:pt>
                <c:pt idx="2893">
                  <c:v>48.854979999999998</c:v>
                </c:pt>
                <c:pt idx="2894">
                  <c:v>48.854979999999998</c:v>
                </c:pt>
                <c:pt idx="2895">
                  <c:v>48.854979999999998</c:v>
                </c:pt>
                <c:pt idx="2896">
                  <c:v>48.854979999999998</c:v>
                </c:pt>
                <c:pt idx="2897">
                  <c:v>48.854979999999998</c:v>
                </c:pt>
                <c:pt idx="2898">
                  <c:v>48.777310000000163</c:v>
                </c:pt>
                <c:pt idx="2899">
                  <c:v>48.777310000000163</c:v>
                </c:pt>
                <c:pt idx="2900">
                  <c:v>48.777310000000163</c:v>
                </c:pt>
                <c:pt idx="2901">
                  <c:v>48.777310000000163</c:v>
                </c:pt>
                <c:pt idx="2902">
                  <c:v>48.777310000000163</c:v>
                </c:pt>
                <c:pt idx="2903">
                  <c:v>48.777310000000163</c:v>
                </c:pt>
                <c:pt idx="2904">
                  <c:v>48.777310000000163</c:v>
                </c:pt>
                <c:pt idx="2905">
                  <c:v>48.777310000000163</c:v>
                </c:pt>
                <c:pt idx="2906">
                  <c:v>48.777310000000163</c:v>
                </c:pt>
                <c:pt idx="2907">
                  <c:v>48.777310000000163</c:v>
                </c:pt>
                <c:pt idx="2908">
                  <c:v>48.777310000000163</c:v>
                </c:pt>
                <c:pt idx="2909">
                  <c:v>48.777310000000163</c:v>
                </c:pt>
                <c:pt idx="2910">
                  <c:v>48.777310000000163</c:v>
                </c:pt>
                <c:pt idx="2911">
                  <c:v>48.777310000000163</c:v>
                </c:pt>
                <c:pt idx="2912">
                  <c:v>48.777310000000163</c:v>
                </c:pt>
                <c:pt idx="2913">
                  <c:v>48.777310000000163</c:v>
                </c:pt>
                <c:pt idx="2914">
                  <c:v>48.777310000000163</c:v>
                </c:pt>
                <c:pt idx="2915">
                  <c:v>48.777310000000163</c:v>
                </c:pt>
                <c:pt idx="2916">
                  <c:v>48.777310000000163</c:v>
                </c:pt>
                <c:pt idx="2917">
                  <c:v>48.777310000000163</c:v>
                </c:pt>
                <c:pt idx="2918">
                  <c:v>48.777310000000163</c:v>
                </c:pt>
                <c:pt idx="2919">
                  <c:v>48.777310000000163</c:v>
                </c:pt>
                <c:pt idx="2920">
                  <c:v>48.777310000000163</c:v>
                </c:pt>
                <c:pt idx="2921">
                  <c:v>48.777310000000163</c:v>
                </c:pt>
                <c:pt idx="2922">
                  <c:v>48.696410000000213</c:v>
                </c:pt>
                <c:pt idx="2923">
                  <c:v>48.696410000000213</c:v>
                </c:pt>
                <c:pt idx="2924">
                  <c:v>48.696410000000213</c:v>
                </c:pt>
                <c:pt idx="2925">
                  <c:v>48.696410000000213</c:v>
                </c:pt>
                <c:pt idx="2926">
                  <c:v>48.615120000000012</c:v>
                </c:pt>
                <c:pt idx="2927">
                  <c:v>48.615120000000012</c:v>
                </c:pt>
                <c:pt idx="2928">
                  <c:v>48.615120000000012</c:v>
                </c:pt>
                <c:pt idx="2929">
                  <c:v>48.615120000000012</c:v>
                </c:pt>
                <c:pt idx="2930">
                  <c:v>48.615120000000012</c:v>
                </c:pt>
                <c:pt idx="2931">
                  <c:v>48.615120000000012</c:v>
                </c:pt>
                <c:pt idx="2932">
                  <c:v>48.615120000000012</c:v>
                </c:pt>
                <c:pt idx="2933">
                  <c:v>48.615120000000012</c:v>
                </c:pt>
                <c:pt idx="2934">
                  <c:v>48.615120000000012</c:v>
                </c:pt>
                <c:pt idx="2935">
                  <c:v>48.615120000000012</c:v>
                </c:pt>
                <c:pt idx="2936">
                  <c:v>48.615120000000012</c:v>
                </c:pt>
                <c:pt idx="2937">
                  <c:v>48.615120000000012</c:v>
                </c:pt>
                <c:pt idx="2938">
                  <c:v>48.615120000000012</c:v>
                </c:pt>
                <c:pt idx="2939">
                  <c:v>48.615120000000012</c:v>
                </c:pt>
                <c:pt idx="2940">
                  <c:v>48.615120000000012</c:v>
                </c:pt>
                <c:pt idx="2941">
                  <c:v>48.615120000000012</c:v>
                </c:pt>
                <c:pt idx="2942">
                  <c:v>48.615120000000012</c:v>
                </c:pt>
                <c:pt idx="2943">
                  <c:v>48.615120000000012</c:v>
                </c:pt>
                <c:pt idx="2944">
                  <c:v>48.615120000000012</c:v>
                </c:pt>
                <c:pt idx="2945">
                  <c:v>48.615120000000012</c:v>
                </c:pt>
                <c:pt idx="2946">
                  <c:v>48.615120000000012</c:v>
                </c:pt>
                <c:pt idx="2947">
                  <c:v>48.615120000000012</c:v>
                </c:pt>
                <c:pt idx="2948">
                  <c:v>48.615120000000012</c:v>
                </c:pt>
                <c:pt idx="2949">
                  <c:v>48.615120000000012</c:v>
                </c:pt>
                <c:pt idx="2950">
                  <c:v>48.615120000000012</c:v>
                </c:pt>
                <c:pt idx="2951">
                  <c:v>48.615120000000012</c:v>
                </c:pt>
                <c:pt idx="2952">
                  <c:v>48.615120000000012</c:v>
                </c:pt>
                <c:pt idx="2953">
                  <c:v>48.615120000000012</c:v>
                </c:pt>
                <c:pt idx="2954">
                  <c:v>48.615120000000012</c:v>
                </c:pt>
                <c:pt idx="2955">
                  <c:v>48.615120000000012</c:v>
                </c:pt>
                <c:pt idx="2956">
                  <c:v>48.615120000000012</c:v>
                </c:pt>
                <c:pt idx="2957">
                  <c:v>48.615120000000012</c:v>
                </c:pt>
                <c:pt idx="2958">
                  <c:v>48.615120000000012</c:v>
                </c:pt>
                <c:pt idx="2959">
                  <c:v>48.615120000000012</c:v>
                </c:pt>
                <c:pt idx="2960">
                  <c:v>48.615120000000012</c:v>
                </c:pt>
                <c:pt idx="2961">
                  <c:v>48.615120000000012</c:v>
                </c:pt>
                <c:pt idx="2962">
                  <c:v>48.615120000000012</c:v>
                </c:pt>
                <c:pt idx="2963">
                  <c:v>48.527839999999998</c:v>
                </c:pt>
                <c:pt idx="2964">
                  <c:v>48.527839999999998</c:v>
                </c:pt>
                <c:pt idx="2965">
                  <c:v>48.527839999999998</c:v>
                </c:pt>
                <c:pt idx="2966">
                  <c:v>48.527839999999998</c:v>
                </c:pt>
                <c:pt idx="2967">
                  <c:v>48.527839999999998</c:v>
                </c:pt>
                <c:pt idx="2968">
                  <c:v>48.527839999999998</c:v>
                </c:pt>
                <c:pt idx="2969">
                  <c:v>48.527839999999998</c:v>
                </c:pt>
                <c:pt idx="2970">
                  <c:v>48.527839999999998</c:v>
                </c:pt>
                <c:pt idx="2971">
                  <c:v>48.527839999999998</c:v>
                </c:pt>
                <c:pt idx="2972">
                  <c:v>48.527839999999998</c:v>
                </c:pt>
                <c:pt idx="2973">
                  <c:v>48.527839999999998</c:v>
                </c:pt>
                <c:pt idx="2974">
                  <c:v>48.527839999999998</c:v>
                </c:pt>
                <c:pt idx="2975">
                  <c:v>48.527839999999998</c:v>
                </c:pt>
                <c:pt idx="2976">
                  <c:v>48.527839999999998</c:v>
                </c:pt>
                <c:pt idx="2977">
                  <c:v>48.527839999999998</c:v>
                </c:pt>
                <c:pt idx="2978">
                  <c:v>48.527839999999998</c:v>
                </c:pt>
                <c:pt idx="2979">
                  <c:v>48.527839999999998</c:v>
                </c:pt>
                <c:pt idx="2980">
                  <c:v>48.527839999999998</c:v>
                </c:pt>
                <c:pt idx="2981">
                  <c:v>48.527839999999998</c:v>
                </c:pt>
                <c:pt idx="2982">
                  <c:v>48.527839999999998</c:v>
                </c:pt>
                <c:pt idx="2983">
                  <c:v>48.527839999999998</c:v>
                </c:pt>
                <c:pt idx="2984">
                  <c:v>48.527839999999998</c:v>
                </c:pt>
                <c:pt idx="2985">
                  <c:v>48.527839999999998</c:v>
                </c:pt>
                <c:pt idx="2986">
                  <c:v>48.527839999999998</c:v>
                </c:pt>
                <c:pt idx="2987">
                  <c:v>48.527839999999998</c:v>
                </c:pt>
                <c:pt idx="2988">
                  <c:v>48.527839999999998</c:v>
                </c:pt>
                <c:pt idx="2989">
                  <c:v>48.527839999999998</c:v>
                </c:pt>
                <c:pt idx="2990">
                  <c:v>48.527839999999998</c:v>
                </c:pt>
                <c:pt idx="2991">
                  <c:v>48.527839999999998</c:v>
                </c:pt>
                <c:pt idx="2992">
                  <c:v>48.527839999999998</c:v>
                </c:pt>
                <c:pt idx="2993">
                  <c:v>48.527839999999998</c:v>
                </c:pt>
                <c:pt idx="2994">
                  <c:v>48.527839999999998</c:v>
                </c:pt>
                <c:pt idx="2995">
                  <c:v>48.527839999999998</c:v>
                </c:pt>
                <c:pt idx="2996">
                  <c:v>48.527839999999998</c:v>
                </c:pt>
                <c:pt idx="2997">
                  <c:v>48.527839999999998</c:v>
                </c:pt>
                <c:pt idx="2998">
                  <c:v>48.527839999999998</c:v>
                </c:pt>
                <c:pt idx="2999">
                  <c:v>48.527839999999998</c:v>
                </c:pt>
                <c:pt idx="3000">
                  <c:v>48.527839999999998</c:v>
                </c:pt>
                <c:pt idx="3001">
                  <c:v>48.527839999999998</c:v>
                </c:pt>
                <c:pt idx="3002">
                  <c:v>48.527839999999998</c:v>
                </c:pt>
                <c:pt idx="3003">
                  <c:v>48.527839999999998</c:v>
                </c:pt>
                <c:pt idx="3004">
                  <c:v>48.527839999999998</c:v>
                </c:pt>
                <c:pt idx="3005">
                  <c:v>48.527839999999998</c:v>
                </c:pt>
                <c:pt idx="3006">
                  <c:v>48.527839999999998</c:v>
                </c:pt>
                <c:pt idx="3007">
                  <c:v>48.527839999999998</c:v>
                </c:pt>
                <c:pt idx="3008">
                  <c:v>48.527839999999998</c:v>
                </c:pt>
                <c:pt idx="3009">
                  <c:v>48.527839999999998</c:v>
                </c:pt>
                <c:pt idx="3010">
                  <c:v>48.527839999999998</c:v>
                </c:pt>
                <c:pt idx="3011">
                  <c:v>48.527839999999998</c:v>
                </c:pt>
                <c:pt idx="3012">
                  <c:v>48.527839999999998</c:v>
                </c:pt>
                <c:pt idx="3013">
                  <c:v>48.527839999999998</c:v>
                </c:pt>
                <c:pt idx="3014">
                  <c:v>48.527839999999998</c:v>
                </c:pt>
                <c:pt idx="3015">
                  <c:v>48.527839999999998</c:v>
                </c:pt>
                <c:pt idx="3016">
                  <c:v>48.527839999999998</c:v>
                </c:pt>
                <c:pt idx="3017">
                  <c:v>48.430590000000002</c:v>
                </c:pt>
                <c:pt idx="3018">
                  <c:v>48.430590000000002</c:v>
                </c:pt>
                <c:pt idx="3019">
                  <c:v>48.430590000000002</c:v>
                </c:pt>
                <c:pt idx="3020">
                  <c:v>48.430590000000002</c:v>
                </c:pt>
                <c:pt idx="3021">
                  <c:v>48.430590000000002</c:v>
                </c:pt>
                <c:pt idx="3022">
                  <c:v>48.430590000000002</c:v>
                </c:pt>
                <c:pt idx="3023">
                  <c:v>48.430590000000002</c:v>
                </c:pt>
                <c:pt idx="3024">
                  <c:v>48.430590000000002</c:v>
                </c:pt>
                <c:pt idx="3025">
                  <c:v>48.430590000000002</c:v>
                </c:pt>
                <c:pt idx="3026">
                  <c:v>48.430590000000002</c:v>
                </c:pt>
                <c:pt idx="3027">
                  <c:v>48.430590000000002</c:v>
                </c:pt>
                <c:pt idx="3028">
                  <c:v>48.430590000000002</c:v>
                </c:pt>
                <c:pt idx="3029">
                  <c:v>48.430590000000002</c:v>
                </c:pt>
                <c:pt idx="3030">
                  <c:v>48.430590000000002</c:v>
                </c:pt>
                <c:pt idx="3031">
                  <c:v>48.430590000000002</c:v>
                </c:pt>
                <c:pt idx="3032">
                  <c:v>48.430590000000002</c:v>
                </c:pt>
                <c:pt idx="3033">
                  <c:v>48.430590000000002</c:v>
                </c:pt>
                <c:pt idx="3034">
                  <c:v>48.430590000000002</c:v>
                </c:pt>
                <c:pt idx="3035">
                  <c:v>48.430590000000002</c:v>
                </c:pt>
                <c:pt idx="3036">
                  <c:v>48.430590000000002</c:v>
                </c:pt>
                <c:pt idx="3037">
                  <c:v>48.430590000000002</c:v>
                </c:pt>
                <c:pt idx="3038">
                  <c:v>48.430590000000002</c:v>
                </c:pt>
                <c:pt idx="3039">
                  <c:v>48.430590000000002</c:v>
                </c:pt>
                <c:pt idx="3040">
                  <c:v>48.430590000000002</c:v>
                </c:pt>
                <c:pt idx="3041">
                  <c:v>48.430590000000002</c:v>
                </c:pt>
                <c:pt idx="3042">
                  <c:v>48.430590000000002</c:v>
                </c:pt>
                <c:pt idx="3043">
                  <c:v>48.430590000000002</c:v>
                </c:pt>
                <c:pt idx="3044">
                  <c:v>48.430590000000002</c:v>
                </c:pt>
                <c:pt idx="3045">
                  <c:v>48.430590000000002</c:v>
                </c:pt>
                <c:pt idx="3046">
                  <c:v>48.430590000000002</c:v>
                </c:pt>
                <c:pt idx="3047">
                  <c:v>48.430590000000002</c:v>
                </c:pt>
                <c:pt idx="3048">
                  <c:v>48.430590000000002</c:v>
                </c:pt>
                <c:pt idx="3049">
                  <c:v>48.430590000000002</c:v>
                </c:pt>
                <c:pt idx="3050">
                  <c:v>48.430590000000002</c:v>
                </c:pt>
                <c:pt idx="3051">
                  <c:v>48.430590000000002</c:v>
                </c:pt>
                <c:pt idx="3052">
                  <c:v>48.430590000000002</c:v>
                </c:pt>
                <c:pt idx="3053">
                  <c:v>48.430590000000002</c:v>
                </c:pt>
                <c:pt idx="3054">
                  <c:v>48.430590000000002</c:v>
                </c:pt>
                <c:pt idx="3055">
                  <c:v>48.430590000000002</c:v>
                </c:pt>
                <c:pt idx="3056">
                  <c:v>48.430590000000002</c:v>
                </c:pt>
                <c:pt idx="3057">
                  <c:v>48.430590000000002</c:v>
                </c:pt>
                <c:pt idx="3058">
                  <c:v>48.430590000000002</c:v>
                </c:pt>
                <c:pt idx="3059">
                  <c:v>48.430590000000002</c:v>
                </c:pt>
                <c:pt idx="3060">
                  <c:v>48.430590000000002</c:v>
                </c:pt>
                <c:pt idx="3061">
                  <c:v>48.430590000000002</c:v>
                </c:pt>
                <c:pt idx="3062">
                  <c:v>48.430590000000002</c:v>
                </c:pt>
                <c:pt idx="3063">
                  <c:v>48.430590000000002</c:v>
                </c:pt>
                <c:pt idx="3064">
                  <c:v>48.322000000000003</c:v>
                </c:pt>
                <c:pt idx="3065">
                  <c:v>48.322000000000003</c:v>
                </c:pt>
                <c:pt idx="3066">
                  <c:v>48.322000000000003</c:v>
                </c:pt>
                <c:pt idx="3067">
                  <c:v>48.322000000000003</c:v>
                </c:pt>
                <c:pt idx="3068">
                  <c:v>48.322000000000003</c:v>
                </c:pt>
                <c:pt idx="3069">
                  <c:v>48.322000000000003</c:v>
                </c:pt>
                <c:pt idx="3070">
                  <c:v>48.322000000000003</c:v>
                </c:pt>
                <c:pt idx="3071">
                  <c:v>48.322000000000003</c:v>
                </c:pt>
                <c:pt idx="3072">
                  <c:v>48.322000000000003</c:v>
                </c:pt>
                <c:pt idx="3073">
                  <c:v>48.322000000000003</c:v>
                </c:pt>
                <c:pt idx="3074">
                  <c:v>48.210910000000013</c:v>
                </c:pt>
                <c:pt idx="3075">
                  <c:v>48.210910000000013</c:v>
                </c:pt>
                <c:pt idx="3076">
                  <c:v>48.210910000000013</c:v>
                </c:pt>
                <c:pt idx="3077">
                  <c:v>48.210910000000013</c:v>
                </c:pt>
                <c:pt idx="3078">
                  <c:v>48.210910000000013</c:v>
                </c:pt>
                <c:pt idx="3079">
                  <c:v>48.210910000000013</c:v>
                </c:pt>
                <c:pt idx="3080">
                  <c:v>48.098530000000622</c:v>
                </c:pt>
                <c:pt idx="3081">
                  <c:v>48.098530000000622</c:v>
                </c:pt>
                <c:pt idx="3082">
                  <c:v>48.098530000000622</c:v>
                </c:pt>
                <c:pt idx="3083">
                  <c:v>48.098530000000622</c:v>
                </c:pt>
                <c:pt idx="3084">
                  <c:v>48.098530000000622</c:v>
                </c:pt>
                <c:pt idx="3085">
                  <c:v>48.098530000000622</c:v>
                </c:pt>
                <c:pt idx="3086">
                  <c:v>48.098530000000622</c:v>
                </c:pt>
                <c:pt idx="3087">
                  <c:v>48.098530000000622</c:v>
                </c:pt>
                <c:pt idx="3088">
                  <c:v>48.098530000000622</c:v>
                </c:pt>
                <c:pt idx="3089">
                  <c:v>48.098530000000622</c:v>
                </c:pt>
                <c:pt idx="3090">
                  <c:v>48.098530000000622</c:v>
                </c:pt>
                <c:pt idx="3091">
                  <c:v>48.098530000000622</c:v>
                </c:pt>
                <c:pt idx="3092">
                  <c:v>48.098530000000622</c:v>
                </c:pt>
                <c:pt idx="3093">
                  <c:v>48.098530000000622</c:v>
                </c:pt>
                <c:pt idx="3094">
                  <c:v>48.098530000000622</c:v>
                </c:pt>
                <c:pt idx="3095">
                  <c:v>48.098530000000622</c:v>
                </c:pt>
                <c:pt idx="3096">
                  <c:v>48.098530000000622</c:v>
                </c:pt>
                <c:pt idx="3097">
                  <c:v>48.098530000000622</c:v>
                </c:pt>
                <c:pt idx="3098">
                  <c:v>48.098530000000622</c:v>
                </c:pt>
                <c:pt idx="3099">
                  <c:v>48.098530000000622</c:v>
                </c:pt>
                <c:pt idx="3100">
                  <c:v>48.098530000000622</c:v>
                </c:pt>
                <c:pt idx="3101">
                  <c:v>48.098530000000622</c:v>
                </c:pt>
                <c:pt idx="3102">
                  <c:v>48.098530000000622</c:v>
                </c:pt>
                <c:pt idx="3103">
                  <c:v>48.098530000000622</c:v>
                </c:pt>
                <c:pt idx="3104">
                  <c:v>48.098530000000622</c:v>
                </c:pt>
                <c:pt idx="3105">
                  <c:v>48.098530000000622</c:v>
                </c:pt>
                <c:pt idx="3106">
                  <c:v>48.098530000000622</c:v>
                </c:pt>
                <c:pt idx="3107">
                  <c:v>48.098530000000622</c:v>
                </c:pt>
                <c:pt idx="3108">
                  <c:v>48.098530000000622</c:v>
                </c:pt>
                <c:pt idx="3109">
                  <c:v>48.098530000000622</c:v>
                </c:pt>
                <c:pt idx="3110">
                  <c:v>48.098530000000622</c:v>
                </c:pt>
                <c:pt idx="3111">
                  <c:v>48.098530000000622</c:v>
                </c:pt>
                <c:pt idx="3112">
                  <c:v>48.098530000000622</c:v>
                </c:pt>
                <c:pt idx="3113">
                  <c:v>48.098530000000622</c:v>
                </c:pt>
                <c:pt idx="3114">
                  <c:v>48.098530000000622</c:v>
                </c:pt>
                <c:pt idx="3115">
                  <c:v>48.098530000000622</c:v>
                </c:pt>
                <c:pt idx="3116">
                  <c:v>48.098530000000622</c:v>
                </c:pt>
                <c:pt idx="3117">
                  <c:v>48.098530000000622</c:v>
                </c:pt>
                <c:pt idx="3118">
                  <c:v>48.098530000000622</c:v>
                </c:pt>
                <c:pt idx="3119">
                  <c:v>48.098530000000622</c:v>
                </c:pt>
                <c:pt idx="3120">
                  <c:v>48.098530000000622</c:v>
                </c:pt>
                <c:pt idx="3121">
                  <c:v>47.972950000000012</c:v>
                </c:pt>
                <c:pt idx="3122">
                  <c:v>47.972950000000012</c:v>
                </c:pt>
                <c:pt idx="3123">
                  <c:v>47.972950000000012</c:v>
                </c:pt>
                <c:pt idx="3124">
                  <c:v>47.846040000000002</c:v>
                </c:pt>
                <c:pt idx="3125">
                  <c:v>47.846040000000002</c:v>
                </c:pt>
                <c:pt idx="3126">
                  <c:v>47.846040000000002</c:v>
                </c:pt>
                <c:pt idx="3127">
                  <c:v>47.846040000000002</c:v>
                </c:pt>
                <c:pt idx="3128">
                  <c:v>47.846040000000002</c:v>
                </c:pt>
                <c:pt idx="3129">
                  <c:v>47.846040000000002</c:v>
                </c:pt>
                <c:pt idx="3130">
                  <c:v>47.846040000000002</c:v>
                </c:pt>
                <c:pt idx="3131">
                  <c:v>47.846040000000002</c:v>
                </c:pt>
                <c:pt idx="3132">
                  <c:v>47.846040000000002</c:v>
                </c:pt>
                <c:pt idx="3133">
                  <c:v>47.846040000000002</c:v>
                </c:pt>
                <c:pt idx="3134">
                  <c:v>47.846040000000002</c:v>
                </c:pt>
                <c:pt idx="3135">
                  <c:v>47.846040000000002</c:v>
                </c:pt>
                <c:pt idx="3136">
                  <c:v>47.846040000000002</c:v>
                </c:pt>
                <c:pt idx="3137">
                  <c:v>47.846040000000002</c:v>
                </c:pt>
                <c:pt idx="3138">
                  <c:v>47.846040000000002</c:v>
                </c:pt>
                <c:pt idx="3139">
                  <c:v>47.71387</c:v>
                </c:pt>
                <c:pt idx="3140">
                  <c:v>47.71387</c:v>
                </c:pt>
                <c:pt idx="3141">
                  <c:v>47.71387</c:v>
                </c:pt>
                <c:pt idx="3142">
                  <c:v>47.71387</c:v>
                </c:pt>
                <c:pt idx="3143">
                  <c:v>47.71387</c:v>
                </c:pt>
                <c:pt idx="3144">
                  <c:v>47.71387</c:v>
                </c:pt>
                <c:pt idx="3145">
                  <c:v>47.71387</c:v>
                </c:pt>
                <c:pt idx="3146">
                  <c:v>47.71387</c:v>
                </c:pt>
                <c:pt idx="3147">
                  <c:v>47.71387</c:v>
                </c:pt>
                <c:pt idx="3148">
                  <c:v>47.577930000000002</c:v>
                </c:pt>
                <c:pt idx="3149">
                  <c:v>47.577930000000002</c:v>
                </c:pt>
                <c:pt idx="3150">
                  <c:v>47.577930000000002</c:v>
                </c:pt>
                <c:pt idx="3151">
                  <c:v>47.577930000000002</c:v>
                </c:pt>
                <c:pt idx="3152">
                  <c:v>47.577930000000002</c:v>
                </c:pt>
                <c:pt idx="3153">
                  <c:v>47.577930000000002</c:v>
                </c:pt>
                <c:pt idx="3154">
                  <c:v>47.439619999999998</c:v>
                </c:pt>
                <c:pt idx="3155">
                  <c:v>47.439619999999998</c:v>
                </c:pt>
                <c:pt idx="3156">
                  <c:v>47.439619999999998</c:v>
                </c:pt>
                <c:pt idx="3157">
                  <c:v>47.439619999999998</c:v>
                </c:pt>
                <c:pt idx="3158">
                  <c:v>47.439619999999998</c:v>
                </c:pt>
                <c:pt idx="3159">
                  <c:v>47.439619999999998</c:v>
                </c:pt>
                <c:pt idx="3160">
                  <c:v>47.439619999999998</c:v>
                </c:pt>
                <c:pt idx="3161">
                  <c:v>47.439619999999998</c:v>
                </c:pt>
                <c:pt idx="3162">
                  <c:v>47.439619999999998</c:v>
                </c:pt>
                <c:pt idx="3163">
                  <c:v>47.439619999999998</c:v>
                </c:pt>
                <c:pt idx="3164">
                  <c:v>47.439619999999998</c:v>
                </c:pt>
                <c:pt idx="3165">
                  <c:v>47.439619999999998</c:v>
                </c:pt>
                <c:pt idx="3166">
                  <c:v>47.439619999999998</c:v>
                </c:pt>
                <c:pt idx="3167">
                  <c:v>47.439619999999998</c:v>
                </c:pt>
                <c:pt idx="3168">
                  <c:v>47.439619999999998</c:v>
                </c:pt>
                <c:pt idx="3169">
                  <c:v>47.439619999999998</c:v>
                </c:pt>
                <c:pt idx="3170">
                  <c:v>47.439619999999998</c:v>
                </c:pt>
                <c:pt idx="3171">
                  <c:v>47.439619999999998</c:v>
                </c:pt>
                <c:pt idx="3172">
                  <c:v>47.439619999999998</c:v>
                </c:pt>
                <c:pt idx="3173">
                  <c:v>47.439619999999998</c:v>
                </c:pt>
                <c:pt idx="3174">
                  <c:v>47.439619999999998</c:v>
                </c:pt>
                <c:pt idx="3175">
                  <c:v>47.439619999999998</c:v>
                </c:pt>
                <c:pt idx="3176">
                  <c:v>47.439619999999998</c:v>
                </c:pt>
                <c:pt idx="3177">
                  <c:v>47.439619999999998</c:v>
                </c:pt>
                <c:pt idx="3178">
                  <c:v>47.439619999999998</c:v>
                </c:pt>
                <c:pt idx="3179">
                  <c:v>47.290910000000622</c:v>
                </c:pt>
                <c:pt idx="3180">
                  <c:v>47.290910000000622</c:v>
                </c:pt>
                <c:pt idx="3181">
                  <c:v>47.290910000000622</c:v>
                </c:pt>
                <c:pt idx="3182">
                  <c:v>47.290910000000622</c:v>
                </c:pt>
                <c:pt idx="3183">
                  <c:v>47.290910000000622</c:v>
                </c:pt>
                <c:pt idx="3184">
                  <c:v>47.290910000000622</c:v>
                </c:pt>
                <c:pt idx="3185">
                  <c:v>47.290910000000622</c:v>
                </c:pt>
                <c:pt idx="3186">
                  <c:v>47.290910000000622</c:v>
                </c:pt>
                <c:pt idx="3187">
                  <c:v>47.290910000000622</c:v>
                </c:pt>
                <c:pt idx="3188">
                  <c:v>47.290910000000622</c:v>
                </c:pt>
                <c:pt idx="3189">
                  <c:v>47.137869999999999</c:v>
                </c:pt>
                <c:pt idx="3190">
                  <c:v>47.137869999999999</c:v>
                </c:pt>
                <c:pt idx="3191">
                  <c:v>47.137869999999999</c:v>
                </c:pt>
                <c:pt idx="3192">
                  <c:v>47.137869999999999</c:v>
                </c:pt>
                <c:pt idx="3193">
                  <c:v>47.137869999999999</c:v>
                </c:pt>
                <c:pt idx="3194">
                  <c:v>47.137869999999999</c:v>
                </c:pt>
                <c:pt idx="3195">
                  <c:v>47.137869999999999</c:v>
                </c:pt>
                <c:pt idx="3196">
                  <c:v>47.137869999999999</c:v>
                </c:pt>
                <c:pt idx="3197">
                  <c:v>47.137869999999999</c:v>
                </c:pt>
                <c:pt idx="3198">
                  <c:v>47.137869999999999</c:v>
                </c:pt>
                <c:pt idx="3199">
                  <c:v>47.137869999999999</c:v>
                </c:pt>
                <c:pt idx="3200">
                  <c:v>47.137869999999999</c:v>
                </c:pt>
                <c:pt idx="3201">
                  <c:v>47.137869999999999</c:v>
                </c:pt>
                <c:pt idx="3202">
                  <c:v>47.137869999999999</c:v>
                </c:pt>
                <c:pt idx="3203">
                  <c:v>47.137869999999999</c:v>
                </c:pt>
                <c:pt idx="3204">
                  <c:v>47.137869999999999</c:v>
                </c:pt>
                <c:pt idx="3205">
                  <c:v>47.137869999999999</c:v>
                </c:pt>
                <c:pt idx="3206">
                  <c:v>47.137869999999999</c:v>
                </c:pt>
                <c:pt idx="3207">
                  <c:v>47.137869999999999</c:v>
                </c:pt>
                <c:pt idx="3208">
                  <c:v>47.137869999999999</c:v>
                </c:pt>
                <c:pt idx="3209">
                  <c:v>47.137869999999999</c:v>
                </c:pt>
                <c:pt idx="3210">
                  <c:v>47.137869999999999</c:v>
                </c:pt>
                <c:pt idx="3211">
                  <c:v>47.137869999999999</c:v>
                </c:pt>
                <c:pt idx="3212">
                  <c:v>47.137869999999999</c:v>
                </c:pt>
                <c:pt idx="3213">
                  <c:v>47.137869999999999</c:v>
                </c:pt>
                <c:pt idx="3214">
                  <c:v>47.137869999999999</c:v>
                </c:pt>
                <c:pt idx="3215">
                  <c:v>47.137869999999999</c:v>
                </c:pt>
                <c:pt idx="3216">
                  <c:v>47.137869999999999</c:v>
                </c:pt>
                <c:pt idx="3217">
                  <c:v>47.137869999999999</c:v>
                </c:pt>
                <c:pt idx="3218">
                  <c:v>47.137869999999999</c:v>
                </c:pt>
                <c:pt idx="3219">
                  <c:v>47.137869999999999</c:v>
                </c:pt>
                <c:pt idx="3220">
                  <c:v>47.137869999999999</c:v>
                </c:pt>
                <c:pt idx="3221">
                  <c:v>47.137869999999999</c:v>
                </c:pt>
                <c:pt idx="3222">
                  <c:v>47.137869999999999</c:v>
                </c:pt>
                <c:pt idx="3223">
                  <c:v>47.137869999999999</c:v>
                </c:pt>
                <c:pt idx="3224">
                  <c:v>47.137869999999999</c:v>
                </c:pt>
                <c:pt idx="3225">
                  <c:v>47.137869999999999</c:v>
                </c:pt>
                <c:pt idx="3226">
                  <c:v>47.137869999999999</c:v>
                </c:pt>
                <c:pt idx="3227">
                  <c:v>47.137869999999999</c:v>
                </c:pt>
                <c:pt idx="3228">
                  <c:v>47.137869999999999</c:v>
                </c:pt>
                <c:pt idx="3229">
                  <c:v>47.137869999999999</c:v>
                </c:pt>
                <c:pt idx="3230">
                  <c:v>47.137869999999999</c:v>
                </c:pt>
                <c:pt idx="3231">
                  <c:v>47.137869999999999</c:v>
                </c:pt>
                <c:pt idx="3232">
                  <c:v>47.137869999999999</c:v>
                </c:pt>
                <c:pt idx="3233">
                  <c:v>47.137869999999999</c:v>
                </c:pt>
                <c:pt idx="3234">
                  <c:v>47.137869999999999</c:v>
                </c:pt>
                <c:pt idx="3235">
                  <c:v>47.137869999999999</c:v>
                </c:pt>
                <c:pt idx="3236">
                  <c:v>47.137869999999999</c:v>
                </c:pt>
                <c:pt idx="3237">
                  <c:v>47.137869999999999</c:v>
                </c:pt>
                <c:pt idx="3238">
                  <c:v>47.137869999999999</c:v>
                </c:pt>
                <c:pt idx="3239">
                  <c:v>47.137869999999999</c:v>
                </c:pt>
                <c:pt idx="3240">
                  <c:v>47.137869999999999</c:v>
                </c:pt>
                <c:pt idx="3241">
                  <c:v>47.137869999999999</c:v>
                </c:pt>
                <c:pt idx="3242">
                  <c:v>47.137869999999999</c:v>
                </c:pt>
                <c:pt idx="3243">
                  <c:v>47.137869999999999</c:v>
                </c:pt>
                <c:pt idx="3244">
                  <c:v>47.137869999999999</c:v>
                </c:pt>
                <c:pt idx="3245">
                  <c:v>47.137869999999999</c:v>
                </c:pt>
                <c:pt idx="3246">
                  <c:v>47.137869999999999</c:v>
                </c:pt>
                <c:pt idx="3247">
                  <c:v>47.137869999999999</c:v>
                </c:pt>
                <c:pt idx="3248">
                  <c:v>47.137869999999999</c:v>
                </c:pt>
                <c:pt idx="3249">
                  <c:v>46.948550000000012</c:v>
                </c:pt>
                <c:pt idx="3250">
                  <c:v>46.759250000000002</c:v>
                </c:pt>
                <c:pt idx="3251">
                  <c:v>46.759250000000002</c:v>
                </c:pt>
                <c:pt idx="3252">
                  <c:v>46.759250000000002</c:v>
                </c:pt>
                <c:pt idx="3253">
                  <c:v>46.759250000000002</c:v>
                </c:pt>
                <c:pt idx="3254">
                  <c:v>46.759250000000002</c:v>
                </c:pt>
                <c:pt idx="3255">
                  <c:v>46.759250000000002</c:v>
                </c:pt>
                <c:pt idx="3256">
                  <c:v>46.759250000000002</c:v>
                </c:pt>
                <c:pt idx="3257">
                  <c:v>46.759250000000002</c:v>
                </c:pt>
                <c:pt idx="3258">
                  <c:v>46.759250000000002</c:v>
                </c:pt>
                <c:pt idx="3259">
                  <c:v>46.759250000000002</c:v>
                </c:pt>
                <c:pt idx="3260">
                  <c:v>46.759250000000002</c:v>
                </c:pt>
                <c:pt idx="3261">
                  <c:v>46.759250000000002</c:v>
                </c:pt>
                <c:pt idx="3262">
                  <c:v>46.561120000000003</c:v>
                </c:pt>
                <c:pt idx="3263">
                  <c:v>46.561120000000003</c:v>
                </c:pt>
                <c:pt idx="3264">
                  <c:v>46.561120000000003</c:v>
                </c:pt>
                <c:pt idx="3265">
                  <c:v>46.561120000000003</c:v>
                </c:pt>
                <c:pt idx="3266">
                  <c:v>46.561120000000003</c:v>
                </c:pt>
                <c:pt idx="3267">
                  <c:v>46.561120000000003</c:v>
                </c:pt>
                <c:pt idx="3268">
                  <c:v>46.561120000000003</c:v>
                </c:pt>
                <c:pt idx="3269">
                  <c:v>46.561120000000003</c:v>
                </c:pt>
                <c:pt idx="3270">
                  <c:v>46.561120000000003</c:v>
                </c:pt>
                <c:pt idx="3271">
                  <c:v>46.561120000000003</c:v>
                </c:pt>
                <c:pt idx="3272">
                  <c:v>46.561120000000003</c:v>
                </c:pt>
                <c:pt idx="3273">
                  <c:v>46.561120000000003</c:v>
                </c:pt>
                <c:pt idx="3274">
                  <c:v>46.561120000000003</c:v>
                </c:pt>
                <c:pt idx="3275">
                  <c:v>46.561120000000003</c:v>
                </c:pt>
                <c:pt idx="3276">
                  <c:v>46.561120000000003</c:v>
                </c:pt>
                <c:pt idx="3277">
                  <c:v>46.561120000000003</c:v>
                </c:pt>
                <c:pt idx="3278">
                  <c:v>46.561120000000003</c:v>
                </c:pt>
                <c:pt idx="3279">
                  <c:v>46.561120000000003</c:v>
                </c:pt>
                <c:pt idx="3280">
                  <c:v>46.561120000000003</c:v>
                </c:pt>
                <c:pt idx="3281">
                  <c:v>46.561120000000003</c:v>
                </c:pt>
                <c:pt idx="3282">
                  <c:v>46.561120000000003</c:v>
                </c:pt>
                <c:pt idx="3283">
                  <c:v>46.344549999999998</c:v>
                </c:pt>
                <c:pt idx="3284">
                  <c:v>46.344549999999998</c:v>
                </c:pt>
                <c:pt idx="3285">
                  <c:v>46.344549999999998</c:v>
                </c:pt>
                <c:pt idx="3286">
                  <c:v>46.344549999999998</c:v>
                </c:pt>
                <c:pt idx="3287">
                  <c:v>46.344549999999998</c:v>
                </c:pt>
                <c:pt idx="3288">
                  <c:v>46.344549999999998</c:v>
                </c:pt>
                <c:pt idx="3289">
                  <c:v>46.344549999999998</c:v>
                </c:pt>
                <c:pt idx="3290">
                  <c:v>46.344549999999998</c:v>
                </c:pt>
                <c:pt idx="3291">
                  <c:v>46.344549999999998</c:v>
                </c:pt>
                <c:pt idx="3292">
                  <c:v>46.344549999999998</c:v>
                </c:pt>
                <c:pt idx="3293">
                  <c:v>46.344549999999998</c:v>
                </c:pt>
                <c:pt idx="3294">
                  <c:v>46.344549999999998</c:v>
                </c:pt>
                <c:pt idx="3295">
                  <c:v>46.344549999999998</c:v>
                </c:pt>
                <c:pt idx="3296">
                  <c:v>46.344549999999998</c:v>
                </c:pt>
                <c:pt idx="3297">
                  <c:v>46.344549999999998</c:v>
                </c:pt>
                <c:pt idx="3298">
                  <c:v>46.344549999999998</c:v>
                </c:pt>
                <c:pt idx="3299">
                  <c:v>46.110489999999999</c:v>
                </c:pt>
                <c:pt idx="3300">
                  <c:v>46.110489999999999</c:v>
                </c:pt>
                <c:pt idx="3301">
                  <c:v>46.110489999999999</c:v>
                </c:pt>
                <c:pt idx="3302">
                  <c:v>46.110489999999999</c:v>
                </c:pt>
                <c:pt idx="3303">
                  <c:v>45.872800000000012</c:v>
                </c:pt>
                <c:pt idx="3304">
                  <c:v>45.872800000000012</c:v>
                </c:pt>
                <c:pt idx="3305">
                  <c:v>45.872800000000012</c:v>
                </c:pt>
                <c:pt idx="3306">
                  <c:v>45.872800000000012</c:v>
                </c:pt>
                <c:pt idx="3307">
                  <c:v>45.631370000000011</c:v>
                </c:pt>
                <c:pt idx="3308">
                  <c:v>45.388649999999998</c:v>
                </c:pt>
                <c:pt idx="3309">
                  <c:v>45.145930000000163</c:v>
                </c:pt>
                <c:pt idx="3310">
                  <c:v>45.145930000000163</c:v>
                </c:pt>
                <c:pt idx="3311">
                  <c:v>45.145930000000163</c:v>
                </c:pt>
                <c:pt idx="3312">
                  <c:v>45.145930000000163</c:v>
                </c:pt>
                <c:pt idx="3313">
                  <c:v>44.899230000000003</c:v>
                </c:pt>
                <c:pt idx="3314">
                  <c:v>44.899230000000003</c:v>
                </c:pt>
                <c:pt idx="3315">
                  <c:v>44.899230000000003</c:v>
                </c:pt>
                <c:pt idx="3316">
                  <c:v>44.899230000000003</c:v>
                </c:pt>
                <c:pt idx="3317">
                  <c:v>44.899230000000003</c:v>
                </c:pt>
                <c:pt idx="3318">
                  <c:v>44.899230000000003</c:v>
                </c:pt>
                <c:pt idx="3319">
                  <c:v>44.899230000000003</c:v>
                </c:pt>
                <c:pt idx="3320">
                  <c:v>44.899230000000003</c:v>
                </c:pt>
                <c:pt idx="3321">
                  <c:v>44.899230000000003</c:v>
                </c:pt>
                <c:pt idx="3322">
                  <c:v>44.899230000000003</c:v>
                </c:pt>
                <c:pt idx="3323">
                  <c:v>44.899230000000003</c:v>
                </c:pt>
                <c:pt idx="3324">
                  <c:v>44.899230000000003</c:v>
                </c:pt>
                <c:pt idx="3325">
                  <c:v>44.899230000000003</c:v>
                </c:pt>
                <c:pt idx="3326">
                  <c:v>44.899230000000003</c:v>
                </c:pt>
                <c:pt idx="3327">
                  <c:v>44.899230000000003</c:v>
                </c:pt>
                <c:pt idx="3328">
                  <c:v>44.899230000000003</c:v>
                </c:pt>
                <c:pt idx="3329">
                  <c:v>44.899230000000003</c:v>
                </c:pt>
                <c:pt idx="3330">
                  <c:v>44.899230000000003</c:v>
                </c:pt>
                <c:pt idx="3331">
                  <c:v>44.899230000000003</c:v>
                </c:pt>
                <c:pt idx="3332">
                  <c:v>44.899230000000003</c:v>
                </c:pt>
                <c:pt idx="3333">
                  <c:v>44.899230000000003</c:v>
                </c:pt>
                <c:pt idx="3334">
                  <c:v>44.899230000000003</c:v>
                </c:pt>
                <c:pt idx="3335">
                  <c:v>44.899230000000003</c:v>
                </c:pt>
                <c:pt idx="3336">
                  <c:v>44.899230000000003</c:v>
                </c:pt>
                <c:pt idx="3337">
                  <c:v>44.899230000000003</c:v>
                </c:pt>
                <c:pt idx="3338">
                  <c:v>44.899230000000003</c:v>
                </c:pt>
                <c:pt idx="3339">
                  <c:v>44.899230000000003</c:v>
                </c:pt>
                <c:pt idx="3340">
                  <c:v>44.899230000000003</c:v>
                </c:pt>
                <c:pt idx="3341">
                  <c:v>44.899230000000003</c:v>
                </c:pt>
                <c:pt idx="3342">
                  <c:v>44.899230000000003</c:v>
                </c:pt>
                <c:pt idx="3343">
                  <c:v>44.899230000000003</c:v>
                </c:pt>
                <c:pt idx="3344">
                  <c:v>44.899230000000003</c:v>
                </c:pt>
                <c:pt idx="3345">
                  <c:v>44.899230000000003</c:v>
                </c:pt>
                <c:pt idx="3346">
                  <c:v>44.899230000000003</c:v>
                </c:pt>
                <c:pt idx="3347">
                  <c:v>44.899230000000003</c:v>
                </c:pt>
                <c:pt idx="3348">
                  <c:v>44.899230000000003</c:v>
                </c:pt>
                <c:pt idx="3349">
                  <c:v>44.899230000000003</c:v>
                </c:pt>
                <c:pt idx="3350">
                  <c:v>44.899230000000003</c:v>
                </c:pt>
                <c:pt idx="3351">
                  <c:v>44.899230000000003</c:v>
                </c:pt>
                <c:pt idx="3352">
                  <c:v>44.899230000000003</c:v>
                </c:pt>
                <c:pt idx="3353">
                  <c:v>44.899230000000003</c:v>
                </c:pt>
                <c:pt idx="3354">
                  <c:v>44.899230000000003</c:v>
                </c:pt>
                <c:pt idx="3355">
                  <c:v>44.899230000000003</c:v>
                </c:pt>
                <c:pt idx="3356">
                  <c:v>44.578520000000012</c:v>
                </c:pt>
                <c:pt idx="3357">
                  <c:v>44.257809999999999</c:v>
                </c:pt>
                <c:pt idx="3358">
                  <c:v>44.257809999999999</c:v>
                </c:pt>
                <c:pt idx="3359">
                  <c:v>44.257809999999999</c:v>
                </c:pt>
                <c:pt idx="3360">
                  <c:v>44.257809999999999</c:v>
                </c:pt>
                <c:pt idx="3361">
                  <c:v>44.257809999999999</c:v>
                </c:pt>
                <c:pt idx="3362">
                  <c:v>44.257809999999999</c:v>
                </c:pt>
                <c:pt idx="3363">
                  <c:v>44.257809999999999</c:v>
                </c:pt>
                <c:pt idx="3364">
                  <c:v>44.257809999999999</c:v>
                </c:pt>
                <c:pt idx="3365">
                  <c:v>44.257809999999999</c:v>
                </c:pt>
                <c:pt idx="3366">
                  <c:v>44.257809999999999</c:v>
                </c:pt>
                <c:pt idx="3367">
                  <c:v>44.257809999999999</c:v>
                </c:pt>
                <c:pt idx="3368">
                  <c:v>44.257809999999999</c:v>
                </c:pt>
                <c:pt idx="3369">
                  <c:v>44.257809999999999</c:v>
                </c:pt>
                <c:pt idx="3370">
                  <c:v>44.257809999999999</c:v>
                </c:pt>
                <c:pt idx="3371">
                  <c:v>44.257809999999999</c:v>
                </c:pt>
                <c:pt idx="3372">
                  <c:v>44.257809999999999</c:v>
                </c:pt>
                <c:pt idx="3373">
                  <c:v>44.257809999999999</c:v>
                </c:pt>
                <c:pt idx="3374">
                  <c:v>44.257809999999999</c:v>
                </c:pt>
                <c:pt idx="3375">
                  <c:v>44.257809999999999</c:v>
                </c:pt>
                <c:pt idx="3376">
                  <c:v>44.257809999999999</c:v>
                </c:pt>
                <c:pt idx="3377">
                  <c:v>44.257809999999999</c:v>
                </c:pt>
                <c:pt idx="3378">
                  <c:v>44.257809999999999</c:v>
                </c:pt>
                <c:pt idx="3379">
                  <c:v>44.257809999999999</c:v>
                </c:pt>
                <c:pt idx="3380">
                  <c:v>44.257809999999999</c:v>
                </c:pt>
                <c:pt idx="3381">
                  <c:v>43.869580000000013</c:v>
                </c:pt>
                <c:pt idx="3382">
                  <c:v>43.869580000000013</c:v>
                </c:pt>
                <c:pt idx="3383">
                  <c:v>43.869580000000013</c:v>
                </c:pt>
                <c:pt idx="3384">
                  <c:v>43.869580000000013</c:v>
                </c:pt>
                <c:pt idx="3385">
                  <c:v>43.869580000000013</c:v>
                </c:pt>
                <c:pt idx="3386">
                  <c:v>43.869580000000013</c:v>
                </c:pt>
                <c:pt idx="3387">
                  <c:v>43.869580000000013</c:v>
                </c:pt>
                <c:pt idx="3388">
                  <c:v>43.869580000000013</c:v>
                </c:pt>
                <c:pt idx="3389">
                  <c:v>43.455720000000007</c:v>
                </c:pt>
                <c:pt idx="3390">
                  <c:v>43.455720000000007</c:v>
                </c:pt>
                <c:pt idx="3391">
                  <c:v>43.455720000000007</c:v>
                </c:pt>
                <c:pt idx="3392">
                  <c:v>43.455720000000007</c:v>
                </c:pt>
                <c:pt idx="3393">
                  <c:v>43.455720000000007</c:v>
                </c:pt>
                <c:pt idx="3394">
                  <c:v>43.455720000000007</c:v>
                </c:pt>
                <c:pt idx="3395">
                  <c:v>43.455720000000007</c:v>
                </c:pt>
                <c:pt idx="3396">
                  <c:v>43.455720000000007</c:v>
                </c:pt>
                <c:pt idx="3397">
                  <c:v>43.455720000000007</c:v>
                </c:pt>
                <c:pt idx="3398">
                  <c:v>43.455720000000007</c:v>
                </c:pt>
                <c:pt idx="3399">
                  <c:v>43.455720000000007</c:v>
                </c:pt>
                <c:pt idx="3400">
                  <c:v>43.455720000000007</c:v>
                </c:pt>
                <c:pt idx="3401">
                  <c:v>43.455720000000007</c:v>
                </c:pt>
                <c:pt idx="3402">
                  <c:v>43.455720000000007</c:v>
                </c:pt>
                <c:pt idx="3403">
                  <c:v>43.455720000000007</c:v>
                </c:pt>
                <c:pt idx="3404">
                  <c:v>43.455720000000007</c:v>
                </c:pt>
                <c:pt idx="3405">
                  <c:v>43.455720000000007</c:v>
                </c:pt>
                <c:pt idx="3406">
                  <c:v>43.455720000000007</c:v>
                </c:pt>
                <c:pt idx="3407">
                  <c:v>43.455720000000007</c:v>
                </c:pt>
                <c:pt idx="3408">
                  <c:v>43.455720000000007</c:v>
                </c:pt>
                <c:pt idx="3409">
                  <c:v>43.455720000000007</c:v>
                </c:pt>
                <c:pt idx="3410">
                  <c:v>43.455720000000007</c:v>
                </c:pt>
                <c:pt idx="3411">
                  <c:v>43.455720000000007</c:v>
                </c:pt>
                <c:pt idx="3412">
                  <c:v>43.455720000000007</c:v>
                </c:pt>
                <c:pt idx="3413">
                  <c:v>43.455720000000007</c:v>
                </c:pt>
                <c:pt idx="3414">
                  <c:v>43.455720000000007</c:v>
                </c:pt>
                <c:pt idx="3415">
                  <c:v>43.455720000000007</c:v>
                </c:pt>
                <c:pt idx="3416">
                  <c:v>43.455720000000007</c:v>
                </c:pt>
                <c:pt idx="3417">
                  <c:v>43.455720000000007</c:v>
                </c:pt>
                <c:pt idx="3418">
                  <c:v>43.455720000000007</c:v>
                </c:pt>
                <c:pt idx="3419">
                  <c:v>43.455720000000007</c:v>
                </c:pt>
                <c:pt idx="3420">
                  <c:v>43.455720000000007</c:v>
                </c:pt>
                <c:pt idx="3421">
                  <c:v>43.455720000000007</c:v>
                </c:pt>
                <c:pt idx="3422">
                  <c:v>43.455720000000007</c:v>
                </c:pt>
                <c:pt idx="3423">
                  <c:v>42.852170000000001</c:v>
                </c:pt>
                <c:pt idx="3424">
                  <c:v>42.852170000000001</c:v>
                </c:pt>
                <c:pt idx="3425">
                  <c:v>42.852170000000001</c:v>
                </c:pt>
                <c:pt idx="3426">
                  <c:v>42.852170000000001</c:v>
                </c:pt>
                <c:pt idx="3427">
                  <c:v>42.852170000000001</c:v>
                </c:pt>
                <c:pt idx="3428">
                  <c:v>42.852170000000001</c:v>
                </c:pt>
                <c:pt idx="3429">
                  <c:v>42.852170000000001</c:v>
                </c:pt>
                <c:pt idx="3430">
                  <c:v>42.192910000000673</c:v>
                </c:pt>
                <c:pt idx="3431">
                  <c:v>42.192910000000673</c:v>
                </c:pt>
                <c:pt idx="3432">
                  <c:v>42.192910000000673</c:v>
                </c:pt>
                <c:pt idx="3433">
                  <c:v>42.192910000000673</c:v>
                </c:pt>
                <c:pt idx="3434">
                  <c:v>42.192910000000673</c:v>
                </c:pt>
                <c:pt idx="3435">
                  <c:v>42.192910000000673</c:v>
                </c:pt>
                <c:pt idx="3436">
                  <c:v>42.192910000000673</c:v>
                </c:pt>
                <c:pt idx="3437">
                  <c:v>42.192910000000673</c:v>
                </c:pt>
                <c:pt idx="3438">
                  <c:v>42.192910000000673</c:v>
                </c:pt>
                <c:pt idx="3439">
                  <c:v>42.192910000000673</c:v>
                </c:pt>
                <c:pt idx="3440">
                  <c:v>42.192910000000673</c:v>
                </c:pt>
                <c:pt idx="3441">
                  <c:v>42.192910000000673</c:v>
                </c:pt>
                <c:pt idx="3442">
                  <c:v>42.192910000000673</c:v>
                </c:pt>
                <c:pt idx="3443">
                  <c:v>42.192910000000673</c:v>
                </c:pt>
                <c:pt idx="3444">
                  <c:v>42.192910000000673</c:v>
                </c:pt>
                <c:pt idx="3445">
                  <c:v>42.192910000000673</c:v>
                </c:pt>
                <c:pt idx="3446">
                  <c:v>42.192910000000673</c:v>
                </c:pt>
                <c:pt idx="3447">
                  <c:v>42.192910000000673</c:v>
                </c:pt>
                <c:pt idx="3448">
                  <c:v>42.192910000000673</c:v>
                </c:pt>
                <c:pt idx="3449">
                  <c:v>42.192910000000673</c:v>
                </c:pt>
                <c:pt idx="3450">
                  <c:v>42.192910000000673</c:v>
                </c:pt>
                <c:pt idx="3451">
                  <c:v>42.192910000000673</c:v>
                </c:pt>
                <c:pt idx="3452">
                  <c:v>42.192910000000673</c:v>
                </c:pt>
                <c:pt idx="3453">
                  <c:v>42.192910000000673</c:v>
                </c:pt>
                <c:pt idx="3454">
                  <c:v>42.192910000000673</c:v>
                </c:pt>
                <c:pt idx="3455">
                  <c:v>42.192910000000673</c:v>
                </c:pt>
                <c:pt idx="3456">
                  <c:v>42.192910000000673</c:v>
                </c:pt>
                <c:pt idx="3457">
                  <c:v>42.192910000000673</c:v>
                </c:pt>
                <c:pt idx="3458">
                  <c:v>42.192910000000673</c:v>
                </c:pt>
                <c:pt idx="3459">
                  <c:v>42.192910000000673</c:v>
                </c:pt>
                <c:pt idx="3460">
                  <c:v>42.192910000000673</c:v>
                </c:pt>
                <c:pt idx="3461">
                  <c:v>42.192910000000673</c:v>
                </c:pt>
                <c:pt idx="3462">
                  <c:v>42.192910000000673</c:v>
                </c:pt>
                <c:pt idx="3463">
                  <c:v>42.192910000000673</c:v>
                </c:pt>
                <c:pt idx="3464">
                  <c:v>42.192910000000673</c:v>
                </c:pt>
                <c:pt idx="3465">
                  <c:v>42.192910000000673</c:v>
                </c:pt>
                <c:pt idx="3466">
                  <c:v>42.192910000000673</c:v>
                </c:pt>
                <c:pt idx="3467">
                  <c:v>42.192910000000673</c:v>
                </c:pt>
                <c:pt idx="3468">
                  <c:v>42.192910000000673</c:v>
                </c:pt>
                <c:pt idx="3469">
                  <c:v>42.192910000000673</c:v>
                </c:pt>
                <c:pt idx="3470">
                  <c:v>42.192910000000673</c:v>
                </c:pt>
                <c:pt idx="3471">
                  <c:v>42.192910000000673</c:v>
                </c:pt>
                <c:pt idx="3472">
                  <c:v>42.192910000000673</c:v>
                </c:pt>
                <c:pt idx="3473">
                  <c:v>42.192910000000673</c:v>
                </c:pt>
                <c:pt idx="3474">
                  <c:v>42.192910000000673</c:v>
                </c:pt>
                <c:pt idx="3475">
                  <c:v>42.192910000000673</c:v>
                </c:pt>
                <c:pt idx="3476">
                  <c:v>42.192910000000673</c:v>
                </c:pt>
                <c:pt idx="3477">
                  <c:v>42.192910000000673</c:v>
                </c:pt>
                <c:pt idx="3478">
                  <c:v>42.192910000000673</c:v>
                </c:pt>
                <c:pt idx="3479">
                  <c:v>42.192910000000673</c:v>
                </c:pt>
                <c:pt idx="3480">
                  <c:v>42.192910000000673</c:v>
                </c:pt>
                <c:pt idx="3481">
                  <c:v>42.192910000000673</c:v>
                </c:pt>
                <c:pt idx="3482">
                  <c:v>42.192910000000673</c:v>
                </c:pt>
                <c:pt idx="3483">
                  <c:v>42.192910000000673</c:v>
                </c:pt>
                <c:pt idx="3484">
                  <c:v>42.192910000000673</c:v>
                </c:pt>
                <c:pt idx="3485">
                  <c:v>42.192910000000673</c:v>
                </c:pt>
                <c:pt idx="3486">
                  <c:v>42.192910000000673</c:v>
                </c:pt>
                <c:pt idx="3487">
                  <c:v>42.192910000000673</c:v>
                </c:pt>
                <c:pt idx="3488">
                  <c:v>42.192910000000673</c:v>
                </c:pt>
                <c:pt idx="3489">
                  <c:v>42.192910000000673</c:v>
                </c:pt>
                <c:pt idx="3490">
                  <c:v>42.192910000000673</c:v>
                </c:pt>
                <c:pt idx="3491">
                  <c:v>42.192910000000673</c:v>
                </c:pt>
                <c:pt idx="3492">
                  <c:v>42.192910000000673</c:v>
                </c:pt>
                <c:pt idx="3493">
                  <c:v>42.192910000000673</c:v>
                </c:pt>
                <c:pt idx="3494">
                  <c:v>42.192910000000673</c:v>
                </c:pt>
              </c:numCache>
            </c:numRef>
          </c:yVal>
          <c:smooth val="0"/>
          <c:extLst>
            <c:ext xmlns:c16="http://schemas.microsoft.com/office/drawing/2014/chart" uri="{C3380CC4-5D6E-409C-BE32-E72D297353CC}">
              <c16:uniqueId val="{00000000-D35A-4175-853C-529AFB1EE400}"/>
            </c:ext>
          </c:extLst>
        </c:ser>
        <c:ser>
          <c:idx val="1"/>
          <c:order val="1"/>
          <c:tx>
            <c:strRef>
              <c:f>'PrePost MELD Pt Survival'!$C$1</c:f>
              <c:strCache>
                <c:ptCount val="1"/>
                <c:pt idx="0">
                  <c:v>Post-MELD</c:v>
                </c:pt>
              </c:strCache>
            </c:strRef>
          </c:tx>
          <c:spPr>
            <a:ln w="76200">
              <a:solidFill>
                <a:srgbClr val="FF00FF"/>
              </a:solidFill>
            </a:ln>
          </c:spPr>
          <c:marker>
            <c:symbol val="none"/>
          </c:marker>
          <c:xVal>
            <c:numRef>
              <c:f>'PrePost MELD Pt Survival'!$A$2:$A$3496</c:f>
              <c:numCache>
                <c:formatCode>General</c:formatCode>
                <c:ptCount val="3495"/>
                <c:pt idx="0">
                  <c:v>0</c:v>
                </c:pt>
                <c:pt idx="1">
                  <c:v>2.50000000000003E-3</c:v>
                </c:pt>
                <c:pt idx="2">
                  <c:v>5.8333333333334498E-3</c:v>
                </c:pt>
                <c:pt idx="3">
                  <c:v>8.3333333333333506E-3</c:v>
                </c:pt>
                <c:pt idx="4">
                  <c:v>1.0833333333333301E-2</c:v>
                </c:pt>
                <c:pt idx="5">
                  <c:v>1.3333333333333299E-2</c:v>
                </c:pt>
                <c:pt idx="6">
                  <c:v>1.6666666666666701E-2</c:v>
                </c:pt>
                <c:pt idx="7">
                  <c:v>1.91666666666667E-2</c:v>
                </c:pt>
                <c:pt idx="8">
                  <c:v>2.1666666666666699E-2</c:v>
                </c:pt>
                <c:pt idx="9">
                  <c:v>2.5000000000000001E-2</c:v>
                </c:pt>
                <c:pt idx="10">
                  <c:v>2.75E-2</c:v>
                </c:pt>
                <c:pt idx="11">
                  <c:v>0.03</c:v>
                </c:pt>
                <c:pt idx="12">
                  <c:v>3.2500000000000001E-2</c:v>
                </c:pt>
                <c:pt idx="13">
                  <c:v>3.5833333333333398E-2</c:v>
                </c:pt>
                <c:pt idx="14">
                  <c:v>3.8333333333333303E-2</c:v>
                </c:pt>
                <c:pt idx="15">
                  <c:v>4.0833333333333999E-2</c:v>
                </c:pt>
                <c:pt idx="16">
                  <c:v>4.4166666666666798E-2</c:v>
                </c:pt>
                <c:pt idx="17">
                  <c:v>4.6666666666666697E-2</c:v>
                </c:pt>
                <c:pt idx="18">
                  <c:v>4.9166666666666803E-2</c:v>
                </c:pt>
                <c:pt idx="19">
                  <c:v>5.1666666666666701E-2</c:v>
                </c:pt>
                <c:pt idx="20">
                  <c:v>5.5E-2</c:v>
                </c:pt>
                <c:pt idx="21">
                  <c:v>5.7500000000000002E-2</c:v>
                </c:pt>
                <c:pt idx="22">
                  <c:v>0.06</c:v>
                </c:pt>
                <c:pt idx="23">
                  <c:v>6.3333333333334005E-2</c:v>
                </c:pt>
                <c:pt idx="24">
                  <c:v>6.5833333333334104E-2</c:v>
                </c:pt>
                <c:pt idx="25">
                  <c:v>6.8333333333334106E-2</c:v>
                </c:pt>
                <c:pt idx="26">
                  <c:v>7.0833333333334095E-2</c:v>
                </c:pt>
                <c:pt idx="27">
                  <c:v>7.4166666666666894E-2</c:v>
                </c:pt>
                <c:pt idx="28">
                  <c:v>7.6666666666666702E-2</c:v>
                </c:pt>
                <c:pt idx="29">
                  <c:v>7.9166666666666996E-2</c:v>
                </c:pt>
                <c:pt idx="30">
                  <c:v>8.2500000000000004E-2</c:v>
                </c:pt>
                <c:pt idx="31">
                  <c:v>8.5000000000000006E-2</c:v>
                </c:pt>
                <c:pt idx="32">
                  <c:v>8.7499999999999994E-2</c:v>
                </c:pt>
                <c:pt idx="33">
                  <c:v>0.09</c:v>
                </c:pt>
                <c:pt idx="34">
                  <c:v>9.3333333333333504E-2</c:v>
                </c:pt>
                <c:pt idx="35">
                  <c:v>9.5833333333333298E-2</c:v>
                </c:pt>
                <c:pt idx="36">
                  <c:v>9.83333333333333E-2</c:v>
                </c:pt>
                <c:pt idx="37">
                  <c:v>0.101666666666667</c:v>
                </c:pt>
                <c:pt idx="38">
                  <c:v>0.104166666666668</c:v>
                </c:pt>
                <c:pt idx="39">
                  <c:v>0.10666666666666801</c:v>
                </c:pt>
                <c:pt idx="40">
                  <c:v>0.11</c:v>
                </c:pt>
                <c:pt idx="41">
                  <c:v>0.1125</c:v>
                </c:pt>
                <c:pt idx="42">
                  <c:v>0.115</c:v>
                </c:pt>
                <c:pt idx="43">
                  <c:v>0.11749999999999999</c:v>
                </c:pt>
                <c:pt idx="44">
                  <c:v>0.120833333333333</c:v>
                </c:pt>
                <c:pt idx="45">
                  <c:v>0.123333333333333</c:v>
                </c:pt>
                <c:pt idx="46">
                  <c:v>0.12583333333333299</c:v>
                </c:pt>
                <c:pt idx="47">
                  <c:v>0.12916666666666701</c:v>
                </c:pt>
                <c:pt idx="48">
                  <c:v>0.13166666666666699</c:v>
                </c:pt>
                <c:pt idx="49">
                  <c:v>0.13416666666666699</c:v>
                </c:pt>
                <c:pt idx="50">
                  <c:v>0.13666666666666699</c:v>
                </c:pt>
                <c:pt idx="51">
                  <c:v>0.14000000000000001</c:v>
                </c:pt>
                <c:pt idx="52">
                  <c:v>0.14249999999999999</c:v>
                </c:pt>
                <c:pt idx="53">
                  <c:v>0.14499999999999999</c:v>
                </c:pt>
                <c:pt idx="54">
                  <c:v>0.14833333333333501</c:v>
                </c:pt>
                <c:pt idx="55">
                  <c:v>0.15083333333333501</c:v>
                </c:pt>
                <c:pt idx="56">
                  <c:v>0.15333333333333601</c:v>
                </c:pt>
                <c:pt idx="57">
                  <c:v>0.15583333333333599</c:v>
                </c:pt>
                <c:pt idx="58">
                  <c:v>0.15916666666666701</c:v>
                </c:pt>
                <c:pt idx="59">
                  <c:v>0.16166666666666701</c:v>
                </c:pt>
                <c:pt idx="60">
                  <c:v>0.16416666666666699</c:v>
                </c:pt>
                <c:pt idx="61">
                  <c:v>0.16750000000000001</c:v>
                </c:pt>
                <c:pt idx="62">
                  <c:v>0.17</c:v>
                </c:pt>
                <c:pt idx="63">
                  <c:v>0.17249999999999999</c:v>
                </c:pt>
                <c:pt idx="64">
                  <c:v>0.17499999999999999</c:v>
                </c:pt>
                <c:pt idx="65">
                  <c:v>0.17833333333333501</c:v>
                </c:pt>
                <c:pt idx="66">
                  <c:v>0.18083333333333501</c:v>
                </c:pt>
                <c:pt idx="67">
                  <c:v>0.18333333333333501</c:v>
                </c:pt>
                <c:pt idx="68">
                  <c:v>0.18666666666666701</c:v>
                </c:pt>
                <c:pt idx="69">
                  <c:v>0.18916666666666701</c:v>
                </c:pt>
                <c:pt idx="70">
                  <c:v>0.19166666666666701</c:v>
                </c:pt>
                <c:pt idx="71">
                  <c:v>0.19416666666666699</c:v>
                </c:pt>
                <c:pt idx="72">
                  <c:v>0.19750000000000001</c:v>
                </c:pt>
                <c:pt idx="73">
                  <c:v>0.2</c:v>
                </c:pt>
                <c:pt idx="74">
                  <c:v>0.20250000000000001</c:v>
                </c:pt>
                <c:pt idx="75">
                  <c:v>0.20583333333333501</c:v>
                </c:pt>
                <c:pt idx="76">
                  <c:v>0.20833333333333501</c:v>
                </c:pt>
                <c:pt idx="77">
                  <c:v>0.21083333333333501</c:v>
                </c:pt>
                <c:pt idx="78">
                  <c:v>0.21333333333333501</c:v>
                </c:pt>
                <c:pt idx="79">
                  <c:v>0.21916666666666701</c:v>
                </c:pt>
                <c:pt idx="80">
                  <c:v>0.22166666666666701</c:v>
                </c:pt>
                <c:pt idx="81">
                  <c:v>0.22500000000000001</c:v>
                </c:pt>
                <c:pt idx="82">
                  <c:v>0.22750000000000001</c:v>
                </c:pt>
                <c:pt idx="83">
                  <c:v>0.23</c:v>
                </c:pt>
                <c:pt idx="84">
                  <c:v>0.23250000000000001</c:v>
                </c:pt>
                <c:pt idx="85">
                  <c:v>0.235833333333335</c:v>
                </c:pt>
                <c:pt idx="86">
                  <c:v>0.23833333333333501</c:v>
                </c:pt>
                <c:pt idx="87">
                  <c:v>0.24083333333333501</c:v>
                </c:pt>
                <c:pt idx="88">
                  <c:v>0.244166666666667</c:v>
                </c:pt>
                <c:pt idx="89">
                  <c:v>0.24666666666666701</c:v>
                </c:pt>
                <c:pt idx="90">
                  <c:v>0.24916666666666701</c:v>
                </c:pt>
                <c:pt idx="91">
                  <c:v>0.25166666666666698</c:v>
                </c:pt>
                <c:pt idx="92">
                  <c:v>0.255</c:v>
                </c:pt>
                <c:pt idx="93">
                  <c:v>0.25750000000000001</c:v>
                </c:pt>
                <c:pt idx="94">
                  <c:v>0.26</c:v>
                </c:pt>
                <c:pt idx="95">
                  <c:v>0.26333333333333298</c:v>
                </c:pt>
                <c:pt idx="96">
                  <c:v>0.26583333333333298</c:v>
                </c:pt>
                <c:pt idx="97">
                  <c:v>0.26833333333333298</c:v>
                </c:pt>
                <c:pt idx="98">
                  <c:v>0.27083333333333298</c:v>
                </c:pt>
                <c:pt idx="99">
                  <c:v>0.274166666666671</c:v>
                </c:pt>
                <c:pt idx="100">
                  <c:v>0.276666666666671</c:v>
                </c:pt>
                <c:pt idx="101">
                  <c:v>0.279166666666671</c:v>
                </c:pt>
                <c:pt idx="102">
                  <c:v>0.28249999999999997</c:v>
                </c:pt>
                <c:pt idx="103">
                  <c:v>0.28749999999999998</c:v>
                </c:pt>
                <c:pt idx="104">
                  <c:v>0.28999999999999998</c:v>
                </c:pt>
                <c:pt idx="105">
                  <c:v>0.293333333333333</c:v>
                </c:pt>
                <c:pt idx="106">
                  <c:v>0.295833333333333</c:v>
                </c:pt>
                <c:pt idx="107">
                  <c:v>0.29833333333333301</c:v>
                </c:pt>
                <c:pt idx="108">
                  <c:v>0.30166666666667202</c:v>
                </c:pt>
                <c:pt idx="109">
                  <c:v>0.30416666666667203</c:v>
                </c:pt>
                <c:pt idx="110">
                  <c:v>0.30666666666667203</c:v>
                </c:pt>
                <c:pt idx="111">
                  <c:v>0.310000000000002</c:v>
                </c:pt>
                <c:pt idx="112">
                  <c:v>0.312500000000004</c:v>
                </c:pt>
                <c:pt idx="113">
                  <c:v>0.315000000000004</c:v>
                </c:pt>
                <c:pt idx="114">
                  <c:v>0.317500000000004</c:v>
                </c:pt>
                <c:pt idx="115">
                  <c:v>0.32083333333333303</c:v>
                </c:pt>
                <c:pt idx="116">
                  <c:v>0.32583333333333298</c:v>
                </c:pt>
                <c:pt idx="117">
                  <c:v>0.32916666666667399</c:v>
                </c:pt>
                <c:pt idx="118">
                  <c:v>0.33166666666667399</c:v>
                </c:pt>
                <c:pt idx="119">
                  <c:v>0.33416666666667399</c:v>
                </c:pt>
                <c:pt idx="120">
                  <c:v>0.336666666666674</c:v>
                </c:pt>
                <c:pt idx="121">
                  <c:v>0.34</c:v>
                </c:pt>
                <c:pt idx="122">
                  <c:v>0.34250000000000003</c:v>
                </c:pt>
                <c:pt idx="123">
                  <c:v>0.348333333333333</c:v>
                </c:pt>
                <c:pt idx="124">
                  <c:v>0.350833333333333</c:v>
                </c:pt>
                <c:pt idx="125">
                  <c:v>0.353333333333333</c:v>
                </c:pt>
                <c:pt idx="126">
                  <c:v>0.355833333333333</c:v>
                </c:pt>
                <c:pt idx="127">
                  <c:v>0.35916666666667102</c:v>
                </c:pt>
                <c:pt idx="128">
                  <c:v>0.36166666666667102</c:v>
                </c:pt>
                <c:pt idx="129">
                  <c:v>0.36416666666667202</c:v>
                </c:pt>
                <c:pt idx="130">
                  <c:v>0.36749999999999999</c:v>
                </c:pt>
                <c:pt idx="131">
                  <c:v>0.37</c:v>
                </c:pt>
                <c:pt idx="132">
                  <c:v>0.372500000000002</c:v>
                </c:pt>
                <c:pt idx="133">
                  <c:v>0.37833333333333302</c:v>
                </c:pt>
                <c:pt idx="134">
                  <c:v>0.38083333333333302</c:v>
                </c:pt>
                <c:pt idx="135">
                  <c:v>0.38333333333333303</c:v>
                </c:pt>
                <c:pt idx="136">
                  <c:v>0.38916666666667399</c:v>
                </c:pt>
                <c:pt idx="137">
                  <c:v>0.39166666666667399</c:v>
                </c:pt>
                <c:pt idx="138">
                  <c:v>0.39416666666667399</c:v>
                </c:pt>
                <c:pt idx="139">
                  <c:v>0.39750000000000402</c:v>
                </c:pt>
                <c:pt idx="140">
                  <c:v>0.4</c:v>
                </c:pt>
                <c:pt idx="141">
                  <c:v>0.40250000000000002</c:v>
                </c:pt>
                <c:pt idx="142">
                  <c:v>0.40583333333333299</c:v>
                </c:pt>
                <c:pt idx="143">
                  <c:v>0.40833333333333299</c:v>
                </c:pt>
                <c:pt idx="144">
                  <c:v>0.410833333333333</c:v>
                </c:pt>
                <c:pt idx="145">
                  <c:v>0.413333333333333</c:v>
                </c:pt>
                <c:pt idx="146">
                  <c:v>0.41666666666667102</c:v>
                </c:pt>
                <c:pt idx="147">
                  <c:v>0.41916666666667102</c:v>
                </c:pt>
                <c:pt idx="148">
                  <c:v>0.42166666666667102</c:v>
                </c:pt>
                <c:pt idx="149">
                  <c:v>0.42499999999999999</c:v>
                </c:pt>
                <c:pt idx="150">
                  <c:v>0.42749999999999999</c:v>
                </c:pt>
                <c:pt idx="151">
                  <c:v>0.43</c:v>
                </c:pt>
                <c:pt idx="152">
                  <c:v>0.4325</c:v>
                </c:pt>
                <c:pt idx="153">
                  <c:v>0.43583333333333302</c:v>
                </c:pt>
                <c:pt idx="154">
                  <c:v>0.43833333333333302</c:v>
                </c:pt>
                <c:pt idx="155">
                  <c:v>0.44083333333333302</c:v>
                </c:pt>
                <c:pt idx="156">
                  <c:v>0.44416666666666699</c:v>
                </c:pt>
                <c:pt idx="157">
                  <c:v>0.44666666666666699</c:v>
                </c:pt>
                <c:pt idx="158">
                  <c:v>0.44916666666666699</c:v>
                </c:pt>
                <c:pt idx="159">
                  <c:v>0.45166666666666699</c:v>
                </c:pt>
                <c:pt idx="160">
                  <c:v>0.45500000000000002</c:v>
                </c:pt>
                <c:pt idx="161">
                  <c:v>0.45750000000000002</c:v>
                </c:pt>
                <c:pt idx="162">
                  <c:v>0.46</c:v>
                </c:pt>
                <c:pt idx="163">
                  <c:v>0.46333333333333299</c:v>
                </c:pt>
                <c:pt idx="164">
                  <c:v>0.47083333333333299</c:v>
                </c:pt>
                <c:pt idx="165">
                  <c:v>0.47416666666667101</c:v>
                </c:pt>
                <c:pt idx="166">
                  <c:v>0.47666666666667101</c:v>
                </c:pt>
                <c:pt idx="167">
                  <c:v>0.48249999999999998</c:v>
                </c:pt>
                <c:pt idx="168">
                  <c:v>0.48499999999999999</c:v>
                </c:pt>
                <c:pt idx="169">
                  <c:v>0.48749999999999999</c:v>
                </c:pt>
                <c:pt idx="170">
                  <c:v>0.49</c:v>
                </c:pt>
                <c:pt idx="171">
                  <c:v>0.49333333333333301</c:v>
                </c:pt>
                <c:pt idx="172">
                  <c:v>0.49583333333333302</c:v>
                </c:pt>
                <c:pt idx="173">
                  <c:v>0.49833333333333302</c:v>
                </c:pt>
                <c:pt idx="174">
                  <c:v>0.50166666666666704</c:v>
                </c:pt>
                <c:pt idx="175">
                  <c:v>0.50416666666665799</c:v>
                </c:pt>
                <c:pt idx="176">
                  <c:v>0.50666666666666405</c:v>
                </c:pt>
                <c:pt idx="177">
                  <c:v>0.51</c:v>
                </c:pt>
                <c:pt idx="178">
                  <c:v>0.51249999999999996</c:v>
                </c:pt>
                <c:pt idx="179">
                  <c:v>0.51500000000000001</c:v>
                </c:pt>
                <c:pt idx="180">
                  <c:v>0.52083333333333304</c:v>
                </c:pt>
                <c:pt idx="181">
                  <c:v>0.52333333333333298</c:v>
                </c:pt>
                <c:pt idx="182">
                  <c:v>0.52583333333333304</c:v>
                </c:pt>
                <c:pt idx="183">
                  <c:v>0.52916666666666701</c:v>
                </c:pt>
                <c:pt idx="184">
                  <c:v>0.53166666666666695</c:v>
                </c:pt>
                <c:pt idx="185">
                  <c:v>0.53416666666666701</c:v>
                </c:pt>
                <c:pt idx="186">
                  <c:v>0.53666666666666696</c:v>
                </c:pt>
                <c:pt idx="187">
                  <c:v>0.54</c:v>
                </c:pt>
                <c:pt idx="188">
                  <c:v>0.54249999999999998</c:v>
                </c:pt>
                <c:pt idx="189">
                  <c:v>0.54500000000000004</c:v>
                </c:pt>
                <c:pt idx="190">
                  <c:v>0.54833333333333301</c:v>
                </c:pt>
                <c:pt idx="191">
                  <c:v>0.55083333333333395</c:v>
                </c:pt>
                <c:pt idx="192">
                  <c:v>0.55583333333333595</c:v>
                </c:pt>
                <c:pt idx="193">
                  <c:v>0.55916666666666703</c:v>
                </c:pt>
                <c:pt idx="194">
                  <c:v>0.56166666666666698</c:v>
                </c:pt>
                <c:pt idx="195">
                  <c:v>0.56416666666666704</c:v>
                </c:pt>
                <c:pt idx="196">
                  <c:v>0.5675</c:v>
                </c:pt>
                <c:pt idx="197">
                  <c:v>0.57250000000000001</c:v>
                </c:pt>
                <c:pt idx="198">
                  <c:v>0.57500000000000195</c:v>
                </c:pt>
                <c:pt idx="199">
                  <c:v>0.57833333333333303</c:v>
                </c:pt>
                <c:pt idx="200">
                  <c:v>0.58083333333333298</c:v>
                </c:pt>
                <c:pt idx="201">
                  <c:v>0.58333333333333304</c:v>
                </c:pt>
                <c:pt idx="202">
                  <c:v>0.586666666666667</c:v>
                </c:pt>
                <c:pt idx="203">
                  <c:v>0.58916666666665596</c:v>
                </c:pt>
                <c:pt idx="204">
                  <c:v>0.59166666666666701</c:v>
                </c:pt>
                <c:pt idx="205">
                  <c:v>0.59416666666665596</c:v>
                </c:pt>
                <c:pt idx="206">
                  <c:v>0.59750000000000003</c:v>
                </c:pt>
                <c:pt idx="207">
                  <c:v>0.60000000000000298</c:v>
                </c:pt>
                <c:pt idx="208">
                  <c:v>0.60583333333334</c:v>
                </c:pt>
                <c:pt idx="209">
                  <c:v>0.610833333333341</c:v>
                </c:pt>
                <c:pt idx="210">
                  <c:v>0.61333333333333395</c:v>
                </c:pt>
                <c:pt idx="211">
                  <c:v>0.61666666666666703</c:v>
                </c:pt>
                <c:pt idx="212">
                  <c:v>0.61916666666666698</c:v>
                </c:pt>
                <c:pt idx="213">
                  <c:v>0.62500000000000699</c:v>
                </c:pt>
                <c:pt idx="214">
                  <c:v>0.62750000000000095</c:v>
                </c:pt>
                <c:pt idx="215">
                  <c:v>0.630000000000008</c:v>
                </c:pt>
                <c:pt idx="216">
                  <c:v>0.63250000000000095</c:v>
                </c:pt>
                <c:pt idx="217">
                  <c:v>0.63583333333334302</c:v>
                </c:pt>
                <c:pt idx="218">
                  <c:v>0.63833333333333597</c:v>
                </c:pt>
                <c:pt idx="219">
                  <c:v>0.64083333333334302</c:v>
                </c:pt>
                <c:pt idx="220">
                  <c:v>0.644166666666667</c:v>
                </c:pt>
                <c:pt idx="221">
                  <c:v>0.64666666666666905</c:v>
                </c:pt>
                <c:pt idx="222">
                  <c:v>0.649166666666667</c:v>
                </c:pt>
                <c:pt idx="223">
                  <c:v>0.65500000000000902</c:v>
                </c:pt>
                <c:pt idx="224">
                  <c:v>0.65750000000000297</c:v>
                </c:pt>
                <c:pt idx="225">
                  <c:v>0.66000000000001002</c:v>
                </c:pt>
                <c:pt idx="226">
                  <c:v>0.66583333333334405</c:v>
                </c:pt>
                <c:pt idx="227">
                  <c:v>0.66833333333334</c:v>
                </c:pt>
                <c:pt idx="228">
                  <c:v>0.67916666666666703</c:v>
                </c:pt>
                <c:pt idx="229">
                  <c:v>0.68500000000000005</c:v>
                </c:pt>
                <c:pt idx="230">
                  <c:v>0.6875</c:v>
                </c:pt>
                <c:pt idx="231">
                  <c:v>0.69000000000000195</c:v>
                </c:pt>
                <c:pt idx="232">
                  <c:v>0.69583333333333597</c:v>
                </c:pt>
                <c:pt idx="233">
                  <c:v>0.70416666666666405</c:v>
                </c:pt>
                <c:pt idx="234">
                  <c:v>0.706666666666667</c:v>
                </c:pt>
                <c:pt idx="235">
                  <c:v>0.71000000000000296</c:v>
                </c:pt>
                <c:pt idx="236">
                  <c:v>0.71250000000000002</c:v>
                </c:pt>
                <c:pt idx="237">
                  <c:v>0.71500000000000297</c:v>
                </c:pt>
                <c:pt idx="238">
                  <c:v>0.71750000000000003</c:v>
                </c:pt>
                <c:pt idx="239">
                  <c:v>0.72333333333333305</c:v>
                </c:pt>
                <c:pt idx="240">
                  <c:v>0.72583333333333999</c:v>
                </c:pt>
                <c:pt idx="241">
                  <c:v>0.73166666666666702</c:v>
                </c:pt>
                <c:pt idx="242">
                  <c:v>0.73416666666666697</c:v>
                </c:pt>
                <c:pt idx="243">
                  <c:v>0.73666666666666702</c:v>
                </c:pt>
                <c:pt idx="244">
                  <c:v>0.74000000000000399</c:v>
                </c:pt>
                <c:pt idx="245">
                  <c:v>0.74250000000000005</c:v>
                </c:pt>
                <c:pt idx="246">
                  <c:v>0.74500000000000699</c:v>
                </c:pt>
                <c:pt idx="247">
                  <c:v>0.74833333333333596</c:v>
                </c:pt>
                <c:pt idx="248">
                  <c:v>0.75083333333334201</c:v>
                </c:pt>
                <c:pt idx="249">
                  <c:v>0.75583333333334302</c:v>
                </c:pt>
                <c:pt idx="250">
                  <c:v>0.75916666666666699</c:v>
                </c:pt>
                <c:pt idx="251">
                  <c:v>0.76166666666666705</c:v>
                </c:pt>
                <c:pt idx="252">
                  <c:v>0.76416666666666699</c:v>
                </c:pt>
                <c:pt idx="253">
                  <c:v>0.76750000000000296</c:v>
                </c:pt>
                <c:pt idx="254">
                  <c:v>0.77000000000000801</c:v>
                </c:pt>
                <c:pt idx="255">
                  <c:v>0.77249999999999996</c:v>
                </c:pt>
                <c:pt idx="256">
                  <c:v>0.77500000000000902</c:v>
                </c:pt>
                <c:pt idx="257">
                  <c:v>0.77833333333333299</c:v>
                </c:pt>
                <c:pt idx="258">
                  <c:v>0.78083333333333305</c:v>
                </c:pt>
                <c:pt idx="259">
                  <c:v>0.78666666666666696</c:v>
                </c:pt>
                <c:pt idx="260">
                  <c:v>0.78916666666666302</c:v>
                </c:pt>
                <c:pt idx="261">
                  <c:v>0.79166666666666696</c:v>
                </c:pt>
                <c:pt idx="262">
                  <c:v>0.79416666666666202</c:v>
                </c:pt>
                <c:pt idx="263">
                  <c:v>0.79749999999999999</c:v>
                </c:pt>
                <c:pt idx="264">
                  <c:v>0.8</c:v>
                </c:pt>
                <c:pt idx="265">
                  <c:v>0.80833333333333302</c:v>
                </c:pt>
                <c:pt idx="266">
                  <c:v>0.81083333333333596</c:v>
                </c:pt>
                <c:pt idx="267">
                  <c:v>0.81333333333333302</c:v>
                </c:pt>
                <c:pt idx="268">
                  <c:v>0.81666666666666698</c:v>
                </c:pt>
                <c:pt idx="269">
                  <c:v>0.82166666666666699</c:v>
                </c:pt>
                <c:pt idx="270">
                  <c:v>0.83000000000000296</c:v>
                </c:pt>
                <c:pt idx="271">
                  <c:v>0.83583333333333598</c:v>
                </c:pt>
                <c:pt idx="272">
                  <c:v>0.83833333333333304</c:v>
                </c:pt>
                <c:pt idx="273">
                  <c:v>0.84083333333333599</c:v>
                </c:pt>
                <c:pt idx="274">
                  <c:v>0.84416666666666496</c:v>
                </c:pt>
                <c:pt idx="275">
                  <c:v>0.84666666666666701</c:v>
                </c:pt>
                <c:pt idx="276">
                  <c:v>0.84916666666666696</c:v>
                </c:pt>
                <c:pt idx="277">
                  <c:v>0.85166666666666702</c:v>
                </c:pt>
                <c:pt idx="278">
                  <c:v>0.85500000000000298</c:v>
                </c:pt>
                <c:pt idx="279">
                  <c:v>0.86000000000000298</c:v>
                </c:pt>
                <c:pt idx="280">
                  <c:v>0.865833333333342</c:v>
                </c:pt>
                <c:pt idx="281">
                  <c:v>0.86833333333333595</c:v>
                </c:pt>
                <c:pt idx="282">
                  <c:v>0.87083333333334201</c:v>
                </c:pt>
                <c:pt idx="283">
                  <c:v>0.87416666666666698</c:v>
                </c:pt>
                <c:pt idx="284">
                  <c:v>0.87666666666666704</c:v>
                </c:pt>
                <c:pt idx="285">
                  <c:v>0.87916666666666698</c:v>
                </c:pt>
                <c:pt idx="286">
                  <c:v>0.88249999999999995</c:v>
                </c:pt>
                <c:pt idx="287">
                  <c:v>0.88500000000000001</c:v>
                </c:pt>
                <c:pt idx="288">
                  <c:v>0.89833333333333298</c:v>
                </c:pt>
                <c:pt idx="289">
                  <c:v>0.90166666666666395</c:v>
                </c:pt>
                <c:pt idx="290">
                  <c:v>0.90416666666666701</c:v>
                </c:pt>
                <c:pt idx="291">
                  <c:v>0.90666666666666496</c:v>
                </c:pt>
                <c:pt idx="292">
                  <c:v>0.91</c:v>
                </c:pt>
                <c:pt idx="293">
                  <c:v>0.91249999999999998</c:v>
                </c:pt>
                <c:pt idx="294">
                  <c:v>0.92083333333333395</c:v>
                </c:pt>
                <c:pt idx="295">
                  <c:v>0.92583333333333395</c:v>
                </c:pt>
                <c:pt idx="296">
                  <c:v>0.92916666666666703</c:v>
                </c:pt>
                <c:pt idx="297">
                  <c:v>0.93416666666666703</c:v>
                </c:pt>
                <c:pt idx="298">
                  <c:v>0.94000000000000195</c:v>
                </c:pt>
                <c:pt idx="299">
                  <c:v>0.9425</c:v>
                </c:pt>
                <c:pt idx="300">
                  <c:v>0.94500000000000095</c:v>
                </c:pt>
                <c:pt idx="301">
                  <c:v>0.95083333333333597</c:v>
                </c:pt>
                <c:pt idx="302">
                  <c:v>0.95583333333333598</c:v>
                </c:pt>
                <c:pt idx="303">
                  <c:v>0.95916666666666395</c:v>
                </c:pt>
                <c:pt idx="304">
                  <c:v>0.97</c:v>
                </c:pt>
                <c:pt idx="305">
                  <c:v>0.97833333333333306</c:v>
                </c:pt>
                <c:pt idx="306">
                  <c:v>0.980833333333333</c:v>
                </c:pt>
                <c:pt idx="307">
                  <c:v>0.98333333333332995</c:v>
                </c:pt>
                <c:pt idx="308">
                  <c:v>0.98916666666665698</c:v>
                </c:pt>
                <c:pt idx="309">
                  <c:v>0.99166666666666703</c:v>
                </c:pt>
                <c:pt idx="310">
                  <c:v>0.99416666666665698</c:v>
                </c:pt>
                <c:pt idx="311">
                  <c:v>0.99749999999999694</c:v>
                </c:pt>
                <c:pt idx="312">
                  <c:v>1.0024999999999851</c:v>
                </c:pt>
                <c:pt idx="313">
                  <c:v>1.005833333333332</c:v>
                </c:pt>
                <c:pt idx="314">
                  <c:v>1.0083333333333331</c:v>
                </c:pt>
                <c:pt idx="315">
                  <c:v>1.0166666666666671</c:v>
                </c:pt>
                <c:pt idx="316">
                  <c:v>1.0216666666666661</c:v>
                </c:pt>
                <c:pt idx="317">
                  <c:v>1.024999999999983</c:v>
                </c:pt>
                <c:pt idx="318">
                  <c:v>1.027499999999981</c:v>
                </c:pt>
                <c:pt idx="319">
                  <c:v>1.03</c:v>
                </c:pt>
                <c:pt idx="320">
                  <c:v>1.0325</c:v>
                </c:pt>
                <c:pt idx="321">
                  <c:v>1.0358333333333321</c:v>
                </c:pt>
                <c:pt idx="322">
                  <c:v>1.0383333333333331</c:v>
                </c:pt>
                <c:pt idx="323">
                  <c:v>1.0441666666666669</c:v>
                </c:pt>
                <c:pt idx="324">
                  <c:v>1.0466666666666671</c:v>
                </c:pt>
                <c:pt idx="325">
                  <c:v>1.049166666666667</c:v>
                </c:pt>
                <c:pt idx="326">
                  <c:v>1.051666666666667</c:v>
                </c:pt>
                <c:pt idx="327">
                  <c:v>1.057499999999983</c:v>
                </c:pt>
                <c:pt idx="328">
                  <c:v>1.06</c:v>
                </c:pt>
                <c:pt idx="329">
                  <c:v>1.063333333333333</c:v>
                </c:pt>
                <c:pt idx="330">
                  <c:v>1.0708333333333331</c:v>
                </c:pt>
                <c:pt idx="331">
                  <c:v>1.0766666666666671</c:v>
                </c:pt>
                <c:pt idx="332">
                  <c:v>1.0825</c:v>
                </c:pt>
                <c:pt idx="333">
                  <c:v>1.085</c:v>
                </c:pt>
                <c:pt idx="334">
                  <c:v>1.087499999999983</c:v>
                </c:pt>
                <c:pt idx="335">
                  <c:v>1.0900000000000001</c:v>
                </c:pt>
                <c:pt idx="336">
                  <c:v>1.093333333333333</c:v>
                </c:pt>
                <c:pt idx="337">
                  <c:v>1.1041666666666681</c:v>
                </c:pt>
                <c:pt idx="338">
                  <c:v>1.1066666666666669</c:v>
                </c:pt>
                <c:pt idx="339">
                  <c:v>1.1100000000000001</c:v>
                </c:pt>
                <c:pt idx="340">
                  <c:v>1.1125</c:v>
                </c:pt>
                <c:pt idx="341">
                  <c:v>1.115</c:v>
                </c:pt>
                <c:pt idx="342">
                  <c:v>1.1174999999999851</c:v>
                </c:pt>
                <c:pt idx="343">
                  <c:v>1.1208333333333329</c:v>
                </c:pt>
                <c:pt idx="344">
                  <c:v>1.1233333333333331</c:v>
                </c:pt>
                <c:pt idx="345">
                  <c:v>1.131666666666667</c:v>
                </c:pt>
                <c:pt idx="346">
                  <c:v>1.1341666666666681</c:v>
                </c:pt>
                <c:pt idx="347">
                  <c:v>1.139999999999983</c:v>
                </c:pt>
                <c:pt idx="348">
                  <c:v>1.1425000000000001</c:v>
                </c:pt>
                <c:pt idx="349">
                  <c:v>1.1483333333333341</c:v>
                </c:pt>
                <c:pt idx="350">
                  <c:v>1.1591666666666669</c:v>
                </c:pt>
                <c:pt idx="351">
                  <c:v>1.1641666666666679</c:v>
                </c:pt>
                <c:pt idx="352">
                  <c:v>1.1675</c:v>
                </c:pt>
                <c:pt idx="353">
                  <c:v>1.1700000000000019</c:v>
                </c:pt>
                <c:pt idx="354">
                  <c:v>1.1725000000000001</c:v>
                </c:pt>
                <c:pt idx="355">
                  <c:v>1.1783333333333339</c:v>
                </c:pt>
                <c:pt idx="356">
                  <c:v>1.1808333333333341</c:v>
                </c:pt>
                <c:pt idx="357">
                  <c:v>1.1866666666666681</c:v>
                </c:pt>
                <c:pt idx="358">
                  <c:v>1.1916666666666671</c:v>
                </c:pt>
                <c:pt idx="359">
                  <c:v>1.1941666666666719</c:v>
                </c:pt>
                <c:pt idx="360">
                  <c:v>1.1975</c:v>
                </c:pt>
                <c:pt idx="361">
                  <c:v>1.2</c:v>
                </c:pt>
                <c:pt idx="362">
                  <c:v>1.202499999999983</c:v>
                </c:pt>
                <c:pt idx="363">
                  <c:v>1.205833333333332</c:v>
                </c:pt>
                <c:pt idx="364">
                  <c:v>1.208333333333333</c:v>
                </c:pt>
                <c:pt idx="365">
                  <c:v>1.210833333333333</c:v>
                </c:pt>
                <c:pt idx="366">
                  <c:v>1.216666666666667</c:v>
                </c:pt>
                <c:pt idx="367">
                  <c:v>1.219166666666667</c:v>
                </c:pt>
                <c:pt idx="368">
                  <c:v>1.224999999999981</c:v>
                </c:pt>
                <c:pt idx="369">
                  <c:v>1.2324999999999851</c:v>
                </c:pt>
                <c:pt idx="370">
                  <c:v>1.235833333333332</c:v>
                </c:pt>
                <c:pt idx="371">
                  <c:v>1.2441666666666671</c:v>
                </c:pt>
                <c:pt idx="372">
                  <c:v>1.254999999999983</c:v>
                </c:pt>
                <c:pt idx="373">
                  <c:v>1.257499999999981</c:v>
                </c:pt>
                <c:pt idx="374">
                  <c:v>1.263333333333333</c:v>
                </c:pt>
                <c:pt idx="375">
                  <c:v>1.265833333333332</c:v>
                </c:pt>
                <c:pt idx="376">
                  <c:v>1.270833333333333</c:v>
                </c:pt>
                <c:pt idx="377">
                  <c:v>1.2741666666666669</c:v>
                </c:pt>
                <c:pt idx="378">
                  <c:v>1.2766666666666671</c:v>
                </c:pt>
                <c:pt idx="379">
                  <c:v>1.279166666666667</c:v>
                </c:pt>
                <c:pt idx="380">
                  <c:v>1.2825</c:v>
                </c:pt>
                <c:pt idx="381">
                  <c:v>1.2849999999999839</c:v>
                </c:pt>
                <c:pt idx="382">
                  <c:v>1.287499999999981</c:v>
                </c:pt>
                <c:pt idx="383">
                  <c:v>1.29</c:v>
                </c:pt>
                <c:pt idx="384">
                  <c:v>1.2983333333333329</c:v>
                </c:pt>
                <c:pt idx="385">
                  <c:v>1.3041666666666669</c:v>
                </c:pt>
                <c:pt idx="386">
                  <c:v>1.31</c:v>
                </c:pt>
                <c:pt idx="387">
                  <c:v>1.317499999999983</c:v>
                </c:pt>
                <c:pt idx="388">
                  <c:v>1.3208333333333331</c:v>
                </c:pt>
                <c:pt idx="389">
                  <c:v>1.323333333333333</c:v>
                </c:pt>
                <c:pt idx="390">
                  <c:v>1.325833333333333</c:v>
                </c:pt>
                <c:pt idx="391">
                  <c:v>1.3291666666666671</c:v>
                </c:pt>
                <c:pt idx="392">
                  <c:v>1.331666666666667</c:v>
                </c:pt>
                <c:pt idx="393">
                  <c:v>1.3341666666666681</c:v>
                </c:pt>
                <c:pt idx="394">
                  <c:v>1.3366666666666669</c:v>
                </c:pt>
                <c:pt idx="395">
                  <c:v>1.345</c:v>
                </c:pt>
                <c:pt idx="396">
                  <c:v>1.348333333333334</c:v>
                </c:pt>
                <c:pt idx="397">
                  <c:v>1.3508333333333331</c:v>
                </c:pt>
                <c:pt idx="398">
                  <c:v>1.355833333333333</c:v>
                </c:pt>
                <c:pt idx="399">
                  <c:v>1.3591666666666671</c:v>
                </c:pt>
                <c:pt idx="400">
                  <c:v>1.361666666666667</c:v>
                </c:pt>
                <c:pt idx="401">
                  <c:v>1.37</c:v>
                </c:pt>
                <c:pt idx="402">
                  <c:v>1.3783333333333341</c:v>
                </c:pt>
                <c:pt idx="403">
                  <c:v>1.3808333333333329</c:v>
                </c:pt>
                <c:pt idx="404">
                  <c:v>1.3833333333333331</c:v>
                </c:pt>
                <c:pt idx="405">
                  <c:v>1.386666666666668</c:v>
                </c:pt>
                <c:pt idx="406">
                  <c:v>1.3916666666666671</c:v>
                </c:pt>
                <c:pt idx="407">
                  <c:v>1.3975</c:v>
                </c:pt>
                <c:pt idx="408">
                  <c:v>1.4</c:v>
                </c:pt>
                <c:pt idx="409">
                  <c:v>1.4058333333333171</c:v>
                </c:pt>
                <c:pt idx="410">
                  <c:v>1.4108333333333321</c:v>
                </c:pt>
                <c:pt idx="411">
                  <c:v>1.416666666666667</c:v>
                </c:pt>
                <c:pt idx="412">
                  <c:v>1.419166666666666</c:v>
                </c:pt>
                <c:pt idx="413">
                  <c:v>1.427499999999972</c:v>
                </c:pt>
                <c:pt idx="414">
                  <c:v>1.43</c:v>
                </c:pt>
                <c:pt idx="415">
                  <c:v>1.432499999999983</c:v>
                </c:pt>
                <c:pt idx="416">
                  <c:v>1.43583333333332</c:v>
                </c:pt>
                <c:pt idx="417">
                  <c:v>1.446666666666667</c:v>
                </c:pt>
                <c:pt idx="418">
                  <c:v>1.449166666666666</c:v>
                </c:pt>
                <c:pt idx="419">
                  <c:v>1.451666666666666</c:v>
                </c:pt>
                <c:pt idx="420">
                  <c:v>1.46</c:v>
                </c:pt>
                <c:pt idx="421">
                  <c:v>1.463333333333332</c:v>
                </c:pt>
                <c:pt idx="422">
                  <c:v>1.465833333333332</c:v>
                </c:pt>
                <c:pt idx="423">
                  <c:v>1.4741666666666671</c:v>
                </c:pt>
                <c:pt idx="424">
                  <c:v>1.484999999999983</c:v>
                </c:pt>
                <c:pt idx="425">
                  <c:v>1.49</c:v>
                </c:pt>
                <c:pt idx="426">
                  <c:v>1.493333333333333</c:v>
                </c:pt>
                <c:pt idx="427">
                  <c:v>1.495833333333332</c:v>
                </c:pt>
                <c:pt idx="428">
                  <c:v>1.506666666666667</c:v>
                </c:pt>
                <c:pt idx="429">
                  <c:v>1.51</c:v>
                </c:pt>
                <c:pt idx="430">
                  <c:v>1.5125</c:v>
                </c:pt>
                <c:pt idx="431">
                  <c:v>1.517499999999981</c:v>
                </c:pt>
                <c:pt idx="432">
                  <c:v>1.523333333333333</c:v>
                </c:pt>
                <c:pt idx="433">
                  <c:v>1.525833333333332</c:v>
                </c:pt>
                <c:pt idx="434">
                  <c:v>1.531666666666667</c:v>
                </c:pt>
                <c:pt idx="435">
                  <c:v>1.5366666666666671</c:v>
                </c:pt>
                <c:pt idx="436">
                  <c:v>1.54</c:v>
                </c:pt>
                <c:pt idx="437">
                  <c:v>1.5425</c:v>
                </c:pt>
                <c:pt idx="438">
                  <c:v>1.553333333333333</c:v>
                </c:pt>
                <c:pt idx="439">
                  <c:v>1.555833333333333</c:v>
                </c:pt>
                <c:pt idx="440">
                  <c:v>1.561666666666667</c:v>
                </c:pt>
                <c:pt idx="441">
                  <c:v>1.5641666666666669</c:v>
                </c:pt>
                <c:pt idx="442">
                  <c:v>1.567499999999983</c:v>
                </c:pt>
                <c:pt idx="443">
                  <c:v>1.5783333333333329</c:v>
                </c:pt>
                <c:pt idx="444">
                  <c:v>1.5808333333333331</c:v>
                </c:pt>
                <c:pt idx="445">
                  <c:v>1.5866666666666669</c:v>
                </c:pt>
                <c:pt idx="446">
                  <c:v>1.591666666666667</c:v>
                </c:pt>
                <c:pt idx="447">
                  <c:v>1.6</c:v>
                </c:pt>
                <c:pt idx="448">
                  <c:v>1.6083333333333341</c:v>
                </c:pt>
                <c:pt idx="449">
                  <c:v>1.6133333333333331</c:v>
                </c:pt>
                <c:pt idx="450">
                  <c:v>1.621666666666667</c:v>
                </c:pt>
                <c:pt idx="451">
                  <c:v>1.625</c:v>
                </c:pt>
                <c:pt idx="452">
                  <c:v>1.6274999999999851</c:v>
                </c:pt>
                <c:pt idx="453">
                  <c:v>1.63</c:v>
                </c:pt>
                <c:pt idx="454">
                  <c:v>1.6383333333333341</c:v>
                </c:pt>
                <c:pt idx="455">
                  <c:v>1.6408333333333329</c:v>
                </c:pt>
                <c:pt idx="456">
                  <c:v>1.6466666666666681</c:v>
                </c:pt>
                <c:pt idx="457">
                  <c:v>1.6491666666666669</c:v>
                </c:pt>
                <c:pt idx="458">
                  <c:v>1.6516666666666671</c:v>
                </c:pt>
                <c:pt idx="459">
                  <c:v>1.655</c:v>
                </c:pt>
                <c:pt idx="460">
                  <c:v>1.6575</c:v>
                </c:pt>
                <c:pt idx="461">
                  <c:v>1.66</c:v>
                </c:pt>
                <c:pt idx="462">
                  <c:v>1.6633333333333331</c:v>
                </c:pt>
                <c:pt idx="463">
                  <c:v>1.6658333333333331</c:v>
                </c:pt>
                <c:pt idx="464">
                  <c:v>1.6683333333333339</c:v>
                </c:pt>
                <c:pt idx="465">
                  <c:v>1.6708333333333341</c:v>
                </c:pt>
                <c:pt idx="466">
                  <c:v>1.6741666666666659</c:v>
                </c:pt>
                <c:pt idx="467">
                  <c:v>1.6766666666666681</c:v>
                </c:pt>
                <c:pt idx="468">
                  <c:v>1.679166666666666</c:v>
                </c:pt>
                <c:pt idx="469">
                  <c:v>1.6825000000000001</c:v>
                </c:pt>
                <c:pt idx="470">
                  <c:v>1.6875</c:v>
                </c:pt>
                <c:pt idx="471">
                  <c:v>1.690000000000015</c:v>
                </c:pt>
                <c:pt idx="472">
                  <c:v>1.6933333333333329</c:v>
                </c:pt>
                <c:pt idx="473">
                  <c:v>1.6958333333333331</c:v>
                </c:pt>
                <c:pt idx="474">
                  <c:v>1.6983333333333339</c:v>
                </c:pt>
                <c:pt idx="475">
                  <c:v>1.706666666666667</c:v>
                </c:pt>
                <c:pt idx="476">
                  <c:v>1.71</c:v>
                </c:pt>
                <c:pt idx="477">
                  <c:v>1.712499999999983</c:v>
                </c:pt>
                <c:pt idx="478">
                  <c:v>1.7149999999999821</c:v>
                </c:pt>
                <c:pt idx="479">
                  <c:v>1.720833333333333</c:v>
                </c:pt>
                <c:pt idx="480">
                  <c:v>1.7233333333333321</c:v>
                </c:pt>
                <c:pt idx="481">
                  <c:v>1.729166666666667</c:v>
                </c:pt>
                <c:pt idx="482">
                  <c:v>1.7341666666666671</c:v>
                </c:pt>
                <c:pt idx="483">
                  <c:v>1.7424999999999851</c:v>
                </c:pt>
                <c:pt idx="484">
                  <c:v>1.744999999999983</c:v>
                </c:pt>
                <c:pt idx="485">
                  <c:v>1.7483333333333331</c:v>
                </c:pt>
                <c:pt idx="486">
                  <c:v>1.750833333333333</c:v>
                </c:pt>
                <c:pt idx="487">
                  <c:v>1.7641666666666671</c:v>
                </c:pt>
                <c:pt idx="488">
                  <c:v>1.77</c:v>
                </c:pt>
                <c:pt idx="489">
                  <c:v>1.7783333333333331</c:v>
                </c:pt>
                <c:pt idx="490">
                  <c:v>1.780833333333333</c:v>
                </c:pt>
                <c:pt idx="491">
                  <c:v>1.783333333333333</c:v>
                </c:pt>
                <c:pt idx="492">
                  <c:v>1.7891666666666659</c:v>
                </c:pt>
                <c:pt idx="493">
                  <c:v>1.791666666666667</c:v>
                </c:pt>
                <c:pt idx="494">
                  <c:v>1.8</c:v>
                </c:pt>
                <c:pt idx="495">
                  <c:v>1.8025</c:v>
                </c:pt>
                <c:pt idx="496">
                  <c:v>1.805833333333333</c:v>
                </c:pt>
                <c:pt idx="497">
                  <c:v>1.8108333333333331</c:v>
                </c:pt>
                <c:pt idx="498">
                  <c:v>1.8166666666666671</c:v>
                </c:pt>
                <c:pt idx="499">
                  <c:v>1.819166666666667</c:v>
                </c:pt>
                <c:pt idx="500">
                  <c:v>1.8216666666666661</c:v>
                </c:pt>
                <c:pt idx="501">
                  <c:v>1.825</c:v>
                </c:pt>
                <c:pt idx="502">
                  <c:v>1.827499999999983</c:v>
                </c:pt>
                <c:pt idx="503">
                  <c:v>1.83</c:v>
                </c:pt>
                <c:pt idx="504">
                  <c:v>1.8325</c:v>
                </c:pt>
                <c:pt idx="505">
                  <c:v>1.835833333333333</c:v>
                </c:pt>
                <c:pt idx="506">
                  <c:v>1.838333333333334</c:v>
                </c:pt>
                <c:pt idx="507">
                  <c:v>1.8408333333333331</c:v>
                </c:pt>
                <c:pt idx="508">
                  <c:v>1.8466666666666669</c:v>
                </c:pt>
                <c:pt idx="509">
                  <c:v>1.8491666666666671</c:v>
                </c:pt>
                <c:pt idx="510">
                  <c:v>1.851666666666667</c:v>
                </c:pt>
                <c:pt idx="511">
                  <c:v>1.855</c:v>
                </c:pt>
                <c:pt idx="512">
                  <c:v>1.8574999999999851</c:v>
                </c:pt>
                <c:pt idx="513">
                  <c:v>1.86</c:v>
                </c:pt>
                <c:pt idx="514">
                  <c:v>1.865833333333333</c:v>
                </c:pt>
                <c:pt idx="515">
                  <c:v>1.8741666666666661</c:v>
                </c:pt>
                <c:pt idx="516">
                  <c:v>1.8766666666666669</c:v>
                </c:pt>
                <c:pt idx="517">
                  <c:v>1.8791666666666671</c:v>
                </c:pt>
                <c:pt idx="518">
                  <c:v>1.885</c:v>
                </c:pt>
                <c:pt idx="519">
                  <c:v>1.8875</c:v>
                </c:pt>
                <c:pt idx="520">
                  <c:v>1.8933333333333331</c:v>
                </c:pt>
                <c:pt idx="521">
                  <c:v>1.895833333333333</c:v>
                </c:pt>
                <c:pt idx="522">
                  <c:v>1.8983333333333341</c:v>
                </c:pt>
                <c:pt idx="523">
                  <c:v>1.9016666666666671</c:v>
                </c:pt>
                <c:pt idx="524">
                  <c:v>1.9041666666666679</c:v>
                </c:pt>
                <c:pt idx="525">
                  <c:v>1.9066666666666661</c:v>
                </c:pt>
                <c:pt idx="526">
                  <c:v>1.9125000000000001</c:v>
                </c:pt>
                <c:pt idx="527">
                  <c:v>1.9175</c:v>
                </c:pt>
                <c:pt idx="528">
                  <c:v>1.9208333333333341</c:v>
                </c:pt>
                <c:pt idx="529">
                  <c:v>1.9233333333333329</c:v>
                </c:pt>
                <c:pt idx="530">
                  <c:v>1.929166666666666</c:v>
                </c:pt>
                <c:pt idx="531">
                  <c:v>1.9341666666666679</c:v>
                </c:pt>
                <c:pt idx="532">
                  <c:v>1.9366666666666681</c:v>
                </c:pt>
                <c:pt idx="533">
                  <c:v>1.940000000000015</c:v>
                </c:pt>
                <c:pt idx="534">
                  <c:v>1.9508333333333341</c:v>
                </c:pt>
                <c:pt idx="535">
                  <c:v>1.9533333333333329</c:v>
                </c:pt>
                <c:pt idx="536">
                  <c:v>1.9591666666666681</c:v>
                </c:pt>
                <c:pt idx="537">
                  <c:v>1.9616666666666669</c:v>
                </c:pt>
                <c:pt idx="538">
                  <c:v>1.964166666666683</c:v>
                </c:pt>
                <c:pt idx="539">
                  <c:v>1.9675</c:v>
                </c:pt>
                <c:pt idx="540">
                  <c:v>1.9700000000000151</c:v>
                </c:pt>
                <c:pt idx="541">
                  <c:v>1.9808333333333339</c:v>
                </c:pt>
                <c:pt idx="542">
                  <c:v>1.9866666666666679</c:v>
                </c:pt>
                <c:pt idx="543">
                  <c:v>1.9891666666666681</c:v>
                </c:pt>
                <c:pt idx="544">
                  <c:v>2</c:v>
                </c:pt>
                <c:pt idx="545">
                  <c:v>2.0108333333333328</c:v>
                </c:pt>
                <c:pt idx="546">
                  <c:v>2.0133333333333332</c:v>
                </c:pt>
                <c:pt idx="547">
                  <c:v>2.0166666666666582</c:v>
                </c:pt>
                <c:pt idx="548">
                  <c:v>2.019166666666667</c:v>
                </c:pt>
                <c:pt idx="549">
                  <c:v>2.0216666666666669</c:v>
                </c:pt>
                <c:pt idx="550">
                  <c:v>2.0249999999999999</c:v>
                </c:pt>
                <c:pt idx="551">
                  <c:v>2.0275000000000012</c:v>
                </c:pt>
                <c:pt idx="552">
                  <c:v>2.0299999999999998</c:v>
                </c:pt>
                <c:pt idx="553">
                  <c:v>2.0358333333333332</c:v>
                </c:pt>
                <c:pt idx="554">
                  <c:v>2.038333333333334</c:v>
                </c:pt>
                <c:pt idx="555">
                  <c:v>2.0491666666666668</c:v>
                </c:pt>
                <c:pt idx="556">
                  <c:v>2.06</c:v>
                </c:pt>
                <c:pt idx="557">
                  <c:v>2.065833333333333</c:v>
                </c:pt>
                <c:pt idx="558">
                  <c:v>2.0708333333333329</c:v>
                </c:pt>
                <c:pt idx="559">
                  <c:v>2.0741666666666672</c:v>
                </c:pt>
                <c:pt idx="560">
                  <c:v>2.085</c:v>
                </c:pt>
                <c:pt idx="561">
                  <c:v>2.11</c:v>
                </c:pt>
                <c:pt idx="562">
                  <c:v>2.1150000000000002</c:v>
                </c:pt>
                <c:pt idx="563">
                  <c:v>2.1175000000000002</c:v>
                </c:pt>
                <c:pt idx="564">
                  <c:v>2.1208333333333331</c:v>
                </c:pt>
                <c:pt idx="565">
                  <c:v>2.1233333333333402</c:v>
                </c:pt>
                <c:pt idx="566">
                  <c:v>2.1316666666666642</c:v>
                </c:pt>
                <c:pt idx="567">
                  <c:v>2.1341666666666672</c:v>
                </c:pt>
                <c:pt idx="568">
                  <c:v>2.1366666666666672</c:v>
                </c:pt>
                <c:pt idx="569">
                  <c:v>2.14</c:v>
                </c:pt>
                <c:pt idx="570">
                  <c:v>2.1425000000000001</c:v>
                </c:pt>
                <c:pt idx="571">
                  <c:v>2.145</c:v>
                </c:pt>
                <c:pt idx="572">
                  <c:v>2.1508333333333329</c:v>
                </c:pt>
                <c:pt idx="573">
                  <c:v>2.1558333333333328</c:v>
                </c:pt>
                <c:pt idx="574">
                  <c:v>2.1591666666666671</c:v>
                </c:pt>
                <c:pt idx="575">
                  <c:v>2.1616666666666671</c:v>
                </c:pt>
                <c:pt idx="576">
                  <c:v>2.1675000000000351</c:v>
                </c:pt>
                <c:pt idx="577">
                  <c:v>2.1749999999999998</c:v>
                </c:pt>
                <c:pt idx="578">
                  <c:v>2.1808333333333341</c:v>
                </c:pt>
                <c:pt idx="579">
                  <c:v>2.1833333333333398</c:v>
                </c:pt>
                <c:pt idx="580">
                  <c:v>2.186666666666667</c:v>
                </c:pt>
                <c:pt idx="581">
                  <c:v>2.1891666666666798</c:v>
                </c:pt>
                <c:pt idx="582">
                  <c:v>2.1916666666666669</c:v>
                </c:pt>
                <c:pt idx="583">
                  <c:v>2.1941666666666682</c:v>
                </c:pt>
                <c:pt idx="584">
                  <c:v>2.2000000000000002</c:v>
                </c:pt>
                <c:pt idx="585">
                  <c:v>2.2025000000000001</c:v>
                </c:pt>
                <c:pt idx="586">
                  <c:v>2.2058333333333331</c:v>
                </c:pt>
                <c:pt idx="587">
                  <c:v>2.2083333333333401</c:v>
                </c:pt>
                <c:pt idx="588">
                  <c:v>2.210833333333333</c:v>
                </c:pt>
                <c:pt idx="589">
                  <c:v>2.2216666666666671</c:v>
                </c:pt>
                <c:pt idx="590">
                  <c:v>2.2250000000000001</c:v>
                </c:pt>
                <c:pt idx="591">
                  <c:v>2.22750000000004</c:v>
                </c:pt>
                <c:pt idx="592">
                  <c:v>2.2324999999999982</c:v>
                </c:pt>
                <c:pt idx="593">
                  <c:v>2.2358333333333329</c:v>
                </c:pt>
                <c:pt idx="594">
                  <c:v>2.2408333333333328</c:v>
                </c:pt>
                <c:pt idx="595">
                  <c:v>2.2441666666667031</c:v>
                </c:pt>
                <c:pt idx="596">
                  <c:v>2.251666666666666</c:v>
                </c:pt>
                <c:pt idx="597">
                  <c:v>2.2549999999999999</c:v>
                </c:pt>
                <c:pt idx="598">
                  <c:v>2.2575000000000012</c:v>
                </c:pt>
                <c:pt idx="599">
                  <c:v>2.2599999999999998</c:v>
                </c:pt>
                <c:pt idx="600">
                  <c:v>2.2633333333333412</c:v>
                </c:pt>
                <c:pt idx="601">
                  <c:v>2.265833333333334</c:v>
                </c:pt>
                <c:pt idx="602">
                  <c:v>2.2825000000000002</c:v>
                </c:pt>
                <c:pt idx="603">
                  <c:v>2.29</c:v>
                </c:pt>
                <c:pt idx="604">
                  <c:v>2.2933333333333348</c:v>
                </c:pt>
                <c:pt idx="605">
                  <c:v>2.2958333333333329</c:v>
                </c:pt>
                <c:pt idx="606">
                  <c:v>2.3041666666666671</c:v>
                </c:pt>
                <c:pt idx="607">
                  <c:v>2.3066666666666582</c:v>
                </c:pt>
                <c:pt idx="608">
                  <c:v>2.3099999999999992</c:v>
                </c:pt>
                <c:pt idx="609">
                  <c:v>2.312499999999952</c:v>
                </c:pt>
                <c:pt idx="610">
                  <c:v>2.3174999999999981</c:v>
                </c:pt>
                <c:pt idx="611">
                  <c:v>2.3208333333333329</c:v>
                </c:pt>
                <c:pt idx="612">
                  <c:v>2.3233333333333341</c:v>
                </c:pt>
                <c:pt idx="613">
                  <c:v>2.3341666666666669</c:v>
                </c:pt>
                <c:pt idx="614">
                  <c:v>2.34</c:v>
                </c:pt>
                <c:pt idx="615">
                  <c:v>2.3424999999999971</c:v>
                </c:pt>
                <c:pt idx="616">
                  <c:v>2.3483333333333332</c:v>
                </c:pt>
                <c:pt idx="617">
                  <c:v>2.3508333333333331</c:v>
                </c:pt>
                <c:pt idx="618">
                  <c:v>2.359166666666666</c:v>
                </c:pt>
                <c:pt idx="619">
                  <c:v>2.3675000000000002</c:v>
                </c:pt>
                <c:pt idx="620">
                  <c:v>2.37</c:v>
                </c:pt>
                <c:pt idx="621">
                  <c:v>2.3724999999999521</c:v>
                </c:pt>
                <c:pt idx="622">
                  <c:v>2.3749999999999991</c:v>
                </c:pt>
                <c:pt idx="623">
                  <c:v>2.3833333333333342</c:v>
                </c:pt>
                <c:pt idx="624">
                  <c:v>2.3866666666666672</c:v>
                </c:pt>
                <c:pt idx="625">
                  <c:v>2.3891666666666671</c:v>
                </c:pt>
                <c:pt idx="626">
                  <c:v>2.3916666666666582</c:v>
                </c:pt>
                <c:pt idx="627">
                  <c:v>2.3975</c:v>
                </c:pt>
                <c:pt idx="628">
                  <c:v>2.413333333333334</c:v>
                </c:pt>
                <c:pt idx="629">
                  <c:v>2.4191666666666669</c:v>
                </c:pt>
                <c:pt idx="630">
                  <c:v>2.4249999999999998</c:v>
                </c:pt>
                <c:pt idx="631">
                  <c:v>2.4441666666666682</c:v>
                </c:pt>
                <c:pt idx="632">
                  <c:v>2.4466666666666672</c:v>
                </c:pt>
                <c:pt idx="633">
                  <c:v>2.4516666666666671</c:v>
                </c:pt>
                <c:pt idx="634">
                  <c:v>2.4575</c:v>
                </c:pt>
                <c:pt idx="635">
                  <c:v>2.46</c:v>
                </c:pt>
                <c:pt idx="636">
                  <c:v>2.4633333333333352</c:v>
                </c:pt>
                <c:pt idx="637">
                  <c:v>2.4708333333333332</c:v>
                </c:pt>
                <c:pt idx="638">
                  <c:v>2.4741666666666671</c:v>
                </c:pt>
                <c:pt idx="639">
                  <c:v>2.4824999999999982</c:v>
                </c:pt>
                <c:pt idx="640">
                  <c:v>2.4849999999999999</c:v>
                </c:pt>
                <c:pt idx="641">
                  <c:v>2.4900000000000002</c:v>
                </c:pt>
                <c:pt idx="642">
                  <c:v>2.4983333333333331</c:v>
                </c:pt>
                <c:pt idx="643">
                  <c:v>2.501666666666666</c:v>
                </c:pt>
                <c:pt idx="644">
                  <c:v>2.5066666666666642</c:v>
                </c:pt>
                <c:pt idx="645">
                  <c:v>2.512499999999966</c:v>
                </c:pt>
                <c:pt idx="646">
                  <c:v>2.5233333333333352</c:v>
                </c:pt>
                <c:pt idx="647">
                  <c:v>2.5258333333333329</c:v>
                </c:pt>
                <c:pt idx="648">
                  <c:v>2.54</c:v>
                </c:pt>
                <c:pt idx="649">
                  <c:v>2.5508333333333328</c:v>
                </c:pt>
                <c:pt idx="650">
                  <c:v>2.5558333333333332</c:v>
                </c:pt>
                <c:pt idx="651">
                  <c:v>2.559166666666667</c:v>
                </c:pt>
                <c:pt idx="652">
                  <c:v>2.5750000000000002</c:v>
                </c:pt>
                <c:pt idx="653">
                  <c:v>2.578333333333334</c:v>
                </c:pt>
                <c:pt idx="654">
                  <c:v>2.5808333333333331</c:v>
                </c:pt>
                <c:pt idx="655">
                  <c:v>2.5975000000000001</c:v>
                </c:pt>
                <c:pt idx="656">
                  <c:v>2.6</c:v>
                </c:pt>
                <c:pt idx="657">
                  <c:v>2.6025</c:v>
                </c:pt>
                <c:pt idx="658">
                  <c:v>2.6133333333333342</c:v>
                </c:pt>
                <c:pt idx="659">
                  <c:v>2.6166666666666671</c:v>
                </c:pt>
                <c:pt idx="660">
                  <c:v>2.6191666666666671</c:v>
                </c:pt>
                <c:pt idx="661">
                  <c:v>2.6358333333333328</c:v>
                </c:pt>
                <c:pt idx="662">
                  <c:v>2.6408333333333331</c:v>
                </c:pt>
                <c:pt idx="663">
                  <c:v>2.6441666666666812</c:v>
                </c:pt>
                <c:pt idx="664">
                  <c:v>2.6466666666666669</c:v>
                </c:pt>
                <c:pt idx="665">
                  <c:v>2.6708333333333329</c:v>
                </c:pt>
                <c:pt idx="666">
                  <c:v>2.6791666666666671</c:v>
                </c:pt>
                <c:pt idx="667">
                  <c:v>2.6850000000000001</c:v>
                </c:pt>
                <c:pt idx="668">
                  <c:v>2.6933333333333338</c:v>
                </c:pt>
                <c:pt idx="669">
                  <c:v>2.6958333333333329</c:v>
                </c:pt>
                <c:pt idx="670">
                  <c:v>2.71</c:v>
                </c:pt>
                <c:pt idx="671">
                  <c:v>2.7149999999999999</c:v>
                </c:pt>
                <c:pt idx="672">
                  <c:v>2.7208333333333332</c:v>
                </c:pt>
                <c:pt idx="673">
                  <c:v>2.7233333333333412</c:v>
                </c:pt>
                <c:pt idx="674">
                  <c:v>2.7258333333333331</c:v>
                </c:pt>
                <c:pt idx="675">
                  <c:v>2.7341666666666682</c:v>
                </c:pt>
                <c:pt idx="676">
                  <c:v>2.7366666666666668</c:v>
                </c:pt>
                <c:pt idx="677">
                  <c:v>2.74</c:v>
                </c:pt>
                <c:pt idx="678">
                  <c:v>2.7425000000000002</c:v>
                </c:pt>
                <c:pt idx="679">
                  <c:v>2.7450000000000001</c:v>
                </c:pt>
                <c:pt idx="680">
                  <c:v>2.750833333333333</c:v>
                </c:pt>
                <c:pt idx="681">
                  <c:v>2.7533333333333352</c:v>
                </c:pt>
                <c:pt idx="682">
                  <c:v>2.7558333333333329</c:v>
                </c:pt>
                <c:pt idx="683">
                  <c:v>2.7591666666666672</c:v>
                </c:pt>
                <c:pt idx="684">
                  <c:v>2.7616666666666672</c:v>
                </c:pt>
                <c:pt idx="685">
                  <c:v>2.764166666666704</c:v>
                </c:pt>
                <c:pt idx="686">
                  <c:v>2.76750000000004</c:v>
                </c:pt>
                <c:pt idx="687">
                  <c:v>2.77</c:v>
                </c:pt>
                <c:pt idx="688">
                  <c:v>2.7725</c:v>
                </c:pt>
                <c:pt idx="689">
                  <c:v>2.7749999999999999</c:v>
                </c:pt>
                <c:pt idx="690">
                  <c:v>2.7783333333333342</c:v>
                </c:pt>
                <c:pt idx="691">
                  <c:v>2.7808333333333342</c:v>
                </c:pt>
                <c:pt idx="692">
                  <c:v>2.7833333333333412</c:v>
                </c:pt>
                <c:pt idx="693">
                  <c:v>2.7891666666666808</c:v>
                </c:pt>
                <c:pt idx="694">
                  <c:v>2.8</c:v>
                </c:pt>
                <c:pt idx="695">
                  <c:v>2.8024999999999971</c:v>
                </c:pt>
                <c:pt idx="696">
                  <c:v>2.8058333333333332</c:v>
                </c:pt>
                <c:pt idx="697">
                  <c:v>2.8108333333332829</c:v>
                </c:pt>
                <c:pt idx="698">
                  <c:v>2.813333333333333</c:v>
                </c:pt>
                <c:pt idx="699">
                  <c:v>2.8166666666666571</c:v>
                </c:pt>
                <c:pt idx="700">
                  <c:v>2.8191666666666642</c:v>
                </c:pt>
                <c:pt idx="701">
                  <c:v>2.8216666666666672</c:v>
                </c:pt>
                <c:pt idx="702">
                  <c:v>2.8250000000000002</c:v>
                </c:pt>
                <c:pt idx="703">
                  <c:v>2.8275000000000001</c:v>
                </c:pt>
                <c:pt idx="704">
                  <c:v>2.8383333333333329</c:v>
                </c:pt>
                <c:pt idx="705">
                  <c:v>2.8408333333333342</c:v>
                </c:pt>
                <c:pt idx="706">
                  <c:v>2.8491666666666671</c:v>
                </c:pt>
                <c:pt idx="707">
                  <c:v>2.8516666666666581</c:v>
                </c:pt>
                <c:pt idx="708">
                  <c:v>2.8549999999999982</c:v>
                </c:pt>
                <c:pt idx="709">
                  <c:v>2.8574999999999982</c:v>
                </c:pt>
                <c:pt idx="710">
                  <c:v>2.86</c:v>
                </c:pt>
                <c:pt idx="711">
                  <c:v>2.8633333333333342</c:v>
                </c:pt>
                <c:pt idx="712">
                  <c:v>2.8766666666666572</c:v>
                </c:pt>
                <c:pt idx="713">
                  <c:v>2.8875000000000002</c:v>
                </c:pt>
                <c:pt idx="714">
                  <c:v>2.9016666666666668</c:v>
                </c:pt>
                <c:pt idx="715">
                  <c:v>2.9066666666666672</c:v>
                </c:pt>
                <c:pt idx="716">
                  <c:v>2.9175</c:v>
                </c:pt>
                <c:pt idx="717">
                  <c:v>2.9291666666666671</c:v>
                </c:pt>
                <c:pt idx="718">
                  <c:v>2.94</c:v>
                </c:pt>
                <c:pt idx="719">
                  <c:v>2.9449999999999998</c:v>
                </c:pt>
                <c:pt idx="720">
                  <c:v>2.9483333333333341</c:v>
                </c:pt>
                <c:pt idx="721">
                  <c:v>2.9508333333333332</c:v>
                </c:pt>
                <c:pt idx="722">
                  <c:v>2.961666666666666</c:v>
                </c:pt>
                <c:pt idx="723">
                  <c:v>2.9674999999999998</c:v>
                </c:pt>
                <c:pt idx="724">
                  <c:v>2.9724999999999588</c:v>
                </c:pt>
                <c:pt idx="725">
                  <c:v>2.9749999999999992</c:v>
                </c:pt>
                <c:pt idx="726">
                  <c:v>2.9891666666666672</c:v>
                </c:pt>
                <c:pt idx="727">
                  <c:v>2.9916666666666671</c:v>
                </c:pt>
                <c:pt idx="728">
                  <c:v>2.9941666666666671</c:v>
                </c:pt>
                <c:pt idx="729">
                  <c:v>3.0024999999999982</c:v>
                </c:pt>
                <c:pt idx="730">
                  <c:v>3.0058333333333329</c:v>
                </c:pt>
                <c:pt idx="731">
                  <c:v>3.0216666666666661</c:v>
                </c:pt>
                <c:pt idx="732">
                  <c:v>3.0275000000000012</c:v>
                </c:pt>
                <c:pt idx="733">
                  <c:v>3.0324999999999771</c:v>
                </c:pt>
                <c:pt idx="734">
                  <c:v>3.0358333333333332</c:v>
                </c:pt>
                <c:pt idx="735">
                  <c:v>3.038333333333334</c:v>
                </c:pt>
                <c:pt idx="736">
                  <c:v>3.0466666666666669</c:v>
                </c:pt>
                <c:pt idx="737">
                  <c:v>3.0516666666666632</c:v>
                </c:pt>
                <c:pt idx="738">
                  <c:v>3.0550000000000002</c:v>
                </c:pt>
                <c:pt idx="739">
                  <c:v>3.06</c:v>
                </c:pt>
                <c:pt idx="740">
                  <c:v>3.0633333333333348</c:v>
                </c:pt>
                <c:pt idx="741">
                  <c:v>3.065833333333333</c:v>
                </c:pt>
                <c:pt idx="742">
                  <c:v>3.0683333333333338</c:v>
                </c:pt>
                <c:pt idx="743">
                  <c:v>3.0766666666666671</c:v>
                </c:pt>
                <c:pt idx="744">
                  <c:v>3.085</c:v>
                </c:pt>
                <c:pt idx="745">
                  <c:v>3.0875000000000008</c:v>
                </c:pt>
                <c:pt idx="746">
                  <c:v>3.0933333333333342</c:v>
                </c:pt>
                <c:pt idx="747">
                  <c:v>3.0958333333333332</c:v>
                </c:pt>
                <c:pt idx="748">
                  <c:v>3.101666666666667</c:v>
                </c:pt>
                <c:pt idx="749">
                  <c:v>3.1041666666666812</c:v>
                </c:pt>
                <c:pt idx="750">
                  <c:v>3.1175000000000002</c:v>
                </c:pt>
                <c:pt idx="751">
                  <c:v>3.125833333333333</c:v>
                </c:pt>
                <c:pt idx="752">
                  <c:v>3.1291666666666682</c:v>
                </c:pt>
                <c:pt idx="753">
                  <c:v>3.1341666666666672</c:v>
                </c:pt>
                <c:pt idx="754">
                  <c:v>3.14</c:v>
                </c:pt>
                <c:pt idx="755">
                  <c:v>3.145</c:v>
                </c:pt>
                <c:pt idx="756">
                  <c:v>3.1558333333333328</c:v>
                </c:pt>
                <c:pt idx="757">
                  <c:v>3.1591666666666658</c:v>
                </c:pt>
                <c:pt idx="758">
                  <c:v>3.1616666666666671</c:v>
                </c:pt>
                <c:pt idx="759">
                  <c:v>3.1675000000000351</c:v>
                </c:pt>
                <c:pt idx="760">
                  <c:v>3.17</c:v>
                </c:pt>
                <c:pt idx="761">
                  <c:v>3.1749999999999998</c:v>
                </c:pt>
                <c:pt idx="762">
                  <c:v>3.1808333333333341</c:v>
                </c:pt>
                <c:pt idx="763">
                  <c:v>3.1833333333333398</c:v>
                </c:pt>
                <c:pt idx="764">
                  <c:v>3.186666666666667</c:v>
                </c:pt>
                <c:pt idx="765">
                  <c:v>3.191666666666666</c:v>
                </c:pt>
                <c:pt idx="766">
                  <c:v>3.1941666666666682</c:v>
                </c:pt>
                <c:pt idx="767">
                  <c:v>3.1974999999999998</c:v>
                </c:pt>
                <c:pt idx="768">
                  <c:v>3.2</c:v>
                </c:pt>
                <c:pt idx="769">
                  <c:v>3.2025000000000001</c:v>
                </c:pt>
                <c:pt idx="770">
                  <c:v>3.2058333333333331</c:v>
                </c:pt>
                <c:pt idx="771">
                  <c:v>3.2216666666666658</c:v>
                </c:pt>
                <c:pt idx="772">
                  <c:v>3.2250000000000001</c:v>
                </c:pt>
                <c:pt idx="773">
                  <c:v>3.22750000000004</c:v>
                </c:pt>
                <c:pt idx="774">
                  <c:v>3.2324999999999982</c:v>
                </c:pt>
                <c:pt idx="775">
                  <c:v>3.2358333333333329</c:v>
                </c:pt>
                <c:pt idx="776">
                  <c:v>3.2383333333333342</c:v>
                </c:pt>
                <c:pt idx="777">
                  <c:v>3.246666666666667</c:v>
                </c:pt>
                <c:pt idx="778">
                  <c:v>3.2516666666666669</c:v>
                </c:pt>
                <c:pt idx="779">
                  <c:v>3.2658333333333331</c:v>
                </c:pt>
                <c:pt idx="780">
                  <c:v>3.2683333333333402</c:v>
                </c:pt>
                <c:pt idx="781">
                  <c:v>3.2741666666666678</c:v>
                </c:pt>
                <c:pt idx="782">
                  <c:v>3.2791666666666668</c:v>
                </c:pt>
                <c:pt idx="783">
                  <c:v>3.29</c:v>
                </c:pt>
                <c:pt idx="784">
                  <c:v>3.2958333333333329</c:v>
                </c:pt>
                <c:pt idx="785">
                  <c:v>3.2983333333333338</c:v>
                </c:pt>
                <c:pt idx="786">
                  <c:v>3.3016666666666632</c:v>
                </c:pt>
                <c:pt idx="787">
                  <c:v>3.3066666666666582</c:v>
                </c:pt>
                <c:pt idx="788">
                  <c:v>3.3149999999999982</c:v>
                </c:pt>
                <c:pt idx="789">
                  <c:v>3.3174999999999981</c:v>
                </c:pt>
                <c:pt idx="790">
                  <c:v>3.3208333333333329</c:v>
                </c:pt>
                <c:pt idx="791">
                  <c:v>3.3233333333333341</c:v>
                </c:pt>
                <c:pt idx="792">
                  <c:v>3.3291666666666671</c:v>
                </c:pt>
                <c:pt idx="793">
                  <c:v>3.3341666666666661</c:v>
                </c:pt>
                <c:pt idx="794">
                  <c:v>3.3366666666666571</c:v>
                </c:pt>
                <c:pt idx="795">
                  <c:v>3.34</c:v>
                </c:pt>
                <c:pt idx="796">
                  <c:v>3.3450000000000002</c:v>
                </c:pt>
                <c:pt idx="797">
                  <c:v>3.3483333333333332</c:v>
                </c:pt>
                <c:pt idx="798">
                  <c:v>3.3533333333333331</c:v>
                </c:pt>
                <c:pt idx="799">
                  <c:v>3.3558333333332722</c:v>
                </c:pt>
                <c:pt idx="800">
                  <c:v>3.3616666666666668</c:v>
                </c:pt>
                <c:pt idx="801">
                  <c:v>3.37</c:v>
                </c:pt>
                <c:pt idx="802">
                  <c:v>3.3749999999999991</c:v>
                </c:pt>
                <c:pt idx="803">
                  <c:v>3.378333333333333</c:v>
                </c:pt>
                <c:pt idx="804">
                  <c:v>3.3916666666666582</c:v>
                </c:pt>
                <c:pt idx="805">
                  <c:v>3.3941666666666661</c:v>
                </c:pt>
                <c:pt idx="806">
                  <c:v>3.3975</c:v>
                </c:pt>
                <c:pt idx="807">
                  <c:v>3.4024999999999972</c:v>
                </c:pt>
                <c:pt idx="808">
                  <c:v>3.4166666666666572</c:v>
                </c:pt>
                <c:pt idx="809">
                  <c:v>3.4216666666666669</c:v>
                </c:pt>
                <c:pt idx="810">
                  <c:v>3.4249999999999998</c:v>
                </c:pt>
                <c:pt idx="811">
                  <c:v>3.4324999999999548</c:v>
                </c:pt>
                <c:pt idx="812">
                  <c:v>3.438333333333333</c:v>
                </c:pt>
                <c:pt idx="813">
                  <c:v>3.4658333333333342</c:v>
                </c:pt>
                <c:pt idx="814">
                  <c:v>3.4683333333333342</c:v>
                </c:pt>
                <c:pt idx="815">
                  <c:v>3.4741666666666671</c:v>
                </c:pt>
                <c:pt idx="816">
                  <c:v>3.4791666666666661</c:v>
                </c:pt>
                <c:pt idx="817">
                  <c:v>3.4824999999999982</c:v>
                </c:pt>
                <c:pt idx="818">
                  <c:v>3.4875000000000012</c:v>
                </c:pt>
                <c:pt idx="819">
                  <c:v>3.49</c:v>
                </c:pt>
                <c:pt idx="820">
                  <c:v>3.5016666666666669</c:v>
                </c:pt>
                <c:pt idx="821">
                  <c:v>3.5041666666666682</c:v>
                </c:pt>
                <c:pt idx="822">
                  <c:v>3.51</c:v>
                </c:pt>
                <c:pt idx="823">
                  <c:v>3.5150000000000001</c:v>
                </c:pt>
                <c:pt idx="824">
                  <c:v>3.520833333333333</c:v>
                </c:pt>
                <c:pt idx="825">
                  <c:v>3.5233333333333352</c:v>
                </c:pt>
                <c:pt idx="826">
                  <c:v>3.5258333333333329</c:v>
                </c:pt>
                <c:pt idx="827">
                  <c:v>3.5316666666666672</c:v>
                </c:pt>
                <c:pt idx="828">
                  <c:v>3.5425</c:v>
                </c:pt>
                <c:pt idx="829">
                  <c:v>3.5449999999999999</c:v>
                </c:pt>
                <c:pt idx="830">
                  <c:v>3.561666666666667</c:v>
                </c:pt>
                <c:pt idx="831">
                  <c:v>3.5675000000000008</c:v>
                </c:pt>
                <c:pt idx="832">
                  <c:v>3.57</c:v>
                </c:pt>
                <c:pt idx="833">
                  <c:v>3.5750000000000002</c:v>
                </c:pt>
                <c:pt idx="834">
                  <c:v>3.5783333333333331</c:v>
                </c:pt>
                <c:pt idx="835">
                  <c:v>3.5808333333333331</c:v>
                </c:pt>
                <c:pt idx="836">
                  <c:v>3.5833333333333401</c:v>
                </c:pt>
                <c:pt idx="837">
                  <c:v>3.586666666666666</c:v>
                </c:pt>
                <c:pt idx="838">
                  <c:v>3.5891666666666682</c:v>
                </c:pt>
                <c:pt idx="839">
                  <c:v>3.6</c:v>
                </c:pt>
                <c:pt idx="840">
                  <c:v>3.6025</c:v>
                </c:pt>
                <c:pt idx="841">
                  <c:v>3.605833333333333</c:v>
                </c:pt>
                <c:pt idx="842">
                  <c:v>3.6083333333333352</c:v>
                </c:pt>
                <c:pt idx="843">
                  <c:v>3.6166666666666671</c:v>
                </c:pt>
                <c:pt idx="844">
                  <c:v>3.6275000000000301</c:v>
                </c:pt>
                <c:pt idx="845">
                  <c:v>3.6383333333333332</c:v>
                </c:pt>
                <c:pt idx="846">
                  <c:v>3.6408333333333331</c:v>
                </c:pt>
                <c:pt idx="847">
                  <c:v>3.6441666666666812</c:v>
                </c:pt>
                <c:pt idx="848">
                  <c:v>3.6549999999999998</c:v>
                </c:pt>
                <c:pt idx="849">
                  <c:v>3.6575000000000002</c:v>
                </c:pt>
                <c:pt idx="850">
                  <c:v>3.6683333333333348</c:v>
                </c:pt>
                <c:pt idx="851">
                  <c:v>3.6766666666666632</c:v>
                </c:pt>
                <c:pt idx="852">
                  <c:v>3.6791666666666671</c:v>
                </c:pt>
                <c:pt idx="853">
                  <c:v>3.6825000000000001</c:v>
                </c:pt>
                <c:pt idx="854">
                  <c:v>3.6850000000000001</c:v>
                </c:pt>
                <c:pt idx="855">
                  <c:v>3.6933333333333338</c:v>
                </c:pt>
                <c:pt idx="856">
                  <c:v>3.6958333333333329</c:v>
                </c:pt>
                <c:pt idx="857">
                  <c:v>3.6983333333333341</c:v>
                </c:pt>
                <c:pt idx="858">
                  <c:v>3.7041666666667008</c:v>
                </c:pt>
                <c:pt idx="859">
                  <c:v>3.7450000000000001</c:v>
                </c:pt>
                <c:pt idx="860">
                  <c:v>3.7483333333333402</c:v>
                </c:pt>
                <c:pt idx="861">
                  <c:v>3.750833333333333</c:v>
                </c:pt>
                <c:pt idx="862">
                  <c:v>3.7558333333333329</c:v>
                </c:pt>
                <c:pt idx="863">
                  <c:v>3.7591666666666672</c:v>
                </c:pt>
                <c:pt idx="864">
                  <c:v>3.7616666666666672</c:v>
                </c:pt>
                <c:pt idx="865">
                  <c:v>3.7749999999999999</c:v>
                </c:pt>
                <c:pt idx="866">
                  <c:v>3.7808333333333342</c:v>
                </c:pt>
                <c:pt idx="867">
                  <c:v>3.7833333333333412</c:v>
                </c:pt>
                <c:pt idx="868">
                  <c:v>3.7916666666666661</c:v>
                </c:pt>
                <c:pt idx="869">
                  <c:v>3.8</c:v>
                </c:pt>
                <c:pt idx="870">
                  <c:v>3.8024999999999971</c:v>
                </c:pt>
                <c:pt idx="871">
                  <c:v>3.808333333333334</c:v>
                </c:pt>
                <c:pt idx="872">
                  <c:v>3.813333333333333</c:v>
                </c:pt>
                <c:pt idx="873">
                  <c:v>3.8250000000000002</c:v>
                </c:pt>
                <c:pt idx="874">
                  <c:v>3.8275000000000001</c:v>
                </c:pt>
                <c:pt idx="875">
                  <c:v>3.8299999999999992</c:v>
                </c:pt>
                <c:pt idx="876">
                  <c:v>3.8324999999999521</c:v>
                </c:pt>
                <c:pt idx="877">
                  <c:v>3.8383333333333329</c:v>
                </c:pt>
                <c:pt idx="878">
                  <c:v>3.8408333333333342</c:v>
                </c:pt>
                <c:pt idx="879">
                  <c:v>3.8441666666666672</c:v>
                </c:pt>
                <c:pt idx="880">
                  <c:v>3.8491666666666671</c:v>
                </c:pt>
                <c:pt idx="881">
                  <c:v>3.8574999999999982</c:v>
                </c:pt>
                <c:pt idx="882">
                  <c:v>3.874166666666667</c:v>
                </c:pt>
                <c:pt idx="883">
                  <c:v>3.8766666666666572</c:v>
                </c:pt>
                <c:pt idx="884">
                  <c:v>3.8824999999999972</c:v>
                </c:pt>
                <c:pt idx="885">
                  <c:v>3.8849999999999998</c:v>
                </c:pt>
                <c:pt idx="886">
                  <c:v>3.8875000000000002</c:v>
                </c:pt>
                <c:pt idx="887">
                  <c:v>3.89</c:v>
                </c:pt>
                <c:pt idx="888">
                  <c:v>3.8933333333333331</c:v>
                </c:pt>
                <c:pt idx="889">
                  <c:v>3.8958333333332802</c:v>
                </c:pt>
                <c:pt idx="890">
                  <c:v>3.898333333333333</c:v>
                </c:pt>
                <c:pt idx="891">
                  <c:v>3.9066666666666672</c:v>
                </c:pt>
                <c:pt idx="892">
                  <c:v>3.9175</c:v>
                </c:pt>
                <c:pt idx="893">
                  <c:v>3.9208333333333329</c:v>
                </c:pt>
                <c:pt idx="894">
                  <c:v>3.9291666666666671</c:v>
                </c:pt>
                <c:pt idx="895">
                  <c:v>3.934166666666667</c:v>
                </c:pt>
                <c:pt idx="896">
                  <c:v>3.9366666666666581</c:v>
                </c:pt>
                <c:pt idx="897">
                  <c:v>3.94</c:v>
                </c:pt>
                <c:pt idx="898">
                  <c:v>3.9424999999999981</c:v>
                </c:pt>
                <c:pt idx="899">
                  <c:v>3.9449999999999998</c:v>
                </c:pt>
                <c:pt idx="900">
                  <c:v>3.9533333333333331</c:v>
                </c:pt>
                <c:pt idx="901">
                  <c:v>3.9591666666666661</c:v>
                </c:pt>
                <c:pt idx="902">
                  <c:v>3.9674999999999998</c:v>
                </c:pt>
                <c:pt idx="903">
                  <c:v>3.9749999999999992</c:v>
                </c:pt>
                <c:pt idx="904">
                  <c:v>3.9783333333333331</c:v>
                </c:pt>
                <c:pt idx="905">
                  <c:v>3.980833333333333</c:v>
                </c:pt>
                <c:pt idx="906">
                  <c:v>3.9866666666666668</c:v>
                </c:pt>
                <c:pt idx="907">
                  <c:v>3.9941666666666671</c:v>
                </c:pt>
                <c:pt idx="908">
                  <c:v>3.9975000000000001</c:v>
                </c:pt>
                <c:pt idx="909">
                  <c:v>4.0025000000000004</c:v>
                </c:pt>
                <c:pt idx="910">
                  <c:v>4.0058333333333334</c:v>
                </c:pt>
                <c:pt idx="911">
                  <c:v>4.0083333333333524</c:v>
                </c:pt>
                <c:pt idx="912">
                  <c:v>4.0108333333333333</c:v>
                </c:pt>
                <c:pt idx="913">
                  <c:v>4.0133333333333434</c:v>
                </c:pt>
                <c:pt idx="914">
                  <c:v>4.0166666666666684</c:v>
                </c:pt>
                <c:pt idx="915">
                  <c:v>4.0216666666666674</c:v>
                </c:pt>
                <c:pt idx="916">
                  <c:v>4.0408333333333424</c:v>
                </c:pt>
                <c:pt idx="917">
                  <c:v>4.0441666666666656</c:v>
                </c:pt>
                <c:pt idx="918">
                  <c:v>4.0466666666666704</c:v>
                </c:pt>
                <c:pt idx="919">
                  <c:v>4.0491666666666672</c:v>
                </c:pt>
                <c:pt idx="920">
                  <c:v>4.0549999999999846</c:v>
                </c:pt>
                <c:pt idx="921">
                  <c:v>4.0574999999999974</c:v>
                </c:pt>
                <c:pt idx="922">
                  <c:v>4.0599999999999996</c:v>
                </c:pt>
                <c:pt idx="923">
                  <c:v>4.0683333333333334</c:v>
                </c:pt>
                <c:pt idx="924">
                  <c:v>4.0708333333333524</c:v>
                </c:pt>
                <c:pt idx="925">
                  <c:v>4.0741666666666667</c:v>
                </c:pt>
                <c:pt idx="926">
                  <c:v>4.0933333333333524</c:v>
                </c:pt>
                <c:pt idx="927">
                  <c:v>4.0958333333333332</c:v>
                </c:pt>
                <c:pt idx="928">
                  <c:v>4.1016666666666683</c:v>
                </c:pt>
                <c:pt idx="929">
                  <c:v>4.1041666666665337</c:v>
                </c:pt>
                <c:pt idx="930">
                  <c:v>4.1208333333333353</c:v>
                </c:pt>
                <c:pt idx="931">
                  <c:v>4.1291666666666664</c:v>
                </c:pt>
                <c:pt idx="932">
                  <c:v>4.1316666666666704</c:v>
                </c:pt>
                <c:pt idx="933">
                  <c:v>4.1366666666666703</c:v>
                </c:pt>
                <c:pt idx="934">
                  <c:v>4.1399999999999997</c:v>
                </c:pt>
                <c:pt idx="935">
                  <c:v>4.1424999999999974</c:v>
                </c:pt>
                <c:pt idx="936">
                  <c:v>4.1449999999999756</c:v>
                </c:pt>
                <c:pt idx="937">
                  <c:v>4.1533333333333333</c:v>
                </c:pt>
                <c:pt idx="938">
                  <c:v>4.1591666666666667</c:v>
                </c:pt>
                <c:pt idx="939">
                  <c:v>4.1616666666666662</c:v>
                </c:pt>
                <c:pt idx="940">
                  <c:v>4.17</c:v>
                </c:pt>
                <c:pt idx="941">
                  <c:v>4.1808333333333332</c:v>
                </c:pt>
                <c:pt idx="942">
                  <c:v>4.1833333333333433</c:v>
                </c:pt>
                <c:pt idx="943">
                  <c:v>4.1916666666666664</c:v>
                </c:pt>
                <c:pt idx="944">
                  <c:v>4.2</c:v>
                </c:pt>
                <c:pt idx="945">
                  <c:v>4.2083333333333934</c:v>
                </c:pt>
                <c:pt idx="946">
                  <c:v>4.2166666666666703</c:v>
                </c:pt>
                <c:pt idx="947">
                  <c:v>4.2216666666666702</c:v>
                </c:pt>
                <c:pt idx="948">
                  <c:v>4.2324999999999999</c:v>
                </c:pt>
                <c:pt idx="949">
                  <c:v>4.2358333333333524</c:v>
                </c:pt>
                <c:pt idx="950">
                  <c:v>4.2383333333334106</c:v>
                </c:pt>
                <c:pt idx="951">
                  <c:v>4.2408333333333426</c:v>
                </c:pt>
                <c:pt idx="952">
                  <c:v>4.2466666666666724</c:v>
                </c:pt>
                <c:pt idx="953">
                  <c:v>4.2516666666666714</c:v>
                </c:pt>
                <c:pt idx="954">
                  <c:v>4.26</c:v>
                </c:pt>
                <c:pt idx="955">
                  <c:v>4.2633333333333434</c:v>
                </c:pt>
                <c:pt idx="956">
                  <c:v>4.2658333333333331</c:v>
                </c:pt>
                <c:pt idx="957">
                  <c:v>4.2741666666666669</c:v>
                </c:pt>
                <c:pt idx="958">
                  <c:v>4.29</c:v>
                </c:pt>
                <c:pt idx="959">
                  <c:v>4.2983333333333524</c:v>
                </c:pt>
                <c:pt idx="960">
                  <c:v>4.3041666666666236</c:v>
                </c:pt>
                <c:pt idx="961">
                  <c:v>4.3149999999999746</c:v>
                </c:pt>
                <c:pt idx="962">
                  <c:v>4.3208333333333364</c:v>
                </c:pt>
                <c:pt idx="963">
                  <c:v>4.3341666666666656</c:v>
                </c:pt>
                <c:pt idx="964">
                  <c:v>4.3366666666666696</c:v>
                </c:pt>
                <c:pt idx="965">
                  <c:v>4.34</c:v>
                </c:pt>
                <c:pt idx="966">
                  <c:v>4.3424999999999976</c:v>
                </c:pt>
                <c:pt idx="967">
                  <c:v>4.3449999999999847</c:v>
                </c:pt>
                <c:pt idx="968">
                  <c:v>4.3508333333333331</c:v>
                </c:pt>
                <c:pt idx="969">
                  <c:v>4.3533333333333424</c:v>
                </c:pt>
                <c:pt idx="970">
                  <c:v>4.3558333333333374</c:v>
                </c:pt>
                <c:pt idx="971">
                  <c:v>4.3591666666666669</c:v>
                </c:pt>
                <c:pt idx="972">
                  <c:v>4.3616666666666672</c:v>
                </c:pt>
                <c:pt idx="973">
                  <c:v>4.3641666666665158</c:v>
                </c:pt>
                <c:pt idx="974">
                  <c:v>4.37</c:v>
                </c:pt>
                <c:pt idx="975">
                  <c:v>4.3724999999999996</c:v>
                </c:pt>
                <c:pt idx="976">
                  <c:v>4.375</c:v>
                </c:pt>
                <c:pt idx="977">
                  <c:v>4.3783333333333534</c:v>
                </c:pt>
                <c:pt idx="978">
                  <c:v>4.3833333333333524</c:v>
                </c:pt>
                <c:pt idx="979">
                  <c:v>4.3916666666666684</c:v>
                </c:pt>
                <c:pt idx="980">
                  <c:v>4.3999999999999986</c:v>
                </c:pt>
                <c:pt idx="981">
                  <c:v>4.4058333333333524</c:v>
                </c:pt>
                <c:pt idx="982">
                  <c:v>4.4083333333334034</c:v>
                </c:pt>
                <c:pt idx="983">
                  <c:v>4.4133333333334024</c:v>
                </c:pt>
                <c:pt idx="984">
                  <c:v>4.4166666666666714</c:v>
                </c:pt>
                <c:pt idx="985">
                  <c:v>4.4191666666666674</c:v>
                </c:pt>
                <c:pt idx="986">
                  <c:v>4.4216666666666704</c:v>
                </c:pt>
                <c:pt idx="987">
                  <c:v>4.4249999999999856</c:v>
                </c:pt>
                <c:pt idx="988">
                  <c:v>4.4300000000000024</c:v>
                </c:pt>
                <c:pt idx="989">
                  <c:v>4.4325000000000001</c:v>
                </c:pt>
                <c:pt idx="990">
                  <c:v>4.4358333333334024</c:v>
                </c:pt>
                <c:pt idx="991">
                  <c:v>4.4383333333334134</c:v>
                </c:pt>
                <c:pt idx="992">
                  <c:v>4.4408333333333534</c:v>
                </c:pt>
                <c:pt idx="993">
                  <c:v>4.4441666666666668</c:v>
                </c:pt>
                <c:pt idx="994">
                  <c:v>4.4466666666666734</c:v>
                </c:pt>
                <c:pt idx="995">
                  <c:v>4.4574999999999996</c:v>
                </c:pt>
                <c:pt idx="996">
                  <c:v>4.46</c:v>
                </c:pt>
                <c:pt idx="997">
                  <c:v>4.4683333333333524</c:v>
                </c:pt>
                <c:pt idx="998">
                  <c:v>4.4824999999999999</c:v>
                </c:pt>
                <c:pt idx="999">
                  <c:v>4.4850000000000003</c:v>
                </c:pt>
                <c:pt idx="1000">
                  <c:v>4.4874999999999998</c:v>
                </c:pt>
                <c:pt idx="1001">
                  <c:v>4.5041666666666664</c:v>
                </c:pt>
                <c:pt idx="1002">
                  <c:v>4.51</c:v>
                </c:pt>
                <c:pt idx="1003">
                  <c:v>4.5124999999999984</c:v>
                </c:pt>
                <c:pt idx="1004">
                  <c:v>4.5149999999999846</c:v>
                </c:pt>
                <c:pt idx="1005">
                  <c:v>4.5233333333333334</c:v>
                </c:pt>
                <c:pt idx="1006">
                  <c:v>4.5316666666666734</c:v>
                </c:pt>
                <c:pt idx="1007">
                  <c:v>4.54</c:v>
                </c:pt>
                <c:pt idx="1008">
                  <c:v>4.5449999999999946</c:v>
                </c:pt>
                <c:pt idx="1009">
                  <c:v>4.5508333333333333</c:v>
                </c:pt>
                <c:pt idx="1010">
                  <c:v>4.5533333333333426</c:v>
                </c:pt>
                <c:pt idx="1011">
                  <c:v>4.5616666666666674</c:v>
                </c:pt>
                <c:pt idx="1012">
                  <c:v>4.5641666666665301</c:v>
                </c:pt>
                <c:pt idx="1013">
                  <c:v>4.57</c:v>
                </c:pt>
                <c:pt idx="1014">
                  <c:v>4.5750000000000002</c:v>
                </c:pt>
                <c:pt idx="1015">
                  <c:v>4.5783333333334024</c:v>
                </c:pt>
                <c:pt idx="1016">
                  <c:v>4.5866666666666696</c:v>
                </c:pt>
                <c:pt idx="1017">
                  <c:v>4.5891666666666664</c:v>
                </c:pt>
                <c:pt idx="1018">
                  <c:v>4.5916666666666703</c:v>
                </c:pt>
                <c:pt idx="1019">
                  <c:v>4.5941666666666254</c:v>
                </c:pt>
                <c:pt idx="1020">
                  <c:v>4.5999999999999996</c:v>
                </c:pt>
                <c:pt idx="1021">
                  <c:v>4.6024999999999956</c:v>
                </c:pt>
                <c:pt idx="1022">
                  <c:v>4.6083333333333334</c:v>
                </c:pt>
                <c:pt idx="1023">
                  <c:v>4.6108333333333329</c:v>
                </c:pt>
                <c:pt idx="1024">
                  <c:v>4.621666666666667</c:v>
                </c:pt>
                <c:pt idx="1025">
                  <c:v>4.63</c:v>
                </c:pt>
                <c:pt idx="1026">
                  <c:v>4.6408333333333331</c:v>
                </c:pt>
                <c:pt idx="1027">
                  <c:v>4.6574999999999847</c:v>
                </c:pt>
                <c:pt idx="1028">
                  <c:v>4.6658333333333326</c:v>
                </c:pt>
                <c:pt idx="1029">
                  <c:v>4.6683333333333374</c:v>
                </c:pt>
                <c:pt idx="1030">
                  <c:v>4.6708333333333334</c:v>
                </c:pt>
                <c:pt idx="1031">
                  <c:v>4.6766666666666703</c:v>
                </c:pt>
                <c:pt idx="1032">
                  <c:v>4.6874999999999947</c:v>
                </c:pt>
                <c:pt idx="1033">
                  <c:v>4.6899999999999986</c:v>
                </c:pt>
                <c:pt idx="1034">
                  <c:v>4.6958333333333364</c:v>
                </c:pt>
                <c:pt idx="1035">
                  <c:v>4.7016666666666724</c:v>
                </c:pt>
                <c:pt idx="1036">
                  <c:v>4.7149999999999856</c:v>
                </c:pt>
                <c:pt idx="1037">
                  <c:v>4.7174999999999976</c:v>
                </c:pt>
                <c:pt idx="1038">
                  <c:v>4.7208333333333332</c:v>
                </c:pt>
                <c:pt idx="1039">
                  <c:v>4.7258333333333331</c:v>
                </c:pt>
                <c:pt idx="1040">
                  <c:v>4.729166666666667</c:v>
                </c:pt>
                <c:pt idx="1041">
                  <c:v>4.7341666666666669</c:v>
                </c:pt>
                <c:pt idx="1042">
                  <c:v>4.7424999999999997</c:v>
                </c:pt>
                <c:pt idx="1043">
                  <c:v>4.7483333333334024</c:v>
                </c:pt>
                <c:pt idx="1044">
                  <c:v>4.7699999999999987</c:v>
                </c:pt>
                <c:pt idx="1045">
                  <c:v>4.7749999999999986</c:v>
                </c:pt>
                <c:pt idx="1046">
                  <c:v>4.7833333333334034</c:v>
                </c:pt>
                <c:pt idx="1047">
                  <c:v>4.7866666666666724</c:v>
                </c:pt>
                <c:pt idx="1048">
                  <c:v>4.8058333333333332</c:v>
                </c:pt>
                <c:pt idx="1049">
                  <c:v>4.8108333333333331</c:v>
                </c:pt>
                <c:pt idx="1050">
                  <c:v>4.8166666666666664</c:v>
                </c:pt>
                <c:pt idx="1051">
                  <c:v>4.8191666666666668</c:v>
                </c:pt>
                <c:pt idx="1052">
                  <c:v>4.8216666666666663</c:v>
                </c:pt>
                <c:pt idx="1053">
                  <c:v>4.8249999999999647</c:v>
                </c:pt>
                <c:pt idx="1054">
                  <c:v>4.83</c:v>
                </c:pt>
                <c:pt idx="1055">
                  <c:v>4.8383333333333534</c:v>
                </c:pt>
                <c:pt idx="1056">
                  <c:v>4.8441666666666237</c:v>
                </c:pt>
                <c:pt idx="1057">
                  <c:v>4.8466666666666702</c:v>
                </c:pt>
                <c:pt idx="1058">
                  <c:v>4.8491666666666662</c:v>
                </c:pt>
                <c:pt idx="1059">
                  <c:v>4.8516666666666683</c:v>
                </c:pt>
                <c:pt idx="1060">
                  <c:v>4.8549999999999756</c:v>
                </c:pt>
                <c:pt idx="1061">
                  <c:v>4.8574999999999946</c:v>
                </c:pt>
                <c:pt idx="1062">
                  <c:v>4.8599999999999977</c:v>
                </c:pt>
                <c:pt idx="1063">
                  <c:v>4.8683333333333332</c:v>
                </c:pt>
                <c:pt idx="1064">
                  <c:v>4.8708333333333433</c:v>
                </c:pt>
                <c:pt idx="1065">
                  <c:v>4.8741666666666656</c:v>
                </c:pt>
                <c:pt idx="1066">
                  <c:v>4.895833333333333</c:v>
                </c:pt>
                <c:pt idx="1067">
                  <c:v>4.8983333333333334</c:v>
                </c:pt>
                <c:pt idx="1068">
                  <c:v>4.9016666666666824</c:v>
                </c:pt>
                <c:pt idx="1069">
                  <c:v>4.9041666666666668</c:v>
                </c:pt>
                <c:pt idx="1070">
                  <c:v>4.91</c:v>
                </c:pt>
                <c:pt idx="1071">
                  <c:v>4.9208333333333334</c:v>
                </c:pt>
                <c:pt idx="1072">
                  <c:v>4.9233333333333524</c:v>
                </c:pt>
                <c:pt idx="1073">
                  <c:v>4.9291666666666663</c:v>
                </c:pt>
                <c:pt idx="1074">
                  <c:v>4.9316666666666924</c:v>
                </c:pt>
                <c:pt idx="1075">
                  <c:v>4.9400000000000004</c:v>
                </c:pt>
                <c:pt idx="1076">
                  <c:v>4.9424999999999999</c:v>
                </c:pt>
                <c:pt idx="1077">
                  <c:v>4.9450000000000003</c:v>
                </c:pt>
                <c:pt idx="1078">
                  <c:v>4.9483333333334034</c:v>
                </c:pt>
                <c:pt idx="1079">
                  <c:v>4.9616666666666696</c:v>
                </c:pt>
                <c:pt idx="1080">
                  <c:v>4.9674999999999976</c:v>
                </c:pt>
                <c:pt idx="1081">
                  <c:v>4.9725000000000001</c:v>
                </c:pt>
                <c:pt idx="1082">
                  <c:v>4.9783333333334134</c:v>
                </c:pt>
                <c:pt idx="1083">
                  <c:v>4.9833333333334124</c:v>
                </c:pt>
                <c:pt idx="1084">
                  <c:v>4.9866666666666823</c:v>
                </c:pt>
                <c:pt idx="1085">
                  <c:v>4.9916666666666734</c:v>
                </c:pt>
                <c:pt idx="1086">
                  <c:v>5</c:v>
                </c:pt>
                <c:pt idx="1087">
                  <c:v>5.0025000000000004</c:v>
                </c:pt>
                <c:pt idx="1088">
                  <c:v>5.0058333333333334</c:v>
                </c:pt>
                <c:pt idx="1089">
                  <c:v>5.0083333333333524</c:v>
                </c:pt>
                <c:pt idx="1090">
                  <c:v>5.0216666666666674</c:v>
                </c:pt>
                <c:pt idx="1091">
                  <c:v>5.0249999999999746</c:v>
                </c:pt>
                <c:pt idx="1092">
                  <c:v>5.0274999999999954</c:v>
                </c:pt>
                <c:pt idx="1093">
                  <c:v>5.0358333333333434</c:v>
                </c:pt>
                <c:pt idx="1094">
                  <c:v>5.0383333333334024</c:v>
                </c:pt>
                <c:pt idx="1095">
                  <c:v>5.0441666666666656</c:v>
                </c:pt>
                <c:pt idx="1096">
                  <c:v>5.0466666666666704</c:v>
                </c:pt>
                <c:pt idx="1097">
                  <c:v>5.0516666666666703</c:v>
                </c:pt>
                <c:pt idx="1098">
                  <c:v>5.0549999999999846</c:v>
                </c:pt>
                <c:pt idx="1099">
                  <c:v>5.0574999999999974</c:v>
                </c:pt>
                <c:pt idx="1100">
                  <c:v>5.0599999999999996</c:v>
                </c:pt>
                <c:pt idx="1101">
                  <c:v>5.0633333333333423</c:v>
                </c:pt>
                <c:pt idx="1102">
                  <c:v>5.065833333333333</c:v>
                </c:pt>
                <c:pt idx="1103">
                  <c:v>5.0708333333333524</c:v>
                </c:pt>
                <c:pt idx="1104">
                  <c:v>5.0741666666666667</c:v>
                </c:pt>
                <c:pt idx="1105">
                  <c:v>5.0874999999999986</c:v>
                </c:pt>
                <c:pt idx="1106">
                  <c:v>5.09</c:v>
                </c:pt>
                <c:pt idx="1107">
                  <c:v>5.1149999999999656</c:v>
                </c:pt>
                <c:pt idx="1108">
                  <c:v>5.1208333333333353</c:v>
                </c:pt>
                <c:pt idx="1109">
                  <c:v>5.1233333333333331</c:v>
                </c:pt>
                <c:pt idx="1110">
                  <c:v>5.1291666666666664</c:v>
                </c:pt>
                <c:pt idx="1111">
                  <c:v>5.1316666666666704</c:v>
                </c:pt>
                <c:pt idx="1112">
                  <c:v>5.1341666666666654</c:v>
                </c:pt>
                <c:pt idx="1113">
                  <c:v>5.1366666666666703</c:v>
                </c:pt>
                <c:pt idx="1114">
                  <c:v>5.1558333333333328</c:v>
                </c:pt>
                <c:pt idx="1115">
                  <c:v>5.1591666666666667</c:v>
                </c:pt>
                <c:pt idx="1116">
                  <c:v>5.1616666666666662</c:v>
                </c:pt>
                <c:pt idx="1117">
                  <c:v>5.1641666666664934</c:v>
                </c:pt>
                <c:pt idx="1118">
                  <c:v>5.1724999999999994</c:v>
                </c:pt>
                <c:pt idx="1119">
                  <c:v>5.1749999999999856</c:v>
                </c:pt>
                <c:pt idx="1120">
                  <c:v>5.1783333333333426</c:v>
                </c:pt>
                <c:pt idx="1121">
                  <c:v>5.1808333333333332</c:v>
                </c:pt>
                <c:pt idx="1122">
                  <c:v>5.1891666666666669</c:v>
                </c:pt>
                <c:pt idx="1123">
                  <c:v>5.1916666666666664</c:v>
                </c:pt>
                <c:pt idx="1124">
                  <c:v>5.1974999999999856</c:v>
                </c:pt>
                <c:pt idx="1125">
                  <c:v>5.2058333333333424</c:v>
                </c:pt>
                <c:pt idx="1126">
                  <c:v>5.2133333333333534</c:v>
                </c:pt>
                <c:pt idx="1127">
                  <c:v>5.2216666666666702</c:v>
                </c:pt>
                <c:pt idx="1128">
                  <c:v>5.2274999999999956</c:v>
                </c:pt>
                <c:pt idx="1129">
                  <c:v>5.2408333333333426</c:v>
                </c:pt>
                <c:pt idx="1130">
                  <c:v>5.2466666666666724</c:v>
                </c:pt>
                <c:pt idx="1131">
                  <c:v>5.2491666666666674</c:v>
                </c:pt>
                <c:pt idx="1132">
                  <c:v>5.2574999999999976</c:v>
                </c:pt>
                <c:pt idx="1133">
                  <c:v>5.26</c:v>
                </c:pt>
                <c:pt idx="1134">
                  <c:v>5.2633333333333434</c:v>
                </c:pt>
                <c:pt idx="1135">
                  <c:v>5.2683333333333424</c:v>
                </c:pt>
                <c:pt idx="1136">
                  <c:v>5.2708333333333934</c:v>
                </c:pt>
                <c:pt idx="1137">
                  <c:v>5.2766666666666824</c:v>
                </c:pt>
                <c:pt idx="1138">
                  <c:v>5.2824999999999998</c:v>
                </c:pt>
                <c:pt idx="1139">
                  <c:v>5.2875000000000014</c:v>
                </c:pt>
                <c:pt idx="1140">
                  <c:v>5.29</c:v>
                </c:pt>
                <c:pt idx="1141">
                  <c:v>5.2958333333333334</c:v>
                </c:pt>
                <c:pt idx="1142">
                  <c:v>5.2983333333333524</c:v>
                </c:pt>
                <c:pt idx="1143">
                  <c:v>5.3124999999999956</c:v>
                </c:pt>
                <c:pt idx="1144">
                  <c:v>5.3174999999999946</c:v>
                </c:pt>
                <c:pt idx="1145">
                  <c:v>5.3208333333333364</c:v>
                </c:pt>
                <c:pt idx="1146">
                  <c:v>5.3316666666666714</c:v>
                </c:pt>
                <c:pt idx="1147">
                  <c:v>5.3341666666666656</c:v>
                </c:pt>
                <c:pt idx="1148">
                  <c:v>5.3366666666666696</c:v>
                </c:pt>
                <c:pt idx="1149">
                  <c:v>5.3424999999999976</c:v>
                </c:pt>
                <c:pt idx="1150">
                  <c:v>5.3483333333333434</c:v>
                </c:pt>
                <c:pt idx="1151">
                  <c:v>5.3508333333333331</c:v>
                </c:pt>
                <c:pt idx="1152">
                  <c:v>5.3533333333333424</c:v>
                </c:pt>
                <c:pt idx="1153">
                  <c:v>5.355833333333333</c:v>
                </c:pt>
                <c:pt idx="1154">
                  <c:v>5.3591666666666669</c:v>
                </c:pt>
                <c:pt idx="1155">
                  <c:v>5.3641666666665158</c:v>
                </c:pt>
                <c:pt idx="1156">
                  <c:v>5.37</c:v>
                </c:pt>
                <c:pt idx="1157">
                  <c:v>5.375</c:v>
                </c:pt>
                <c:pt idx="1158">
                  <c:v>5.3783333333333534</c:v>
                </c:pt>
                <c:pt idx="1159">
                  <c:v>5.3808333333333334</c:v>
                </c:pt>
                <c:pt idx="1160">
                  <c:v>5.3833333333333524</c:v>
                </c:pt>
                <c:pt idx="1161">
                  <c:v>5.3866666666666703</c:v>
                </c:pt>
                <c:pt idx="1162">
                  <c:v>5.3941666666665347</c:v>
                </c:pt>
                <c:pt idx="1163">
                  <c:v>5.3999999999999986</c:v>
                </c:pt>
                <c:pt idx="1164">
                  <c:v>5.4024999999999999</c:v>
                </c:pt>
                <c:pt idx="1165">
                  <c:v>5.4083333333334034</c:v>
                </c:pt>
                <c:pt idx="1166">
                  <c:v>5.4133333333334024</c:v>
                </c:pt>
                <c:pt idx="1167">
                  <c:v>5.4166666666666714</c:v>
                </c:pt>
                <c:pt idx="1168">
                  <c:v>5.4216666666666704</c:v>
                </c:pt>
                <c:pt idx="1169">
                  <c:v>5.4249999999999856</c:v>
                </c:pt>
                <c:pt idx="1170">
                  <c:v>5.4300000000000024</c:v>
                </c:pt>
                <c:pt idx="1171">
                  <c:v>5.4325000000000001</c:v>
                </c:pt>
                <c:pt idx="1172">
                  <c:v>5.4358333333334024</c:v>
                </c:pt>
                <c:pt idx="1173">
                  <c:v>5.4408333333333534</c:v>
                </c:pt>
                <c:pt idx="1174">
                  <c:v>5.4441666666666668</c:v>
                </c:pt>
                <c:pt idx="1175">
                  <c:v>5.4466666666666734</c:v>
                </c:pt>
                <c:pt idx="1176">
                  <c:v>5.4491666666666703</c:v>
                </c:pt>
                <c:pt idx="1177">
                  <c:v>5.4574999999999996</c:v>
                </c:pt>
                <c:pt idx="1178">
                  <c:v>5.4658333333333333</c:v>
                </c:pt>
                <c:pt idx="1179">
                  <c:v>5.4683333333333524</c:v>
                </c:pt>
                <c:pt idx="1180">
                  <c:v>5.4825000000000008</c:v>
                </c:pt>
                <c:pt idx="1181">
                  <c:v>5.4849999999999994</c:v>
                </c:pt>
                <c:pt idx="1182">
                  <c:v>5.4933333333334033</c:v>
                </c:pt>
                <c:pt idx="1183">
                  <c:v>5.4958333333333433</c:v>
                </c:pt>
                <c:pt idx="1184">
                  <c:v>5.4983333333334024</c:v>
                </c:pt>
                <c:pt idx="1185">
                  <c:v>5.5066666666666704</c:v>
                </c:pt>
                <c:pt idx="1186">
                  <c:v>5.5150000000000006</c:v>
                </c:pt>
                <c:pt idx="1187">
                  <c:v>5.520833333333333</c:v>
                </c:pt>
                <c:pt idx="1188">
                  <c:v>5.5233333333333334</c:v>
                </c:pt>
                <c:pt idx="1189">
                  <c:v>5.5258333333333374</c:v>
                </c:pt>
                <c:pt idx="1190">
                  <c:v>5.5291666666666659</c:v>
                </c:pt>
                <c:pt idx="1191">
                  <c:v>5.5316666666666734</c:v>
                </c:pt>
                <c:pt idx="1192">
                  <c:v>5.5341666666666667</c:v>
                </c:pt>
                <c:pt idx="1193">
                  <c:v>5.5425000000000004</c:v>
                </c:pt>
                <c:pt idx="1194">
                  <c:v>5.5483333333333524</c:v>
                </c:pt>
                <c:pt idx="1195">
                  <c:v>5.5591666666666661</c:v>
                </c:pt>
                <c:pt idx="1196">
                  <c:v>5.57</c:v>
                </c:pt>
                <c:pt idx="1197">
                  <c:v>5.5866666666666696</c:v>
                </c:pt>
                <c:pt idx="1198">
                  <c:v>5.5891666666666664</c:v>
                </c:pt>
                <c:pt idx="1199">
                  <c:v>5.5916666666666703</c:v>
                </c:pt>
                <c:pt idx="1200">
                  <c:v>5.6024999999999956</c:v>
                </c:pt>
                <c:pt idx="1201">
                  <c:v>5.605833333333333</c:v>
                </c:pt>
                <c:pt idx="1202">
                  <c:v>5.6133333333333333</c:v>
                </c:pt>
                <c:pt idx="1203">
                  <c:v>5.6191666666666666</c:v>
                </c:pt>
                <c:pt idx="1204">
                  <c:v>5.6216666666666661</c:v>
                </c:pt>
                <c:pt idx="1205">
                  <c:v>5.6249999999999236</c:v>
                </c:pt>
                <c:pt idx="1206">
                  <c:v>5.6274999999999746</c:v>
                </c:pt>
                <c:pt idx="1207">
                  <c:v>5.63</c:v>
                </c:pt>
                <c:pt idx="1208">
                  <c:v>5.6441666666665347</c:v>
                </c:pt>
                <c:pt idx="1209">
                  <c:v>5.6466666666666674</c:v>
                </c:pt>
                <c:pt idx="1210">
                  <c:v>5.6516666666666664</c:v>
                </c:pt>
                <c:pt idx="1211">
                  <c:v>5.6549999999999656</c:v>
                </c:pt>
                <c:pt idx="1212">
                  <c:v>5.6574999999999847</c:v>
                </c:pt>
                <c:pt idx="1213">
                  <c:v>5.6599999999999957</c:v>
                </c:pt>
                <c:pt idx="1214">
                  <c:v>5.6741666666666246</c:v>
                </c:pt>
                <c:pt idx="1215">
                  <c:v>5.6766666666666703</c:v>
                </c:pt>
                <c:pt idx="1216">
                  <c:v>5.6791666666666671</c:v>
                </c:pt>
                <c:pt idx="1217">
                  <c:v>5.6849999999999756</c:v>
                </c:pt>
                <c:pt idx="1218">
                  <c:v>5.6874999999999947</c:v>
                </c:pt>
                <c:pt idx="1219">
                  <c:v>5.6899999999999986</c:v>
                </c:pt>
                <c:pt idx="1220">
                  <c:v>5.6958333333333329</c:v>
                </c:pt>
                <c:pt idx="1221">
                  <c:v>5.7016666666666724</c:v>
                </c:pt>
                <c:pt idx="1222">
                  <c:v>5.7041666666666666</c:v>
                </c:pt>
                <c:pt idx="1223">
                  <c:v>5.7174999999999976</c:v>
                </c:pt>
                <c:pt idx="1224">
                  <c:v>5.729166666666667</c:v>
                </c:pt>
                <c:pt idx="1225">
                  <c:v>5.7316666666666833</c:v>
                </c:pt>
                <c:pt idx="1226">
                  <c:v>5.74</c:v>
                </c:pt>
                <c:pt idx="1227">
                  <c:v>5.7533333333333534</c:v>
                </c:pt>
                <c:pt idx="1228">
                  <c:v>5.7558333333333334</c:v>
                </c:pt>
                <c:pt idx="1229">
                  <c:v>5.7674999999999956</c:v>
                </c:pt>
                <c:pt idx="1230">
                  <c:v>5.7699999999999987</c:v>
                </c:pt>
                <c:pt idx="1231">
                  <c:v>5.7725</c:v>
                </c:pt>
                <c:pt idx="1232">
                  <c:v>5.7783333333334124</c:v>
                </c:pt>
                <c:pt idx="1233">
                  <c:v>5.7866666666666724</c:v>
                </c:pt>
                <c:pt idx="1234">
                  <c:v>5.7916666666666714</c:v>
                </c:pt>
                <c:pt idx="1235">
                  <c:v>5.7941666666666647</c:v>
                </c:pt>
                <c:pt idx="1236">
                  <c:v>5.8108333333333384</c:v>
                </c:pt>
                <c:pt idx="1237">
                  <c:v>5.8166666666666664</c:v>
                </c:pt>
                <c:pt idx="1238">
                  <c:v>5.8249999999999647</c:v>
                </c:pt>
                <c:pt idx="1239">
                  <c:v>5.8274999999999846</c:v>
                </c:pt>
                <c:pt idx="1240">
                  <c:v>5.8441666666666237</c:v>
                </c:pt>
                <c:pt idx="1241">
                  <c:v>5.8466666666666702</c:v>
                </c:pt>
                <c:pt idx="1242">
                  <c:v>5.8549999999999756</c:v>
                </c:pt>
                <c:pt idx="1243">
                  <c:v>5.8574999999999946</c:v>
                </c:pt>
                <c:pt idx="1244">
                  <c:v>5.8658333333333363</c:v>
                </c:pt>
                <c:pt idx="1245">
                  <c:v>5.8708333333333433</c:v>
                </c:pt>
                <c:pt idx="1246">
                  <c:v>5.8766666666666714</c:v>
                </c:pt>
                <c:pt idx="1247">
                  <c:v>5.8850000000000007</c:v>
                </c:pt>
                <c:pt idx="1248">
                  <c:v>5.89</c:v>
                </c:pt>
                <c:pt idx="1249">
                  <c:v>5.8933333333333424</c:v>
                </c:pt>
                <c:pt idx="1250">
                  <c:v>5.895833333333333</c:v>
                </c:pt>
                <c:pt idx="1251">
                  <c:v>5.9016666666666824</c:v>
                </c:pt>
                <c:pt idx="1252">
                  <c:v>5.9066666666666734</c:v>
                </c:pt>
                <c:pt idx="1253">
                  <c:v>5.915</c:v>
                </c:pt>
                <c:pt idx="1254">
                  <c:v>5.9208333333333334</c:v>
                </c:pt>
                <c:pt idx="1255">
                  <c:v>5.9258333333333333</c:v>
                </c:pt>
                <c:pt idx="1256">
                  <c:v>5.9291666666666671</c:v>
                </c:pt>
                <c:pt idx="1257">
                  <c:v>5.9316666666666924</c:v>
                </c:pt>
                <c:pt idx="1258">
                  <c:v>5.9341666666666661</c:v>
                </c:pt>
                <c:pt idx="1259">
                  <c:v>5.9366666666666834</c:v>
                </c:pt>
                <c:pt idx="1260">
                  <c:v>5.94</c:v>
                </c:pt>
                <c:pt idx="1261">
                  <c:v>5.9450000000000003</c:v>
                </c:pt>
                <c:pt idx="1262">
                  <c:v>5.9483333333334034</c:v>
                </c:pt>
                <c:pt idx="1263">
                  <c:v>5.9508333333333434</c:v>
                </c:pt>
                <c:pt idx="1264">
                  <c:v>5.9533333333334024</c:v>
                </c:pt>
                <c:pt idx="1265">
                  <c:v>5.9641666666666646</c:v>
                </c:pt>
                <c:pt idx="1266">
                  <c:v>5.9674999999999976</c:v>
                </c:pt>
                <c:pt idx="1267">
                  <c:v>5.9700000000000024</c:v>
                </c:pt>
                <c:pt idx="1268">
                  <c:v>5.9725000000000001</c:v>
                </c:pt>
                <c:pt idx="1269">
                  <c:v>5.9750000000000014</c:v>
                </c:pt>
                <c:pt idx="1270">
                  <c:v>5.9783333333334134</c:v>
                </c:pt>
                <c:pt idx="1271">
                  <c:v>5.9808333333333534</c:v>
                </c:pt>
                <c:pt idx="1272">
                  <c:v>5.9891666666666703</c:v>
                </c:pt>
                <c:pt idx="1273">
                  <c:v>5.9941666666666666</c:v>
                </c:pt>
                <c:pt idx="1274">
                  <c:v>6.0025000000000004</c:v>
                </c:pt>
                <c:pt idx="1275">
                  <c:v>6.0058333333333334</c:v>
                </c:pt>
                <c:pt idx="1276">
                  <c:v>6.0108333333333333</c:v>
                </c:pt>
                <c:pt idx="1277">
                  <c:v>6.0216666666666674</c:v>
                </c:pt>
                <c:pt idx="1278">
                  <c:v>6.0249999999999746</c:v>
                </c:pt>
                <c:pt idx="1279">
                  <c:v>6.0274999999999954</c:v>
                </c:pt>
                <c:pt idx="1280">
                  <c:v>6.03</c:v>
                </c:pt>
                <c:pt idx="1281">
                  <c:v>6.0383333333334024</c:v>
                </c:pt>
                <c:pt idx="1282">
                  <c:v>6.0408333333333424</c:v>
                </c:pt>
                <c:pt idx="1283">
                  <c:v>6.0441666666666656</c:v>
                </c:pt>
                <c:pt idx="1284">
                  <c:v>6.0466666666666704</c:v>
                </c:pt>
                <c:pt idx="1285">
                  <c:v>6.0633333333333423</c:v>
                </c:pt>
                <c:pt idx="1286">
                  <c:v>6.0766666666666724</c:v>
                </c:pt>
                <c:pt idx="1287">
                  <c:v>6.09</c:v>
                </c:pt>
                <c:pt idx="1288">
                  <c:v>6.1041666666665337</c:v>
                </c:pt>
                <c:pt idx="1289">
                  <c:v>6.1099999999999994</c:v>
                </c:pt>
                <c:pt idx="1290">
                  <c:v>6.1124999999999856</c:v>
                </c:pt>
                <c:pt idx="1291">
                  <c:v>6.1174999999999846</c:v>
                </c:pt>
                <c:pt idx="1292">
                  <c:v>6.1208333333333353</c:v>
                </c:pt>
                <c:pt idx="1293">
                  <c:v>6.1258333333333326</c:v>
                </c:pt>
                <c:pt idx="1294">
                  <c:v>6.1483333333333334</c:v>
                </c:pt>
                <c:pt idx="1295">
                  <c:v>6.1558333333333364</c:v>
                </c:pt>
                <c:pt idx="1296">
                  <c:v>6.1616666666666662</c:v>
                </c:pt>
                <c:pt idx="1297">
                  <c:v>6.1641666666664934</c:v>
                </c:pt>
                <c:pt idx="1298">
                  <c:v>6.1700000000000008</c:v>
                </c:pt>
                <c:pt idx="1299">
                  <c:v>6.1749999999999856</c:v>
                </c:pt>
                <c:pt idx="1300">
                  <c:v>6.1783333333333426</c:v>
                </c:pt>
                <c:pt idx="1301">
                  <c:v>6.1866666666666674</c:v>
                </c:pt>
                <c:pt idx="1302">
                  <c:v>6.189166666666666</c:v>
                </c:pt>
                <c:pt idx="1303">
                  <c:v>6.1916666666666664</c:v>
                </c:pt>
                <c:pt idx="1304">
                  <c:v>6.1941666666665238</c:v>
                </c:pt>
                <c:pt idx="1305">
                  <c:v>6.1974999999999856</c:v>
                </c:pt>
                <c:pt idx="1306">
                  <c:v>6.2</c:v>
                </c:pt>
                <c:pt idx="1307">
                  <c:v>6.2058333333333424</c:v>
                </c:pt>
                <c:pt idx="1308">
                  <c:v>6.2108333333333334</c:v>
                </c:pt>
                <c:pt idx="1309">
                  <c:v>6.2325000000000008</c:v>
                </c:pt>
                <c:pt idx="1310">
                  <c:v>6.2358333333333524</c:v>
                </c:pt>
                <c:pt idx="1311">
                  <c:v>6.2441666666666684</c:v>
                </c:pt>
                <c:pt idx="1312">
                  <c:v>6.2466666666666724</c:v>
                </c:pt>
                <c:pt idx="1313">
                  <c:v>6.2516666666666714</c:v>
                </c:pt>
                <c:pt idx="1314">
                  <c:v>6.2574999999999976</c:v>
                </c:pt>
                <c:pt idx="1315">
                  <c:v>6.2633333333333434</c:v>
                </c:pt>
                <c:pt idx="1316">
                  <c:v>6.2658333333333331</c:v>
                </c:pt>
                <c:pt idx="1317">
                  <c:v>6.2683333333333424</c:v>
                </c:pt>
                <c:pt idx="1318">
                  <c:v>6.2741666666666669</c:v>
                </c:pt>
                <c:pt idx="1319">
                  <c:v>6.2824999999999998</c:v>
                </c:pt>
                <c:pt idx="1320">
                  <c:v>6.2850000000000001</c:v>
                </c:pt>
                <c:pt idx="1321">
                  <c:v>6.29</c:v>
                </c:pt>
                <c:pt idx="1322">
                  <c:v>6.2933333333333534</c:v>
                </c:pt>
                <c:pt idx="1323">
                  <c:v>6.31</c:v>
                </c:pt>
                <c:pt idx="1324">
                  <c:v>6.3124999999999956</c:v>
                </c:pt>
                <c:pt idx="1325">
                  <c:v>6.3233333333333333</c:v>
                </c:pt>
                <c:pt idx="1326">
                  <c:v>6.3291666666666666</c:v>
                </c:pt>
                <c:pt idx="1327">
                  <c:v>6.3341666666666656</c:v>
                </c:pt>
                <c:pt idx="1328">
                  <c:v>6.3366666666666696</c:v>
                </c:pt>
                <c:pt idx="1329">
                  <c:v>6.3449999999999847</c:v>
                </c:pt>
                <c:pt idx="1330">
                  <c:v>6.3483333333333434</c:v>
                </c:pt>
                <c:pt idx="1331">
                  <c:v>6.3508333333333331</c:v>
                </c:pt>
                <c:pt idx="1332">
                  <c:v>6.355833333333333</c:v>
                </c:pt>
                <c:pt idx="1333">
                  <c:v>6.3616666666666672</c:v>
                </c:pt>
                <c:pt idx="1334">
                  <c:v>6.3674999999999846</c:v>
                </c:pt>
                <c:pt idx="1335">
                  <c:v>6.37</c:v>
                </c:pt>
                <c:pt idx="1336">
                  <c:v>6.3866666666666703</c:v>
                </c:pt>
                <c:pt idx="1337">
                  <c:v>6.3891666666666671</c:v>
                </c:pt>
                <c:pt idx="1338">
                  <c:v>6.3916666666666684</c:v>
                </c:pt>
                <c:pt idx="1339">
                  <c:v>6.3941666666665347</c:v>
                </c:pt>
                <c:pt idx="1340">
                  <c:v>6.3974999999999946</c:v>
                </c:pt>
                <c:pt idx="1341">
                  <c:v>6.3999999999999986</c:v>
                </c:pt>
                <c:pt idx="1342">
                  <c:v>6.4024999999999999</c:v>
                </c:pt>
                <c:pt idx="1343">
                  <c:v>6.4108333333333434</c:v>
                </c:pt>
                <c:pt idx="1344">
                  <c:v>6.4133333333334024</c:v>
                </c:pt>
                <c:pt idx="1345">
                  <c:v>6.4216666666666704</c:v>
                </c:pt>
                <c:pt idx="1346">
                  <c:v>6.4325000000000001</c:v>
                </c:pt>
                <c:pt idx="1347">
                  <c:v>6.4358333333334024</c:v>
                </c:pt>
                <c:pt idx="1348">
                  <c:v>6.4408333333333534</c:v>
                </c:pt>
                <c:pt idx="1349">
                  <c:v>6.4441666666666668</c:v>
                </c:pt>
                <c:pt idx="1350">
                  <c:v>6.4466666666666734</c:v>
                </c:pt>
                <c:pt idx="1351">
                  <c:v>6.4491666666666703</c:v>
                </c:pt>
                <c:pt idx="1352">
                  <c:v>6.4516666666666724</c:v>
                </c:pt>
                <c:pt idx="1353">
                  <c:v>6.4549999999999956</c:v>
                </c:pt>
                <c:pt idx="1354">
                  <c:v>6.4574999999999996</c:v>
                </c:pt>
                <c:pt idx="1355">
                  <c:v>6.46</c:v>
                </c:pt>
                <c:pt idx="1356">
                  <c:v>6.4633333333333534</c:v>
                </c:pt>
                <c:pt idx="1357">
                  <c:v>6.4658333333333333</c:v>
                </c:pt>
                <c:pt idx="1358">
                  <c:v>6.4791666666666714</c:v>
                </c:pt>
                <c:pt idx="1359">
                  <c:v>6.4874999999999998</c:v>
                </c:pt>
                <c:pt idx="1360">
                  <c:v>6.4933333333334033</c:v>
                </c:pt>
                <c:pt idx="1361">
                  <c:v>6.4958333333333433</c:v>
                </c:pt>
                <c:pt idx="1362">
                  <c:v>6.5016666666666714</c:v>
                </c:pt>
                <c:pt idx="1363">
                  <c:v>6.5041666666666664</c:v>
                </c:pt>
                <c:pt idx="1364">
                  <c:v>6.5174999999999974</c:v>
                </c:pt>
                <c:pt idx="1365">
                  <c:v>6.5233333333333334</c:v>
                </c:pt>
                <c:pt idx="1366">
                  <c:v>6.5366666666666724</c:v>
                </c:pt>
                <c:pt idx="1367">
                  <c:v>6.5425000000000004</c:v>
                </c:pt>
                <c:pt idx="1368">
                  <c:v>6.5508333333333333</c:v>
                </c:pt>
                <c:pt idx="1369">
                  <c:v>6.5591666666666661</c:v>
                </c:pt>
                <c:pt idx="1370">
                  <c:v>6.5641666666665301</c:v>
                </c:pt>
                <c:pt idx="1371">
                  <c:v>6.5783333333334024</c:v>
                </c:pt>
                <c:pt idx="1372">
                  <c:v>6.5808333333333424</c:v>
                </c:pt>
                <c:pt idx="1373">
                  <c:v>6.5866666666666696</c:v>
                </c:pt>
                <c:pt idx="1374">
                  <c:v>6.6108333333333329</c:v>
                </c:pt>
                <c:pt idx="1375">
                  <c:v>6.6166666666666671</c:v>
                </c:pt>
                <c:pt idx="1376">
                  <c:v>6.6249999999999236</c:v>
                </c:pt>
                <c:pt idx="1377">
                  <c:v>6.63</c:v>
                </c:pt>
                <c:pt idx="1378">
                  <c:v>6.6408333333333331</c:v>
                </c:pt>
                <c:pt idx="1379">
                  <c:v>6.6466666666666674</c:v>
                </c:pt>
                <c:pt idx="1380">
                  <c:v>6.6491666666666669</c:v>
                </c:pt>
                <c:pt idx="1381">
                  <c:v>6.6658333333333326</c:v>
                </c:pt>
                <c:pt idx="1382">
                  <c:v>6.6791666666666671</c:v>
                </c:pt>
                <c:pt idx="1383">
                  <c:v>6.6849999999999756</c:v>
                </c:pt>
                <c:pt idx="1384">
                  <c:v>6.6874999999999947</c:v>
                </c:pt>
                <c:pt idx="1385">
                  <c:v>6.6899999999999986</c:v>
                </c:pt>
                <c:pt idx="1386">
                  <c:v>6.6958333333333329</c:v>
                </c:pt>
                <c:pt idx="1387">
                  <c:v>6.6983333333333333</c:v>
                </c:pt>
                <c:pt idx="1388">
                  <c:v>6.7016666666666724</c:v>
                </c:pt>
                <c:pt idx="1389">
                  <c:v>6.7041666666666666</c:v>
                </c:pt>
                <c:pt idx="1390">
                  <c:v>6.7066666666666714</c:v>
                </c:pt>
                <c:pt idx="1391">
                  <c:v>6.7124999999999986</c:v>
                </c:pt>
                <c:pt idx="1392">
                  <c:v>6.7149999999999856</c:v>
                </c:pt>
                <c:pt idx="1393">
                  <c:v>6.7233333333333434</c:v>
                </c:pt>
                <c:pt idx="1394">
                  <c:v>6.7258333333333331</c:v>
                </c:pt>
                <c:pt idx="1395">
                  <c:v>6.7316666666666833</c:v>
                </c:pt>
                <c:pt idx="1396">
                  <c:v>6.7341666666666669</c:v>
                </c:pt>
                <c:pt idx="1397">
                  <c:v>6.7366666666666823</c:v>
                </c:pt>
                <c:pt idx="1398">
                  <c:v>6.7450000000000001</c:v>
                </c:pt>
                <c:pt idx="1399">
                  <c:v>6.7483333333334024</c:v>
                </c:pt>
                <c:pt idx="1400">
                  <c:v>6.7508333333333423</c:v>
                </c:pt>
                <c:pt idx="1401">
                  <c:v>6.7558333333333334</c:v>
                </c:pt>
                <c:pt idx="1402">
                  <c:v>6.7591666666666663</c:v>
                </c:pt>
                <c:pt idx="1403">
                  <c:v>6.7616666666666703</c:v>
                </c:pt>
                <c:pt idx="1404">
                  <c:v>6.7783333333334124</c:v>
                </c:pt>
                <c:pt idx="1405">
                  <c:v>6.7974999999999977</c:v>
                </c:pt>
                <c:pt idx="1406">
                  <c:v>6.8058333333333332</c:v>
                </c:pt>
                <c:pt idx="1407">
                  <c:v>6.8191666666666668</c:v>
                </c:pt>
                <c:pt idx="1408">
                  <c:v>6.8216666666666663</c:v>
                </c:pt>
                <c:pt idx="1409">
                  <c:v>6.8274999999999846</c:v>
                </c:pt>
                <c:pt idx="1410">
                  <c:v>6.8358333333333334</c:v>
                </c:pt>
                <c:pt idx="1411">
                  <c:v>6.8408333333333333</c:v>
                </c:pt>
                <c:pt idx="1412">
                  <c:v>6.8549999999999756</c:v>
                </c:pt>
                <c:pt idx="1413">
                  <c:v>6.8599999999999977</c:v>
                </c:pt>
                <c:pt idx="1414">
                  <c:v>6.8658333333333363</c:v>
                </c:pt>
                <c:pt idx="1415">
                  <c:v>6.8683333333333332</c:v>
                </c:pt>
                <c:pt idx="1416">
                  <c:v>6.8708333333333433</c:v>
                </c:pt>
                <c:pt idx="1417">
                  <c:v>6.8741666666666656</c:v>
                </c:pt>
                <c:pt idx="1418">
                  <c:v>6.8766666666666714</c:v>
                </c:pt>
                <c:pt idx="1419">
                  <c:v>6.8824999999999976</c:v>
                </c:pt>
                <c:pt idx="1420">
                  <c:v>6.8850000000000007</c:v>
                </c:pt>
                <c:pt idx="1421">
                  <c:v>6.8874999999999966</c:v>
                </c:pt>
                <c:pt idx="1422">
                  <c:v>6.8983333333333334</c:v>
                </c:pt>
                <c:pt idx="1423">
                  <c:v>6.9041666666666659</c:v>
                </c:pt>
                <c:pt idx="1424">
                  <c:v>6.9125000000000014</c:v>
                </c:pt>
                <c:pt idx="1425">
                  <c:v>6.915</c:v>
                </c:pt>
                <c:pt idx="1426">
                  <c:v>6.9175000000000004</c:v>
                </c:pt>
                <c:pt idx="1427">
                  <c:v>6.9316666666666924</c:v>
                </c:pt>
                <c:pt idx="1428">
                  <c:v>6.94</c:v>
                </c:pt>
                <c:pt idx="1429">
                  <c:v>6.9424999999999999</c:v>
                </c:pt>
                <c:pt idx="1430">
                  <c:v>6.9483333333334034</c:v>
                </c:pt>
                <c:pt idx="1431">
                  <c:v>6.9558333333333424</c:v>
                </c:pt>
                <c:pt idx="1432">
                  <c:v>6.9616666666666696</c:v>
                </c:pt>
                <c:pt idx="1433">
                  <c:v>6.9783333333334134</c:v>
                </c:pt>
                <c:pt idx="1434">
                  <c:v>6.9808333333333534</c:v>
                </c:pt>
                <c:pt idx="1435">
                  <c:v>6.9916666666666734</c:v>
                </c:pt>
                <c:pt idx="1436">
                  <c:v>6.9941666666666666</c:v>
                </c:pt>
                <c:pt idx="1437">
                  <c:v>6.9974999999999996</c:v>
                </c:pt>
                <c:pt idx="1438">
                  <c:v>7</c:v>
                </c:pt>
                <c:pt idx="1439">
                  <c:v>7.0025000000000004</c:v>
                </c:pt>
                <c:pt idx="1440">
                  <c:v>7.0058333333333334</c:v>
                </c:pt>
                <c:pt idx="1441">
                  <c:v>7.0108333333333333</c:v>
                </c:pt>
                <c:pt idx="1442">
                  <c:v>7.0358333333333434</c:v>
                </c:pt>
                <c:pt idx="1443">
                  <c:v>7.0408333333333424</c:v>
                </c:pt>
                <c:pt idx="1444">
                  <c:v>7.0441666666666656</c:v>
                </c:pt>
                <c:pt idx="1445">
                  <c:v>7.0658333333333374</c:v>
                </c:pt>
                <c:pt idx="1446">
                  <c:v>7.0708333333333524</c:v>
                </c:pt>
                <c:pt idx="1447">
                  <c:v>7.0766666666666724</c:v>
                </c:pt>
                <c:pt idx="1448">
                  <c:v>7.0824999999999996</c:v>
                </c:pt>
                <c:pt idx="1449">
                  <c:v>7.085</c:v>
                </c:pt>
                <c:pt idx="1450">
                  <c:v>7.1016666666666683</c:v>
                </c:pt>
                <c:pt idx="1451">
                  <c:v>7.1066666666666674</c:v>
                </c:pt>
                <c:pt idx="1452">
                  <c:v>7.1174999999999846</c:v>
                </c:pt>
                <c:pt idx="1453">
                  <c:v>7.1233333333333384</c:v>
                </c:pt>
                <c:pt idx="1454">
                  <c:v>7.1366666666666703</c:v>
                </c:pt>
                <c:pt idx="1455">
                  <c:v>7.1400000000000006</c:v>
                </c:pt>
                <c:pt idx="1456">
                  <c:v>7.1449999999999756</c:v>
                </c:pt>
                <c:pt idx="1457">
                  <c:v>7.1591666666666667</c:v>
                </c:pt>
                <c:pt idx="1458">
                  <c:v>7.1616666666666662</c:v>
                </c:pt>
                <c:pt idx="1459">
                  <c:v>7.1641666666664934</c:v>
                </c:pt>
                <c:pt idx="1460">
                  <c:v>7.1724999999999994</c:v>
                </c:pt>
                <c:pt idx="1461">
                  <c:v>7.1749999999999856</c:v>
                </c:pt>
                <c:pt idx="1462">
                  <c:v>7.1866666666666674</c:v>
                </c:pt>
                <c:pt idx="1463">
                  <c:v>7.1916666666666664</c:v>
                </c:pt>
                <c:pt idx="1464">
                  <c:v>7.1974999999999856</c:v>
                </c:pt>
                <c:pt idx="1465">
                  <c:v>7.2083333333333934</c:v>
                </c:pt>
                <c:pt idx="1466">
                  <c:v>7.2108333333333334</c:v>
                </c:pt>
                <c:pt idx="1467">
                  <c:v>7.2166666666666703</c:v>
                </c:pt>
                <c:pt idx="1468">
                  <c:v>7.2191666666666663</c:v>
                </c:pt>
                <c:pt idx="1469">
                  <c:v>7.2216666666666702</c:v>
                </c:pt>
                <c:pt idx="1470">
                  <c:v>7.23</c:v>
                </c:pt>
                <c:pt idx="1471">
                  <c:v>7.2358333333333524</c:v>
                </c:pt>
                <c:pt idx="1472">
                  <c:v>7.2491666666666674</c:v>
                </c:pt>
                <c:pt idx="1473">
                  <c:v>7.2516666666666714</c:v>
                </c:pt>
                <c:pt idx="1474">
                  <c:v>7.2549999999999946</c:v>
                </c:pt>
                <c:pt idx="1475">
                  <c:v>7.2600000000000007</c:v>
                </c:pt>
                <c:pt idx="1476">
                  <c:v>7.2658333333333331</c:v>
                </c:pt>
                <c:pt idx="1477">
                  <c:v>7.2683333333333424</c:v>
                </c:pt>
                <c:pt idx="1478">
                  <c:v>7.2824999999999998</c:v>
                </c:pt>
                <c:pt idx="1479">
                  <c:v>7.29</c:v>
                </c:pt>
                <c:pt idx="1480">
                  <c:v>7.2958333333333334</c:v>
                </c:pt>
                <c:pt idx="1481">
                  <c:v>7.31</c:v>
                </c:pt>
                <c:pt idx="1482">
                  <c:v>7.3124999999999956</c:v>
                </c:pt>
                <c:pt idx="1483">
                  <c:v>7.3149999999999746</c:v>
                </c:pt>
                <c:pt idx="1484">
                  <c:v>7.3174999999999946</c:v>
                </c:pt>
                <c:pt idx="1485">
                  <c:v>7.3233333333333333</c:v>
                </c:pt>
                <c:pt idx="1486">
                  <c:v>7.3341666666666656</c:v>
                </c:pt>
                <c:pt idx="1487">
                  <c:v>7.3424999999999976</c:v>
                </c:pt>
                <c:pt idx="1488">
                  <c:v>7.3449999999999847</c:v>
                </c:pt>
                <c:pt idx="1489">
                  <c:v>7.3533333333333424</c:v>
                </c:pt>
                <c:pt idx="1490">
                  <c:v>7.3641666666665158</c:v>
                </c:pt>
                <c:pt idx="1491">
                  <c:v>7.3783333333333534</c:v>
                </c:pt>
                <c:pt idx="1492">
                  <c:v>7.3866666666666703</c:v>
                </c:pt>
                <c:pt idx="1493">
                  <c:v>7.3916666666666684</c:v>
                </c:pt>
                <c:pt idx="1494">
                  <c:v>7.4058333333333524</c:v>
                </c:pt>
                <c:pt idx="1495">
                  <c:v>7.4133333333334024</c:v>
                </c:pt>
                <c:pt idx="1496">
                  <c:v>7.4166666666666714</c:v>
                </c:pt>
                <c:pt idx="1497">
                  <c:v>7.4191666666666674</c:v>
                </c:pt>
                <c:pt idx="1498">
                  <c:v>7.4325000000000001</c:v>
                </c:pt>
                <c:pt idx="1499">
                  <c:v>7.4358333333334024</c:v>
                </c:pt>
                <c:pt idx="1500">
                  <c:v>7.4491666666666703</c:v>
                </c:pt>
                <c:pt idx="1501">
                  <c:v>7.46</c:v>
                </c:pt>
                <c:pt idx="1502">
                  <c:v>7.4633333333333534</c:v>
                </c:pt>
                <c:pt idx="1503">
                  <c:v>7.4766666666666826</c:v>
                </c:pt>
                <c:pt idx="1504">
                  <c:v>7.4791666666666714</c:v>
                </c:pt>
                <c:pt idx="1505">
                  <c:v>7.4983333333334024</c:v>
                </c:pt>
                <c:pt idx="1506">
                  <c:v>7.5016666666666714</c:v>
                </c:pt>
                <c:pt idx="1507">
                  <c:v>7.5041666666666664</c:v>
                </c:pt>
                <c:pt idx="1508">
                  <c:v>7.5100000000000007</c:v>
                </c:pt>
                <c:pt idx="1509">
                  <c:v>7.5124999999999984</c:v>
                </c:pt>
                <c:pt idx="1510">
                  <c:v>7.520833333333333</c:v>
                </c:pt>
                <c:pt idx="1511">
                  <c:v>7.5233333333333334</c:v>
                </c:pt>
                <c:pt idx="1512">
                  <c:v>7.5258333333333374</c:v>
                </c:pt>
                <c:pt idx="1513">
                  <c:v>7.5291666666666659</c:v>
                </c:pt>
                <c:pt idx="1514">
                  <c:v>7.5316666666666734</c:v>
                </c:pt>
                <c:pt idx="1515">
                  <c:v>7.5341666666666667</c:v>
                </c:pt>
                <c:pt idx="1516">
                  <c:v>7.5450000000000008</c:v>
                </c:pt>
                <c:pt idx="1517">
                  <c:v>7.57</c:v>
                </c:pt>
                <c:pt idx="1518">
                  <c:v>7.5808333333333424</c:v>
                </c:pt>
                <c:pt idx="1519">
                  <c:v>7.5866666666666696</c:v>
                </c:pt>
                <c:pt idx="1520">
                  <c:v>7.5974999999999966</c:v>
                </c:pt>
                <c:pt idx="1521">
                  <c:v>7.6</c:v>
                </c:pt>
                <c:pt idx="1522">
                  <c:v>7.6024999999999956</c:v>
                </c:pt>
                <c:pt idx="1523">
                  <c:v>7.6216666666666661</c:v>
                </c:pt>
                <c:pt idx="1524">
                  <c:v>7.6324999999999976</c:v>
                </c:pt>
                <c:pt idx="1525">
                  <c:v>7.6383333333333434</c:v>
                </c:pt>
                <c:pt idx="1526">
                  <c:v>7.6441666666665347</c:v>
                </c:pt>
                <c:pt idx="1527">
                  <c:v>7.6549999999999656</c:v>
                </c:pt>
                <c:pt idx="1528">
                  <c:v>7.6708333333333334</c:v>
                </c:pt>
                <c:pt idx="1529">
                  <c:v>7.6791666666666671</c:v>
                </c:pt>
                <c:pt idx="1530">
                  <c:v>7.6874999999999947</c:v>
                </c:pt>
                <c:pt idx="1531">
                  <c:v>7.7124999999999986</c:v>
                </c:pt>
                <c:pt idx="1532">
                  <c:v>7.7174999999999976</c:v>
                </c:pt>
                <c:pt idx="1533">
                  <c:v>7.7233333333333434</c:v>
                </c:pt>
                <c:pt idx="1534">
                  <c:v>7.7258333333333331</c:v>
                </c:pt>
                <c:pt idx="1535">
                  <c:v>7.729166666666667</c:v>
                </c:pt>
                <c:pt idx="1536">
                  <c:v>7.7316666666666833</c:v>
                </c:pt>
                <c:pt idx="1537">
                  <c:v>7.7341666666666669</c:v>
                </c:pt>
                <c:pt idx="1538">
                  <c:v>7.7508333333333423</c:v>
                </c:pt>
                <c:pt idx="1539">
                  <c:v>7.7558333333333334</c:v>
                </c:pt>
                <c:pt idx="1540">
                  <c:v>7.7591666666666663</c:v>
                </c:pt>
                <c:pt idx="1541">
                  <c:v>7.7674999999999956</c:v>
                </c:pt>
                <c:pt idx="1542">
                  <c:v>7.7725</c:v>
                </c:pt>
                <c:pt idx="1543">
                  <c:v>7.7749999999999986</c:v>
                </c:pt>
                <c:pt idx="1544">
                  <c:v>7.7783333333334124</c:v>
                </c:pt>
                <c:pt idx="1545">
                  <c:v>7.7808333333333524</c:v>
                </c:pt>
                <c:pt idx="1546">
                  <c:v>7.7833333333334034</c:v>
                </c:pt>
                <c:pt idx="1547">
                  <c:v>7.7866666666666724</c:v>
                </c:pt>
                <c:pt idx="1548">
                  <c:v>7.7891666666666683</c:v>
                </c:pt>
                <c:pt idx="1549">
                  <c:v>7.7941666666666647</c:v>
                </c:pt>
                <c:pt idx="1550">
                  <c:v>7.8</c:v>
                </c:pt>
                <c:pt idx="1551">
                  <c:v>7.8083333333333433</c:v>
                </c:pt>
                <c:pt idx="1552">
                  <c:v>7.8108333333333384</c:v>
                </c:pt>
                <c:pt idx="1553">
                  <c:v>7.8166666666666664</c:v>
                </c:pt>
                <c:pt idx="1554">
                  <c:v>7.8216666666666663</c:v>
                </c:pt>
                <c:pt idx="1555">
                  <c:v>7.8299999999999956</c:v>
                </c:pt>
                <c:pt idx="1556">
                  <c:v>7.8383333333333534</c:v>
                </c:pt>
                <c:pt idx="1557">
                  <c:v>7.8408333333333333</c:v>
                </c:pt>
                <c:pt idx="1558">
                  <c:v>7.8441666666666237</c:v>
                </c:pt>
                <c:pt idx="1559">
                  <c:v>7.8466666666666702</c:v>
                </c:pt>
                <c:pt idx="1560">
                  <c:v>7.8516666666666683</c:v>
                </c:pt>
                <c:pt idx="1561">
                  <c:v>7.8599999999999977</c:v>
                </c:pt>
                <c:pt idx="1562">
                  <c:v>7.8658333333333363</c:v>
                </c:pt>
                <c:pt idx="1563">
                  <c:v>7.8741666666666656</c:v>
                </c:pt>
                <c:pt idx="1564">
                  <c:v>7.8791666666666664</c:v>
                </c:pt>
                <c:pt idx="1565">
                  <c:v>7.8850000000000007</c:v>
                </c:pt>
                <c:pt idx="1566">
                  <c:v>7.8874999999999966</c:v>
                </c:pt>
                <c:pt idx="1567">
                  <c:v>7.895833333333333</c:v>
                </c:pt>
                <c:pt idx="1568">
                  <c:v>7.8983333333333334</c:v>
                </c:pt>
                <c:pt idx="1569">
                  <c:v>7.9041666666666659</c:v>
                </c:pt>
                <c:pt idx="1570">
                  <c:v>7.91</c:v>
                </c:pt>
                <c:pt idx="1571">
                  <c:v>7.915</c:v>
                </c:pt>
                <c:pt idx="1572">
                  <c:v>7.9208333333333334</c:v>
                </c:pt>
                <c:pt idx="1573">
                  <c:v>7.9233333333333524</c:v>
                </c:pt>
                <c:pt idx="1574">
                  <c:v>7.9291666666666671</c:v>
                </c:pt>
                <c:pt idx="1575">
                  <c:v>7.9366666666666834</c:v>
                </c:pt>
                <c:pt idx="1576">
                  <c:v>7.9424999999999999</c:v>
                </c:pt>
                <c:pt idx="1577">
                  <c:v>7.9533333333334024</c:v>
                </c:pt>
                <c:pt idx="1578">
                  <c:v>7.9674999999999976</c:v>
                </c:pt>
                <c:pt idx="1579">
                  <c:v>7.9783333333334134</c:v>
                </c:pt>
                <c:pt idx="1580">
                  <c:v>7.9808333333333534</c:v>
                </c:pt>
                <c:pt idx="1581">
                  <c:v>7.9974999999999996</c:v>
                </c:pt>
                <c:pt idx="1582">
                  <c:v>8</c:v>
                </c:pt>
                <c:pt idx="1583">
                  <c:v>8.0025000000000048</c:v>
                </c:pt>
                <c:pt idx="1584">
                  <c:v>8.0191666666666706</c:v>
                </c:pt>
                <c:pt idx="1585">
                  <c:v>8.0325000000000006</c:v>
                </c:pt>
                <c:pt idx="1586">
                  <c:v>8.0408333333333335</c:v>
                </c:pt>
                <c:pt idx="1587">
                  <c:v>8.0441666666666674</c:v>
                </c:pt>
                <c:pt idx="1588">
                  <c:v>8.0466666666666704</c:v>
                </c:pt>
                <c:pt idx="1589">
                  <c:v>8.0491666666666664</c:v>
                </c:pt>
                <c:pt idx="1590">
                  <c:v>8.06</c:v>
                </c:pt>
                <c:pt idx="1591">
                  <c:v>8.0633333333333344</c:v>
                </c:pt>
                <c:pt idx="1592">
                  <c:v>8.0741666666666667</c:v>
                </c:pt>
                <c:pt idx="1593">
                  <c:v>8.0766666666667248</c:v>
                </c:pt>
                <c:pt idx="1594">
                  <c:v>8.0791666666666728</c:v>
                </c:pt>
                <c:pt idx="1595">
                  <c:v>8.09</c:v>
                </c:pt>
                <c:pt idx="1596">
                  <c:v>8.0933333333333337</c:v>
                </c:pt>
                <c:pt idx="1597">
                  <c:v>8.0958333333333368</c:v>
                </c:pt>
                <c:pt idx="1598">
                  <c:v>8.1016666666666666</c:v>
                </c:pt>
                <c:pt idx="1599">
                  <c:v>8.1066666666666727</c:v>
                </c:pt>
                <c:pt idx="1600">
                  <c:v>8.11</c:v>
                </c:pt>
                <c:pt idx="1601">
                  <c:v>8.1125000000000025</c:v>
                </c:pt>
                <c:pt idx="1602">
                  <c:v>8.1208333333333336</c:v>
                </c:pt>
                <c:pt idx="1603">
                  <c:v>8.1316666666666642</c:v>
                </c:pt>
                <c:pt idx="1604">
                  <c:v>8.1366666666666667</c:v>
                </c:pt>
                <c:pt idx="1605">
                  <c:v>8.1399999999999988</c:v>
                </c:pt>
                <c:pt idx="1606">
                  <c:v>8.1508333333333347</c:v>
                </c:pt>
                <c:pt idx="1607">
                  <c:v>8.1591666666666747</c:v>
                </c:pt>
                <c:pt idx="1608">
                  <c:v>8.1833333333333336</c:v>
                </c:pt>
                <c:pt idx="1609">
                  <c:v>8.1866666666666728</c:v>
                </c:pt>
                <c:pt idx="1610">
                  <c:v>8.2000000000000011</c:v>
                </c:pt>
                <c:pt idx="1611">
                  <c:v>8.2133333333333329</c:v>
                </c:pt>
                <c:pt idx="1612">
                  <c:v>8.2166666666666668</c:v>
                </c:pt>
                <c:pt idx="1613">
                  <c:v>8.2249999999999996</c:v>
                </c:pt>
                <c:pt idx="1614">
                  <c:v>8.238333333333248</c:v>
                </c:pt>
                <c:pt idx="1615">
                  <c:v>8.240833333333331</c:v>
                </c:pt>
                <c:pt idx="1616">
                  <c:v>8.2441666666666649</c:v>
                </c:pt>
                <c:pt idx="1617">
                  <c:v>8.2466666666666661</c:v>
                </c:pt>
                <c:pt idx="1618">
                  <c:v>8.2516666666666705</c:v>
                </c:pt>
                <c:pt idx="1619">
                  <c:v>8.26</c:v>
                </c:pt>
                <c:pt idx="1620">
                  <c:v>8.2633333333333336</c:v>
                </c:pt>
                <c:pt idx="1621">
                  <c:v>8.2825000000000006</c:v>
                </c:pt>
                <c:pt idx="1622">
                  <c:v>8.2875000000000014</c:v>
                </c:pt>
                <c:pt idx="1623">
                  <c:v>8.293333333333333</c:v>
                </c:pt>
                <c:pt idx="1624">
                  <c:v>8.3125000000000266</c:v>
                </c:pt>
                <c:pt idx="1625">
                  <c:v>8.3233333333333324</c:v>
                </c:pt>
                <c:pt idx="1626">
                  <c:v>8.3341666666666665</c:v>
                </c:pt>
                <c:pt idx="1627">
                  <c:v>8.3425000000000047</c:v>
                </c:pt>
                <c:pt idx="1628">
                  <c:v>8.3450000000000006</c:v>
                </c:pt>
                <c:pt idx="1629">
                  <c:v>8.3558333333334982</c:v>
                </c:pt>
                <c:pt idx="1630">
                  <c:v>8.3641666666666747</c:v>
                </c:pt>
                <c:pt idx="1631">
                  <c:v>8.3675000000000068</c:v>
                </c:pt>
                <c:pt idx="1632">
                  <c:v>8.3700000000000028</c:v>
                </c:pt>
                <c:pt idx="1633">
                  <c:v>8.3833333333333346</c:v>
                </c:pt>
                <c:pt idx="1634">
                  <c:v>8.3891666666667248</c:v>
                </c:pt>
                <c:pt idx="1635">
                  <c:v>8.3941666666666706</c:v>
                </c:pt>
                <c:pt idx="1636">
                  <c:v>8.4108333333333345</c:v>
                </c:pt>
                <c:pt idx="1637">
                  <c:v>8.4133333333333322</c:v>
                </c:pt>
                <c:pt idx="1638">
                  <c:v>8.4191666666666727</c:v>
                </c:pt>
                <c:pt idx="1639">
                  <c:v>8.4491666666666667</c:v>
                </c:pt>
                <c:pt idx="1640">
                  <c:v>8.4575000000000067</c:v>
                </c:pt>
                <c:pt idx="1641">
                  <c:v>8.4600000000000026</c:v>
                </c:pt>
                <c:pt idx="1642">
                  <c:v>8.4658333333333768</c:v>
                </c:pt>
                <c:pt idx="1643">
                  <c:v>8.4683333333333337</c:v>
                </c:pt>
                <c:pt idx="1644">
                  <c:v>8.4825000000000248</c:v>
                </c:pt>
                <c:pt idx="1645">
                  <c:v>8.4958333333333567</c:v>
                </c:pt>
                <c:pt idx="1646">
                  <c:v>8.51</c:v>
                </c:pt>
                <c:pt idx="1647">
                  <c:v>8.5125000000000028</c:v>
                </c:pt>
                <c:pt idx="1648">
                  <c:v>8.5150000000000006</c:v>
                </c:pt>
                <c:pt idx="1649">
                  <c:v>8.5208333333333321</c:v>
                </c:pt>
                <c:pt idx="1650">
                  <c:v>8.5233333333333334</c:v>
                </c:pt>
                <c:pt idx="1651">
                  <c:v>8.5258333333333347</c:v>
                </c:pt>
                <c:pt idx="1652">
                  <c:v>8.5316666666666663</c:v>
                </c:pt>
                <c:pt idx="1653">
                  <c:v>8.5450000000000017</c:v>
                </c:pt>
                <c:pt idx="1654">
                  <c:v>8.5533333333333328</c:v>
                </c:pt>
                <c:pt idx="1655">
                  <c:v>8.5558333333333767</c:v>
                </c:pt>
                <c:pt idx="1656">
                  <c:v>8.5591666666666768</c:v>
                </c:pt>
                <c:pt idx="1657">
                  <c:v>8.5641666666666705</c:v>
                </c:pt>
                <c:pt idx="1658">
                  <c:v>8.5675000000000008</c:v>
                </c:pt>
                <c:pt idx="1659">
                  <c:v>8.5725000000000247</c:v>
                </c:pt>
                <c:pt idx="1660">
                  <c:v>8.5750000000000028</c:v>
                </c:pt>
                <c:pt idx="1661">
                  <c:v>8.5833333333333321</c:v>
                </c:pt>
                <c:pt idx="1662">
                  <c:v>8.5975000000000001</c:v>
                </c:pt>
                <c:pt idx="1663">
                  <c:v>8.6083333333333183</c:v>
                </c:pt>
                <c:pt idx="1664">
                  <c:v>8.6108333333333338</c:v>
                </c:pt>
                <c:pt idx="1665">
                  <c:v>8.6191666666666666</c:v>
                </c:pt>
                <c:pt idx="1666">
                  <c:v>8.644166666666667</c:v>
                </c:pt>
                <c:pt idx="1667">
                  <c:v>8.6466666666666665</c:v>
                </c:pt>
                <c:pt idx="1668">
                  <c:v>8.6491666666666678</c:v>
                </c:pt>
                <c:pt idx="1669">
                  <c:v>8.6633333333333322</c:v>
                </c:pt>
                <c:pt idx="1670">
                  <c:v>8.668333333333333</c:v>
                </c:pt>
                <c:pt idx="1671">
                  <c:v>8.6708333333333325</c:v>
                </c:pt>
                <c:pt idx="1672">
                  <c:v>8.6766666666666747</c:v>
                </c:pt>
                <c:pt idx="1673">
                  <c:v>8.6875</c:v>
                </c:pt>
                <c:pt idx="1674">
                  <c:v>8.69</c:v>
                </c:pt>
                <c:pt idx="1675">
                  <c:v>8.7016666666666662</c:v>
                </c:pt>
                <c:pt idx="1676">
                  <c:v>8.7100000000000009</c:v>
                </c:pt>
                <c:pt idx="1677">
                  <c:v>8.7125000000000004</c:v>
                </c:pt>
                <c:pt idx="1678">
                  <c:v>8.7208333333333332</c:v>
                </c:pt>
                <c:pt idx="1679">
                  <c:v>8.7233333333333309</c:v>
                </c:pt>
                <c:pt idx="1680">
                  <c:v>8.7399999999999984</c:v>
                </c:pt>
                <c:pt idx="1681">
                  <c:v>8.7483333333332389</c:v>
                </c:pt>
                <c:pt idx="1682">
                  <c:v>8.7616666666666667</c:v>
                </c:pt>
                <c:pt idx="1683">
                  <c:v>8.7725000000000026</c:v>
                </c:pt>
                <c:pt idx="1684">
                  <c:v>8.7750000000000004</c:v>
                </c:pt>
                <c:pt idx="1685">
                  <c:v>8.7783333333333182</c:v>
                </c:pt>
                <c:pt idx="1686">
                  <c:v>8.7833333333333332</c:v>
                </c:pt>
                <c:pt idx="1687">
                  <c:v>8.7975000000000012</c:v>
                </c:pt>
                <c:pt idx="1688">
                  <c:v>8.8166666666667268</c:v>
                </c:pt>
                <c:pt idx="1689">
                  <c:v>8.8250000000000028</c:v>
                </c:pt>
                <c:pt idx="1690">
                  <c:v>8.8383333333333329</c:v>
                </c:pt>
                <c:pt idx="1691">
                  <c:v>8.8408333333333342</c:v>
                </c:pt>
                <c:pt idx="1692">
                  <c:v>8.8491666666666706</c:v>
                </c:pt>
                <c:pt idx="1693">
                  <c:v>8.8516666666667767</c:v>
                </c:pt>
                <c:pt idx="1694">
                  <c:v>8.8600000000000048</c:v>
                </c:pt>
                <c:pt idx="1695">
                  <c:v>8.8683333333333341</c:v>
                </c:pt>
                <c:pt idx="1696">
                  <c:v>8.8791666666667268</c:v>
                </c:pt>
                <c:pt idx="1697">
                  <c:v>8.8825000000000767</c:v>
                </c:pt>
                <c:pt idx="1698">
                  <c:v>8.89</c:v>
                </c:pt>
                <c:pt idx="1699">
                  <c:v>8.8983333333333334</c:v>
                </c:pt>
                <c:pt idx="1700">
                  <c:v>8.9041666666666668</c:v>
                </c:pt>
                <c:pt idx="1701">
                  <c:v>8.9150000000000027</c:v>
                </c:pt>
                <c:pt idx="1702">
                  <c:v>8.9208333333333325</c:v>
                </c:pt>
                <c:pt idx="1703">
                  <c:v>8.9316666666666666</c:v>
                </c:pt>
                <c:pt idx="1704">
                  <c:v>8.9425000000000008</c:v>
                </c:pt>
                <c:pt idx="1705">
                  <c:v>8.9725000000000268</c:v>
                </c:pt>
                <c:pt idx="1706">
                  <c:v>8.9783333333333335</c:v>
                </c:pt>
                <c:pt idx="1707">
                  <c:v>8.9808333333333348</c:v>
                </c:pt>
                <c:pt idx="1708">
                  <c:v>8.9866666666667268</c:v>
                </c:pt>
                <c:pt idx="1709">
                  <c:v>8.9975000000000005</c:v>
                </c:pt>
                <c:pt idx="1710">
                  <c:v>9.0083333333333329</c:v>
                </c:pt>
                <c:pt idx="1711">
                  <c:v>9.0216666666666665</c:v>
                </c:pt>
                <c:pt idx="1712">
                  <c:v>9.0250000000000004</c:v>
                </c:pt>
                <c:pt idx="1713">
                  <c:v>9.0275000000000034</c:v>
                </c:pt>
                <c:pt idx="1714">
                  <c:v>9.0325000000000006</c:v>
                </c:pt>
                <c:pt idx="1715">
                  <c:v>9.0358333333333345</c:v>
                </c:pt>
                <c:pt idx="1716">
                  <c:v>9.0408333333333335</c:v>
                </c:pt>
                <c:pt idx="1717">
                  <c:v>9.0466666666666704</c:v>
                </c:pt>
                <c:pt idx="1718">
                  <c:v>9.0708333333333346</c:v>
                </c:pt>
                <c:pt idx="1719">
                  <c:v>9.0741666666666667</c:v>
                </c:pt>
                <c:pt idx="1720">
                  <c:v>9.0791666666666728</c:v>
                </c:pt>
                <c:pt idx="1721">
                  <c:v>9.0875000000000004</c:v>
                </c:pt>
                <c:pt idx="1722">
                  <c:v>9.0933333333333337</c:v>
                </c:pt>
                <c:pt idx="1723">
                  <c:v>9.1016666666666666</c:v>
                </c:pt>
                <c:pt idx="1724">
                  <c:v>9.1233333333333331</c:v>
                </c:pt>
                <c:pt idx="1725">
                  <c:v>9.1508333333333347</c:v>
                </c:pt>
                <c:pt idx="1726">
                  <c:v>9.1641666666666666</c:v>
                </c:pt>
                <c:pt idx="1727">
                  <c:v>9.1675000000000004</c:v>
                </c:pt>
                <c:pt idx="1728">
                  <c:v>9.17</c:v>
                </c:pt>
                <c:pt idx="1729">
                  <c:v>9.1833333333333336</c:v>
                </c:pt>
                <c:pt idx="1730">
                  <c:v>9.1916666666666664</c:v>
                </c:pt>
                <c:pt idx="1731">
                  <c:v>9.1941666666666642</c:v>
                </c:pt>
                <c:pt idx="1732">
                  <c:v>9.2000000000000011</c:v>
                </c:pt>
                <c:pt idx="1733">
                  <c:v>9.2025000000000006</c:v>
                </c:pt>
                <c:pt idx="1734">
                  <c:v>9.2058333333333326</c:v>
                </c:pt>
                <c:pt idx="1735">
                  <c:v>9.2108333333333334</c:v>
                </c:pt>
                <c:pt idx="1736">
                  <c:v>9.2216666666666658</c:v>
                </c:pt>
                <c:pt idx="1737">
                  <c:v>9.2249999999999996</c:v>
                </c:pt>
                <c:pt idx="1738">
                  <c:v>9.2299999999999986</c:v>
                </c:pt>
                <c:pt idx="1739">
                  <c:v>9.2358333333333338</c:v>
                </c:pt>
                <c:pt idx="1740">
                  <c:v>9.2441666666666649</c:v>
                </c:pt>
                <c:pt idx="1741">
                  <c:v>9.2466666666666661</c:v>
                </c:pt>
                <c:pt idx="1742">
                  <c:v>9.2550000000000008</c:v>
                </c:pt>
                <c:pt idx="1743">
                  <c:v>9.2633333333333336</c:v>
                </c:pt>
                <c:pt idx="1744">
                  <c:v>9.2900000000000009</c:v>
                </c:pt>
                <c:pt idx="1745">
                  <c:v>9.293333333333333</c:v>
                </c:pt>
                <c:pt idx="1746">
                  <c:v>9.2958333333333325</c:v>
                </c:pt>
                <c:pt idx="1747">
                  <c:v>9.2983333333332983</c:v>
                </c:pt>
                <c:pt idx="1748">
                  <c:v>9.3066666666667768</c:v>
                </c:pt>
                <c:pt idx="1749">
                  <c:v>9.3150000000000048</c:v>
                </c:pt>
                <c:pt idx="1750">
                  <c:v>9.3208333333333346</c:v>
                </c:pt>
                <c:pt idx="1751">
                  <c:v>9.3258333333333567</c:v>
                </c:pt>
                <c:pt idx="1752">
                  <c:v>9.3316666666666706</c:v>
                </c:pt>
                <c:pt idx="1753">
                  <c:v>9.3675000000000068</c:v>
                </c:pt>
                <c:pt idx="1754">
                  <c:v>9.3700000000000028</c:v>
                </c:pt>
                <c:pt idx="1755">
                  <c:v>9.3750000000000266</c:v>
                </c:pt>
                <c:pt idx="1756">
                  <c:v>9.3783333333333356</c:v>
                </c:pt>
                <c:pt idx="1757">
                  <c:v>9.3891666666667248</c:v>
                </c:pt>
                <c:pt idx="1758">
                  <c:v>9.3916666666666728</c:v>
                </c:pt>
                <c:pt idx="1759">
                  <c:v>9.3941666666666706</c:v>
                </c:pt>
                <c:pt idx="1760">
                  <c:v>9.3975000000000026</c:v>
                </c:pt>
                <c:pt idx="1761">
                  <c:v>9.4</c:v>
                </c:pt>
                <c:pt idx="1762">
                  <c:v>9.4191666666666727</c:v>
                </c:pt>
                <c:pt idx="1763">
                  <c:v>9.43</c:v>
                </c:pt>
                <c:pt idx="1764">
                  <c:v>9.4383333333333184</c:v>
                </c:pt>
                <c:pt idx="1765">
                  <c:v>9.4441666666666642</c:v>
                </c:pt>
                <c:pt idx="1766">
                  <c:v>9.4491666666666667</c:v>
                </c:pt>
                <c:pt idx="1767">
                  <c:v>9.4516666666667248</c:v>
                </c:pt>
                <c:pt idx="1768">
                  <c:v>9.4600000000000026</c:v>
                </c:pt>
                <c:pt idx="1769">
                  <c:v>9.4633333333333347</c:v>
                </c:pt>
                <c:pt idx="1770">
                  <c:v>9.4683333333333337</c:v>
                </c:pt>
                <c:pt idx="1771">
                  <c:v>9.4741666666666706</c:v>
                </c:pt>
                <c:pt idx="1772">
                  <c:v>9.4791666666666767</c:v>
                </c:pt>
                <c:pt idx="1773">
                  <c:v>9.4825000000000248</c:v>
                </c:pt>
                <c:pt idx="1774">
                  <c:v>9.4850000000000048</c:v>
                </c:pt>
                <c:pt idx="1775">
                  <c:v>9.4983333333333331</c:v>
                </c:pt>
                <c:pt idx="1776">
                  <c:v>9.5041666666666664</c:v>
                </c:pt>
                <c:pt idx="1777">
                  <c:v>9.51</c:v>
                </c:pt>
                <c:pt idx="1778">
                  <c:v>9.5125000000000028</c:v>
                </c:pt>
                <c:pt idx="1779">
                  <c:v>9.5208333333333321</c:v>
                </c:pt>
                <c:pt idx="1780">
                  <c:v>9.5450000000000017</c:v>
                </c:pt>
                <c:pt idx="1781">
                  <c:v>9.5508333333333368</c:v>
                </c:pt>
                <c:pt idx="1782">
                  <c:v>9.5558333333333767</c:v>
                </c:pt>
                <c:pt idx="1783">
                  <c:v>9.5591666666666768</c:v>
                </c:pt>
                <c:pt idx="1784">
                  <c:v>9.5641666666666705</c:v>
                </c:pt>
                <c:pt idx="1785">
                  <c:v>9.5808333333333326</c:v>
                </c:pt>
                <c:pt idx="1786">
                  <c:v>9.5833333333333321</c:v>
                </c:pt>
                <c:pt idx="1787">
                  <c:v>9.5891666666666708</c:v>
                </c:pt>
                <c:pt idx="1788">
                  <c:v>9.5916666666666668</c:v>
                </c:pt>
                <c:pt idx="1789">
                  <c:v>9.5941666666666663</c:v>
                </c:pt>
                <c:pt idx="1790">
                  <c:v>9.6</c:v>
                </c:pt>
                <c:pt idx="1791">
                  <c:v>9.6083333333333183</c:v>
                </c:pt>
                <c:pt idx="1792">
                  <c:v>9.6108333333333338</c:v>
                </c:pt>
                <c:pt idx="1793">
                  <c:v>9.6133333333333333</c:v>
                </c:pt>
                <c:pt idx="1794">
                  <c:v>9.6216666666666661</c:v>
                </c:pt>
                <c:pt idx="1795">
                  <c:v>9.6491666666666678</c:v>
                </c:pt>
                <c:pt idx="1796">
                  <c:v>9.6550000000000047</c:v>
                </c:pt>
                <c:pt idx="1797">
                  <c:v>9.6741666666666664</c:v>
                </c:pt>
                <c:pt idx="1798">
                  <c:v>9.6766666666666747</c:v>
                </c:pt>
                <c:pt idx="1799">
                  <c:v>9.6850000000000005</c:v>
                </c:pt>
                <c:pt idx="1800">
                  <c:v>9.6933333333333334</c:v>
                </c:pt>
                <c:pt idx="1801">
                  <c:v>9.6958333333333346</c:v>
                </c:pt>
                <c:pt idx="1802">
                  <c:v>9.6983333333333182</c:v>
                </c:pt>
                <c:pt idx="1803">
                  <c:v>9.7066666666666706</c:v>
                </c:pt>
                <c:pt idx="1804">
                  <c:v>9.7125000000000004</c:v>
                </c:pt>
                <c:pt idx="1805">
                  <c:v>9.7175000000000011</c:v>
                </c:pt>
                <c:pt idx="1806">
                  <c:v>9.7233333333333309</c:v>
                </c:pt>
                <c:pt idx="1807">
                  <c:v>9.7258333333333322</c:v>
                </c:pt>
                <c:pt idx="1808">
                  <c:v>9.7316666666666674</c:v>
                </c:pt>
                <c:pt idx="1809">
                  <c:v>9.7483333333332389</c:v>
                </c:pt>
                <c:pt idx="1810">
                  <c:v>9.7558333333333547</c:v>
                </c:pt>
                <c:pt idx="1811">
                  <c:v>9.7591666666666708</c:v>
                </c:pt>
                <c:pt idx="1812">
                  <c:v>9.7808333333333337</c:v>
                </c:pt>
                <c:pt idx="1813">
                  <c:v>9.8000000000000007</c:v>
                </c:pt>
                <c:pt idx="1814">
                  <c:v>9.8025000000000748</c:v>
                </c:pt>
                <c:pt idx="1815">
                  <c:v>9.8058333333333767</c:v>
                </c:pt>
                <c:pt idx="1816">
                  <c:v>9.8216666666666708</c:v>
                </c:pt>
                <c:pt idx="1817">
                  <c:v>9.8575000000000248</c:v>
                </c:pt>
                <c:pt idx="1818">
                  <c:v>9.8600000000000048</c:v>
                </c:pt>
                <c:pt idx="1819">
                  <c:v>9.8683333333333341</c:v>
                </c:pt>
                <c:pt idx="1820">
                  <c:v>9.8708333333333567</c:v>
                </c:pt>
                <c:pt idx="1821">
                  <c:v>9.8741666666666728</c:v>
                </c:pt>
                <c:pt idx="1822">
                  <c:v>9.8825000000000767</c:v>
                </c:pt>
                <c:pt idx="1823">
                  <c:v>9.8958333333333748</c:v>
                </c:pt>
                <c:pt idx="1824">
                  <c:v>9.91</c:v>
                </c:pt>
                <c:pt idx="1825">
                  <c:v>9.9125000000000068</c:v>
                </c:pt>
                <c:pt idx="1826">
                  <c:v>9.9233333333333338</c:v>
                </c:pt>
                <c:pt idx="1827">
                  <c:v>9.9258333333333368</c:v>
                </c:pt>
                <c:pt idx="1828">
                  <c:v>9.9316666666666666</c:v>
                </c:pt>
                <c:pt idx="1829">
                  <c:v>9.9341666666666661</c:v>
                </c:pt>
                <c:pt idx="1830">
                  <c:v>9.94</c:v>
                </c:pt>
                <c:pt idx="1831">
                  <c:v>9.9558333333334268</c:v>
                </c:pt>
                <c:pt idx="1832">
                  <c:v>9.9616666666666767</c:v>
                </c:pt>
                <c:pt idx="1833">
                  <c:v>9.9675000000000047</c:v>
                </c:pt>
                <c:pt idx="1834">
                  <c:v>9.9783333333333335</c:v>
                </c:pt>
                <c:pt idx="1835">
                  <c:v>9.9808333333333348</c:v>
                </c:pt>
                <c:pt idx="1836">
                  <c:v>9.9833333333333325</c:v>
                </c:pt>
                <c:pt idx="1837">
                  <c:v>9.9891666666666747</c:v>
                </c:pt>
                <c:pt idx="1838">
                  <c:v>9.9941666666666666</c:v>
                </c:pt>
                <c:pt idx="1839">
                  <c:v>9.9975000000000005</c:v>
                </c:pt>
                <c:pt idx="1840">
                  <c:v>10.002500000000021</c:v>
                </c:pt>
                <c:pt idx="1841">
                  <c:v>10.010833333333331</c:v>
                </c:pt>
                <c:pt idx="1842">
                  <c:v>10.01333333333333</c:v>
                </c:pt>
                <c:pt idx="1843">
                  <c:v>10.019166666666671</c:v>
                </c:pt>
                <c:pt idx="1844">
                  <c:v>10.02166666666667</c:v>
                </c:pt>
                <c:pt idx="1845">
                  <c:v>10.0275</c:v>
                </c:pt>
                <c:pt idx="1846">
                  <c:v>10.04666666666667</c:v>
                </c:pt>
                <c:pt idx="1847">
                  <c:v>10.04916666666667</c:v>
                </c:pt>
                <c:pt idx="1848">
                  <c:v>10.051666666666719</c:v>
                </c:pt>
                <c:pt idx="1849">
                  <c:v>10.06583333333338</c:v>
                </c:pt>
                <c:pt idx="1850">
                  <c:v>10.07666666666678</c:v>
                </c:pt>
                <c:pt idx="1851">
                  <c:v>10.082500000000019</c:v>
                </c:pt>
                <c:pt idx="1852">
                  <c:v>10.085000000000001</c:v>
                </c:pt>
                <c:pt idx="1853">
                  <c:v>10.09333333333333</c:v>
                </c:pt>
                <c:pt idx="1854">
                  <c:v>10.095833333333371</c:v>
                </c:pt>
                <c:pt idx="1855">
                  <c:v>10.10416666666667</c:v>
                </c:pt>
                <c:pt idx="1856">
                  <c:v>10.112500000000001</c:v>
                </c:pt>
                <c:pt idx="1857">
                  <c:v>10.115</c:v>
                </c:pt>
                <c:pt idx="1858">
                  <c:v>10.1175</c:v>
                </c:pt>
                <c:pt idx="1859">
                  <c:v>10.125833333333331</c:v>
                </c:pt>
                <c:pt idx="1860">
                  <c:v>10.131666666666669</c:v>
                </c:pt>
                <c:pt idx="1861">
                  <c:v>10.134166666666671</c:v>
                </c:pt>
                <c:pt idx="1862">
                  <c:v>10.1425</c:v>
                </c:pt>
                <c:pt idx="1863">
                  <c:v>10.1483333333333</c:v>
                </c:pt>
                <c:pt idx="1864">
                  <c:v>10.159166666666721</c:v>
                </c:pt>
                <c:pt idx="1865">
                  <c:v>10.1675</c:v>
                </c:pt>
                <c:pt idx="1866">
                  <c:v>10.175000000000001</c:v>
                </c:pt>
                <c:pt idx="1867">
                  <c:v>10.180833333333331</c:v>
                </c:pt>
                <c:pt idx="1868">
                  <c:v>10.186666666666721</c:v>
                </c:pt>
                <c:pt idx="1869">
                  <c:v>10.1975</c:v>
                </c:pt>
                <c:pt idx="1870">
                  <c:v>10.202500000000001</c:v>
                </c:pt>
                <c:pt idx="1871">
                  <c:v>10.20833333333332</c:v>
                </c:pt>
                <c:pt idx="1872">
                  <c:v>10.21916666666667</c:v>
                </c:pt>
                <c:pt idx="1873">
                  <c:v>10.227499999999999</c:v>
                </c:pt>
                <c:pt idx="1874">
                  <c:v>10.2325</c:v>
                </c:pt>
                <c:pt idx="1875">
                  <c:v>10.24416666666667</c:v>
                </c:pt>
                <c:pt idx="1876">
                  <c:v>10.26333333333333</c:v>
                </c:pt>
                <c:pt idx="1877">
                  <c:v>10.27416666666667</c:v>
                </c:pt>
                <c:pt idx="1878">
                  <c:v>10.276666666666671</c:v>
                </c:pt>
                <c:pt idx="1879">
                  <c:v>10.282500000000001</c:v>
                </c:pt>
                <c:pt idx="1880">
                  <c:v>10.285</c:v>
                </c:pt>
                <c:pt idx="1881">
                  <c:v>10.29</c:v>
                </c:pt>
                <c:pt idx="1882">
                  <c:v>10.29833333333332</c:v>
                </c:pt>
                <c:pt idx="1883">
                  <c:v>10.306666666666841</c:v>
                </c:pt>
                <c:pt idx="1884">
                  <c:v>10.315000000000021</c:v>
                </c:pt>
                <c:pt idx="1885">
                  <c:v>10.317500000000001</c:v>
                </c:pt>
                <c:pt idx="1886">
                  <c:v>10.325833333333369</c:v>
                </c:pt>
                <c:pt idx="1887">
                  <c:v>10.329166666666721</c:v>
                </c:pt>
                <c:pt idx="1888">
                  <c:v>10.331666666666671</c:v>
                </c:pt>
                <c:pt idx="1889">
                  <c:v>10.345000000000001</c:v>
                </c:pt>
                <c:pt idx="1890">
                  <c:v>10.34833333333332</c:v>
                </c:pt>
                <c:pt idx="1891">
                  <c:v>10.353333333333371</c:v>
                </c:pt>
                <c:pt idx="1892">
                  <c:v>10.355833333333511</c:v>
                </c:pt>
                <c:pt idx="1893">
                  <c:v>10.367500000000071</c:v>
                </c:pt>
                <c:pt idx="1894">
                  <c:v>10.37250000000015</c:v>
                </c:pt>
                <c:pt idx="1895">
                  <c:v>10.37500000000008</c:v>
                </c:pt>
                <c:pt idx="1896">
                  <c:v>10.37833333333333</c:v>
                </c:pt>
                <c:pt idx="1897">
                  <c:v>10.380833333333371</c:v>
                </c:pt>
                <c:pt idx="1898">
                  <c:v>10.391666666666721</c:v>
                </c:pt>
                <c:pt idx="1899">
                  <c:v>10.394166666666671</c:v>
                </c:pt>
                <c:pt idx="1900">
                  <c:v>10.40833333333333</c:v>
                </c:pt>
                <c:pt idx="1901">
                  <c:v>10.41666666666673</c:v>
                </c:pt>
                <c:pt idx="1902">
                  <c:v>10.419166666666669</c:v>
                </c:pt>
                <c:pt idx="1903">
                  <c:v>10.42166666666667</c:v>
                </c:pt>
                <c:pt idx="1904">
                  <c:v>10.425000000000001</c:v>
                </c:pt>
                <c:pt idx="1905">
                  <c:v>10.4275</c:v>
                </c:pt>
                <c:pt idx="1906">
                  <c:v>10.43</c:v>
                </c:pt>
                <c:pt idx="1907">
                  <c:v>10.432500000000021</c:v>
                </c:pt>
                <c:pt idx="1908">
                  <c:v>10.435833333333351</c:v>
                </c:pt>
                <c:pt idx="1909">
                  <c:v>10.43833333333332</c:v>
                </c:pt>
                <c:pt idx="1910">
                  <c:v>10.45166666666678</c:v>
                </c:pt>
                <c:pt idx="1911">
                  <c:v>10.45500000000008</c:v>
                </c:pt>
                <c:pt idx="1912">
                  <c:v>10.457500000000019</c:v>
                </c:pt>
                <c:pt idx="1913">
                  <c:v>10.46583333333348</c:v>
                </c:pt>
                <c:pt idx="1914">
                  <c:v>10.470833333333371</c:v>
                </c:pt>
                <c:pt idx="1915">
                  <c:v>10.485000000000021</c:v>
                </c:pt>
                <c:pt idx="1916">
                  <c:v>10.49</c:v>
                </c:pt>
                <c:pt idx="1917">
                  <c:v>10.49833333333333</c:v>
                </c:pt>
                <c:pt idx="1918">
                  <c:v>10.5175</c:v>
                </c:pt>
                <c:pt idx="1919">
                  <c:v>10.52083333333333</c:v>
                </c:pt>
                <c:pt idx="1920">
                  <c:v>10.525833333333351</c:v>
                </c:pt>
                <c:pt idx="1921">
                  <c:v>10.5425</c:v>
                </c:pt>
                <c:pt idx="1922">
                  <c:v>10.54833333333332</c:v>
                </c:pt>
                <c:pt idx="1923">
                  <c:v>10.550833333333371</c:v>
                </c:pt>
                <c:pt idx="1924">
                  <c:v>10.55583333333343</c:v>
                </c:pt>
                <c:pt idx="1925">
                  <c:v>10.561666666666721</c:v>
                </c:pt>
                <c:pt idx="1926">
                  <c:v>10.57833333333333</c:v>
                </c:pt>
                <c:pt idx="1927">
                  <c:v>10.60833333333332</c:v>
                </c:pt>
                <c:pt idx="1928">
                  <c:v>10.61333333333333</c:v>
                </c:pt>
                <c:pt idx="1929">
                  <c:v>10.625</c:v>
                </c:pt>
                <c:pt idx="1930">
                  <c:v>10.64666666666667</c:v>
                </c:pt>
                <c:pt idx="1931">
                  <c:v>10.64916666666667</c:v>
                </c:pt>
                <c:pt idx="1932">
                  <c:v>10.657500000000001</c:v>
                </c:pt>
                <c:pt idx="1933">
                  <c:v>10.66333333333333</c:v>
                </c:pt>
                <c:pt idx="1934">
                  <c:v>10.665833333333371</c:v>
                </c:pt>
                <c:pt idx="1935">
                  <c:v>10.668333333333329</c:v>
                </c:pt>
                <c:pt idx="1936">
                  <c:v>10.682500000000021</c:v>
                </c:pt>
                <c:pt idx="1937">
                  <c:v>10.69</c:v>
                </c:pt>
                <c:pt idx="1938">
                  <c:v>10.69333333333333</c:v>
                </c:pt>
                <c:pt idx="1939">
                  <c:v>10.704166666666669</c:v>
                </c:pt>
                <c:pt idx="1940">
                  <c:v>10.71</c:v>
                </c:pt>
                <c:pt idx="1941">
                  <c:v>10.717499999999999</c:v>
                </c:pt>
                <c:pt idx="1942">
                  <c:v>10.731666666666669</c:v>
                </c:pt>
                <c:pt idx="1943">
                  <c:v>10.7425</c:v>
                </c:pt>
                <c:pt idx="1944">
                  <c:v>10.755833333333371</c:v>
                </c:pt>
                <c:pt idx="1945">
                  <c:v>10.759166666666671</c:v>
                </c:pt>
                <c:pt idx="1946">
                  <c:v>10.76166666666667</c:v>
                </c:pt>
                <c:pt idx="1947">
                  <c:v>10.77</c:v>
                </c:pt>
                <c:pt idx="1948">
                  <c:v>10.772500000000001</c:v>
                </c:pt>
                <c:pt idx="1949">
                  <c:v>10.79166666666667</c:v>
                </c:pt>
                <c:pt idx="1950">
                  <c:v>10.794166666666669</c:v>
                </c:pt>
                <c:pt idx="1951">
                  <c:v>10.810833333333351</c:v>
                </c:pt>
                <c:pt idx="1952">
                  <c:v>10.813333333333331</c:v>
                </c:pt>
                <c:pt idx="1953">
                  <c:v>10.81666666666683</c:v>
                </c:pt>
                <c:pt idx="1954">
                  <c:v>10.81916666666673</c:v>
                </c:pt>
                <c:pt idx="1955">
                  <c:v>10.821666666666671</c:v>
                </c:pt>
                <c:pt idx="1956">
                  <c:v>10.827500000000001</c:v>
                </c:pt>
                <c:pt idx="1957">
                  <c:v>10.840833333333331</c:v>
                </c:pt>
                <c:pt idx="1958">
                  <c:v>10.846666666666721</c:v>
                </c:pt>
                <c:pt idx="1959">
                  <c:v>10.870833333333371</c:v>
                </c:pt>
                <c:pt idx="1960">
                  <c:v>10.87916666666683</c:v>
                </c:pt>
                <c:pt idx="1961">
                  <c:v>10.887500000000021</c:v>
                </c:pt>
                <c:pt idx="1962">
                  <c:v>10.89583333333343</c:v>
                </c:pt>
                <c:pt idx="1963">
                  <c:v>10.901666666666671</c:v>
                </c:pt>
                <c:pt idx="1964">
                  <c:v>10.90666666666678</c:v>
                </c:pt>
                <c:pt idx="1965">
                  <c:v>10.914999999999999</c:v>
                </c:pt>
                <c:pt idx="1966">
                  <c:v>10.920833333333331</c:v>
                </c:pt>
                <c:pt idx="1967">
                  <c:v>10.92333333333333</c:v>
                </c:pt>
                <c:pt idx="1968">
                  <c:v>10.925833333333371</c:v>
                </c:pt>
                <c:pt idx="1969">
                  <c:v>10.93416666666667</c:v>
                </c:pt>
                <c:pt idx="1970">
                  <c:v>10.936666666666721</c:v>
                </c:pt>
                <c:pt idx="1971">
                  <c:v>10.94</c:v>
                </c:pt>
                <c:pt idx="1972">
                  <c:v>10.97</c:v>
                </c:pt>
                <c:pt idx="1973">
                  <c:v>10.972500000000119</c:v>
                </c:pt>
                <c:pt idx="1974">
                  <c:v>10.980833333333351</c:v>
                </c:pt>
                <c:pt idx="1975">
                  <c:v>10.989166666666719</c:v>
                </c:pt>
                <c:pt idx="1976">
                  <c:v>10.991666666666671</c:v>
                </c:pt>
                <c:pt idx="1977">
                  <c:v>10.99416666666667</c:v>
                </c:pt>
                <c:pt idx="1978">
                  <c:v>10.9975</c:v>
                </c:pt>
                <c:pt idx="1979">
                  <c:v>11</c:v>
                </c:pt>
                <c:pt idx="1980">
                  <c:v>11.01333333333333</c:v>
                </c:pt>
                <c:pt idx="1981">
                  <c:v>11.019166666666671</c:v>
                </c:pt>
                <c:pt idx="1982">
                  <c:v>11.03833333333332</c:v>
                </c:pt>
                <c:pt idx="1983">
                  <c:v>11.051666666666719</c:v>
                </c:pt>
                <c:pt idx="1984">
                  <c:v>11.06</c:v>
                </c:pt>
                <c:pt idx="1985">
                  <c:v>11.063333333333331</c:v>
                </c:pt>
                <c:pt idx="1986">
                  <c:v>11.06833333333333</c:v>
                </c:pt>
                <c:pt idx="1987">
                  <c:v>11.07416666666667</c:v>
                </c:pt>
                <c:pt idx="1988">
                  <c:v>11.079166666666721</c:v>
                </c:pt>
                <c:pt idx="1989">
                  <c:v>11.082500000000019</c:v>
                </c:pt>
                <c:pt idx="1990">
                  <c:v>11.085000000000001</c:v>
                </c:pt>
                <c:pt idx="1991">
                  <c:v>11.09833333333332</c:v>
                </c:pt>
                <c:pt idx="1992">
                  <c:v>11.10416666666667</c:v>
                </c:pt>
                <c:pt idx="1993">
                  <c:v>11.106666666666669</c:v>
                </c:pt>
                <c:pt idx="1994">
                  <c:v>11.112500000000001</c:v>
                </c:pt>
                <c:pt idx="1995">
                  <c:v>11.125833333333331</c:v>
                </c:pt>
                <c:pt idx="1996">
                  <c:v>11.134166666666671</c:v>
                </c:pt>
                <c:pt idx="1997">
                  <c:v>11.14</c:v>
                </c:pt>
                <c:pt idx="1998">
                  <c:v>11.1425</c:v>
                </c:pt>
                <c:pt idx="1999">
                  <c:v>11.145</c:v>
                </c:pt>
                <c:pt idx="2000">
                  <c:v>11.1483333333333</c:v>
                </c:pt>
                <c:pt idx="2001">
                  <c:v>11.15583333333338</c:v>
                </c:pt>
                <c:pt idx="2002">
                  <c:v>11.17</c:v>
                </c:pt>
                <c:pt idx="2003">
                  <c:v>11.18333333333333</c:v>
                </c:pt>
                <c:pt idx="2004">
                  <c:v>11.205833333333331</c:v>
                </c:pt>
                <c:pt idx="2005">
                  <c:v>11.21666666666667</c:v>
                </c:pt>
                <c:pt idx="2006">
                  <c:v>11.221666666666669</c:v>
                </c:pt>
                <c:pt idx="2007">
                  <c:v>11.225</c:v>
                </c:pt>
                <c:pt idx="2008">
                  <c:v>11.227499999999999</c:v>
                </c:pt>
                <c:pt idx="2009">
                  <c:v>11.23583333333333</c:v>
                </c:pt>
                <c:pt idx="2010">
                  <c:v>11.2383333333333</c:v>
                </c:pt>
                <c:pt idx="2011">
                  <c:v>11.24666666666667</c:v>
                </c:pt>
                <c:pt idx="2012">
                  <c:v>11.26</c:v>
                </c:pt>
                <c:pt idx="2013">
                  <c:v>11.265833333333349</c:v>
                </c:pt>
                <c:pt idx="2014">
                  <c:v>11.27083333333333</c:v>
                </c:pt>
                <c:pt idx="2015">
                  <c:v>11.295833333333331</c:v>
                </c:pt>
                <c:pt idx="2016">
                  <c:v>11.29833333333332</c:v>
                </c:pt>
                <c:pt idx="2017">
                  <c:v>11.301666666666719</c:v>
                </c:pt>
                <c:pt idx="2018">
                  <c:v>11.315000000000021</c:v>
                </c:pt>
                <c:pt idx="2019">
                  <c:v>11.317500000000001</c:v>
                </c:pt>
                <c:pt idx="2020">
                  <c:v>11.329166666666721</c:v>
                </c:pt>
                <c:pt idx="2021">
                  <c:v>11.331666666666671</c:v>
                </c:pt>
                <c:pt idx="2022">
                  <c:v>11.36166666666678</c:v>
                </c:pt>
                <c:pt idx="2023">
                  <c:v>11.37250000000015</c:v>
                </c:pt>
                <c:pt idx="2024">
                  <c:v>11.37833333333333</c:v>
                </c:pt>
                <c:pt idx="2025">
                  <c:v>11.380833333333371</c:v>
                </c:pt>
                <c:pt idx="2026">
                  <c:v>11.386666666666841</c:v>
                </c:pt>
                <c:pt idx="2027">
                  <c:v>11.38916666666678</c:v>
                </c:pt>
                <c:pt idx="2028">
                  <c:v>11.4</c:v>
                </c:pt>
                <c:pt idx="2029">
                  <c:v>11.40583333333338</c:v>
                </c:pt>
                <c:pt idx="2030">
                  <c:v>11.40833333333333</c:v>
                </c:pt>
                <c:pt idx="2031">
                  <c:v>11.419166666666669</c:v>
                </c:pt>
                <c:pt idx="2032">
                  <c:v>11.42166666666667</c:v>
                </c:pt>
                <c:pt idx="2033">
                  <c:v>11.4275</c:v>
                </c:pt>
                <c:pt idx="2034">
                  <c:v>11.432500000000021</c:v>
                </c:pt>
                <c:pt idx="2035">
                  <c:v>11.43833333333332</c:v>
                </c:pt>
                <c:pt idx="2036">
                  <c:v>11.44083333333333</c:v>
                </c:pt>
                <c:pt idx="2037">
                  <c:v>11.444166666666669</c:v>
                </c:pt>
                <c:pt idx="2038">
                  <c:v>11.46583333333348</c:v>
                </c:pt>
                <c:pt idx="2039">
                  <c:v>11.470833333333371</c:v>
                </c:pt>
                <c:pt idx="2040">
                  <c:v>11.487500000000001</c:v>
                </c:pt>
                <c:pt idx="2041">
                  <c:v>11.49</c:v>
                </c:pt>
                <c:pt idx="2042">
                  <c:v>11.493333333333331</c:v>
                </c:pt>
                <c:pt idx="2043">
                  <c:v>11.50416666666667</c:v>
                </c:pt>
                <c:pt idx="2044">
                  <c:v>11.52333333333333</c:v>
                </c:pt>
                <c:pt idx="2045">
                  <c:v>11.54</c:v>
                </c:pt>
                <c:pt idx="2046">
                  <c:v>11.5425</c:v>
                </c:pt>
                <c:pt idx="2047">
                  <c:v>11.550833333333371</c:v>
                </c:pt>
                <c:pt idx="2048">
                  <c:v>11.55583333333343</c:v>
                </c:pt>
                <c:pt idx="2049">
                  <c:v>11.55916666666678</c:v>
                </c:pt>
                <c:pt idx="2050">
                  <c:v>11.561666666666721</c:v>
                </c:pt>
                <c:pt idx="2051">
                  <c:v>11.57</c:v>
                </c:pt>
                <c:pt idx="2052">
                  <c:v>11.57833333333333</c:v>
                </c:pt>
                <c:pt idx="2053">
                  <c:v>11.580833333333331</c:v>
                </c:pt>
                <c:pt idx="2054">
                  <c:v>11.6</c:v>
                </c:pt>
                <c:pt idx="2055">
                  <c:v>11.602499999999999</c:v>
                </c:pt>
                <c:pt idx="2056">
                  <c:v>11.616666666666671</c:v>
                </c:pt>
                <c:pt idx="2057">
                  <c:v>11.62166666666667</c:v>
                </c:pt>
                <c:pt idx="2058">
                  <c:v>11.6275</c:v>
                </c:pt>
                <c:pt idx="2059">
                  <c:v>11.635833333333331</c:v>
                </c:pt>
                <c:pt idx="2060">
                  <c:v>11.638333333333319</c:v>
                </c:pt>
                <c:pt idx="2061">
                  <c:v>11.644166666666671</c:v>
                </c:pt>
                <c:pt idx="2062">
                  <c:v>11.64666666666667</c:v>
                </c:pt>
                <c:pt idx="2063">
                  <c:v>11.64916666666667</c:v>
                </c:pt>
                <c:pt idx="2064">
                  <c:v>11.66333333333333</c:v>
                </c:pt>
                <c:pt idx="2065">
                  <c:v>11.665833333333371</c:v>
                </c:pt>
                <c:pt idx="2066">
                  <c:v>11.668333333333329</c:v>
                </c:pt>
                <c:pt idx="2067">
                  <c:v>11.69</c:v>
                </c:pt>
                <c:pt idx="2068">
                  <c:v>11.69333333333333</c:v>
                </c:pt>
                <c:pt idx="2069">
                  <c:v>11.70166666666667</c:v>
                </c:pt>
                <c:pt idx="2070">
                  <c:v>11.7125</c:v>
                </c:pt>
                <c:pt idx="2071">
                  <c:v>11.72916666666667</c:v>
                </c:pt>
                <c:pt idx="2072">
                  <c:v>11.731666666666669</c:v>
                </c:pt>
                <c:pt idx="2073">
                  <c:v>11.73416666666667</c:v>
                </c:pt>
                <c:pt idx="2074">
                  <c:v>11.73666666666667</c:v>
                </c:pt>
                <c:pt idx="2075">
                  <c:v>11.7425</c:v>
                </c:pt>
                <c:pt idx="2076">
                  <c:v>11.750833333333331</c:v>
                </c:pt>
                <c:pt idx="2077">
                  <c:v>11.759166666666671</c:v>
                </c:pt>
                <c:pt idx="2078">
                  <c:v>11.76166666666667</c:v>
                </c:pt>
                <c:pt idx="2079">
                  <c:v>11.76416666666667</c:v>
                </c:pt>
                <c:pt idx="2080">
                  <c:v>11.77</c:v>
                </c:pt>
                <c:pt idx="2081">
                  <c:v>11.77833333333332</c:v>
                </c:pt>
                <c:pt idx="2082">
                  <c:v>11.786666666666671</c:v>
                </c:pt>
                <c:pt idx="2083">
                  <c:v>11.78916666666667</c:v>
                </c:pt>
                <c:pt idx="2084">
                  <c:v>11.797499999999999</c:v>
                </c:pt>
                <c:pt idx="2085">
                  <c:v>11.80250000000013</c:v>
                </c:pt>
                <c:pt idx="2086">
                  <c:v>11.810833333333351</c:v>
                </c:pt>
                <c:pt idx="2087">
                  <c:v>11.821666666666671</c:v>
                </c:pt>
                <c:pt idx="2088">
                  <c:v>11.83</c:v>
                </c:pt>
                <c:pt idx="2089">
                  <c:v>11.832500000000019</c:v>
                </c:pt>
                <c:pt idx="2090">
                  <c:v>11.835833333333371</c:v>
                </c:pt>
                <c:pt idx="2091">
                  <c:v>11.838333333333329</c:v>
                </c:pt>
                <c:pt idx="2092">
                  <c:v>11.863333333333371</c:v>
                </c:pt>
                <c:pt idx="2093">
                  <c:v>11.870833333333371</c:v>
                </c:pt>
                <c:pt idx="2094">
                  <c:v>11.874166666666721</c:v>
                </c:pt>
                <c:pt idx="2095">
                  <c:v>11.876666666666839</c:v>
                </c:pt>
                <c:pt idx="2096">
                  <c:v>11.87916666666683</c:v>
                </c:pt>
                <c:pt idx="2097">
                  <c:v>11.893333333333331</c:v>
                </c:pt>
                <c:pt idx="2098">
                  <c:v>11.901666666666671</c:v>
                </c:pt>
                <c:pt idx="2099">
                  <c:v>11.90416666666667</c:v>
                </c:pt>
                <c:pt idx="2100">
                  <c:v>11.91250000000006</c:v>
                </c:pt>
                <c:pt idx="2101">
                  <c:v>11.9175</c:v>
                </c:pt>
                <c:pt idx="2102">
                  <c:v>11.93416666666667</c:v>
                </c:pt>
                <c:pt idx="2103">
                  <c:v>11.936666666666721</c:v>
                </c:pt>
                <c:pt idx="2104">
                  <c:v>11.94833333333332</c:v>
                </c:pt>
                <c:pt idx="2105">
                  <c:v>11.950833333333369</c:v>
                </c:pt>
                <c:pt idx="2106">
                  <c:v>11.96166666666673</c:v>
                </c:pt>
                <c:pt idx="2107">
                  <c:v>11.964166666666671</c:v>
                </c:pt>
                <c:pt idx="2108">
                  <c:v>11.967500000000021</c:v>
                </c:pt>
                <c:pt idx="2109">
                  <c:v>11.97</c:v>
                </c:pt>
                <c:pt idx="2110">
                  <c:v>11.972500000000119</c:v>
                </c:pt>
                <c:pt idx="2111">
                  <c:v>11.97500000000006</c:v>
                </c:pt>
                <c:pt idx="2112">
                  <c:v>11.980833333333351</c:v>
                </c:pt>
                <c:pt idx="2113">
                  <c:v>11.98666666666678</c:v>
                </c:pt>
                <c:pt idx="2114">
                  <c:v>11.989166666666719</c:v>
                </c:pt>
                <c:pt idx="2115">
                  <c:v>11.991666666666671</c:v>
                </c:pt>
                <c:pt idx="2116">
                  <c:v>12.008333333333329</c:v>
                </c:pt>
                <c:pt idx="2117">
                  <c:v>12.016666666666721</c:v>
                </c:pt>
                <c:pt idx="2118">
                  <c:v>12.02166666666667</c:v>
                </c:pt>
                <c:pt idx="2119">
                  <c:v>12.025</c:v>
                </c:pt>
                <c:pt idx="2120">
                  <c:v>12.0275</c:v>
                </c:pt>
                <c:pt idx="2121">
                  <c:v>12.032500000000001</c:v>
                </c:pt>
                <c:pt idx="2122">
                  <c:v>12.04666666666667</c:v>
                </c:pt>
                <c:pt idx="2123">
                  <c:v>12.051666666666719</c:v>
                </c:pt>
                <c:pt idx="2124">
                  <c:v>12.063333333333331</c:v>
                </c:pt>
                <c:pt idx="2125">
                  <c:v>12.06583333333338</c:v>
                </c:pt>
                <c:pt idx="2126">
                  <c:v>12.06833333333333</c:v>
                </c:pt>
                <c:pt idx="2127">
                  <c:v>12.079166666666721</c:v>
                </c:pt>
                <c:pt idx="2128">
                  <c:v>12.09333333333333</c:v>
                </c:pt>
                <c:pt idx="2129">
                  <c:v>12.09833333333332</c:v>
                </c:pt>
                <c:pt idx="2130">
                  <c:v>12.10166666666667</c:v>
                </c:pt>
                <c:pt idx="2131">
                  <c:v>12.106666666666669</c:v>
                </c:pt>
                <c:pt idx="2132">
                  <c:v>12.11</c:v>
                </c:pt>
                <c:pt idx="2133">
                  <c:v>12.115</c:v>
                </c:pt>
                <c:pt idx="2134">
                  <c:v>12.1175</c:v>
                </c:pt>
                <c:pt idx="2135">
                  <c:v>12.125833333333331</c:v>
                </c:pt>
                <c:pt idx="2136">
                  <c:v>12.131666666666669</c:v>
                </c:pt>
                <c:pt idx="2137">
                  <c:v>12.134166666666671</c:v>
                </c:pt>
                <c:pt idx="2138">
                  <c:v>12.1675</c:v>
                </c:pt>
                <c:pt idx="2139">
                  <c:v>12.172500000000021</c:v>
                </c:pt>
                <c:pt idx="2140">
                  <c:v>12.17833333333332</c:v>
                </c:pt>
                <c:pt idx="2141">
                  <c:v>12.18916666666667</c:v>
                </c:pt>
                <c:pt idx="2142">
                  <c:v>12.1975</c:v>
                </c:pt>
                <c:pt idx="2143">
                  <c:v>12.20833333333332</c:v>
                </c:pt>
                <c:pt idx="2144">
                  <c:v>12.213333333333329</c:v>
                </c:pt>
                <c:pt idx="2145">
                  <c:v>12.21916666666667</c:v>
                </c:pt>
                <c:pt idx="2146">
                  <c:v>12.221666666666669</c:v>
                </c:pt>
                <c:pt idx="2147">
                  <c:v>12.23</c:v>
                </c:pt>
                <c:pt idx="2148">
                  <c:v>12.24083333333332</c:v>
                </c:pt>
                <c:pt idx="2149">
                  <c:v>12.24666666666667</c:v>
                </c:pt>
                <c:pt idx="2150">
                  <c:v>12.25166666666667</c:v>
                </c:pt>
                <c:pt idx="2151">
                  <c:v>12.2575</c:v>
                </c:pt>
                <c:pt idx="2152">
                  <c:v>12.26</c:v>
                </c:pt>
                <c:pt idx="2153">
                  <c:v>12.26833333333332</c:v>
                </c:pt>
                <c:pt idx="2154">
                  <c:v>12.27083333333333</c:v>
                </c:pt>
                <c:pt idx="2155">
                  <c:v>12.27416666666667</c:v>
                </c:pt>
                <c:pt idx="2156">
                  <c:v>12.293333333333329</c:v>
                </c:pt>
                <c:pt idx="2157">
                  <c:v>12.29833333333332</c:v>
                </c:pt>
                <c:pt idx="2158">
                  <c:v>12.306666666666841</c:v>
                </c:pt>
                <c:pt idx="2159">
                  <c:v>12.33416666666667</c:v>
                </c:pt>
                <c:pt idx="2160">
                  <c:v>12.35083333333343</c:v>
                </c:pt>
                <c:pt idx="2161">
                  <c:v>12.353333333333371</c:v>
                </c:pt>
                <c:pt idx="2162">
                  <c:v>12.370000000000021</c:v>
                </c:pt>
                <c:pt idx="2163">
                  <c:v>12.37250000000015</c:v>
                </c:pt>
                <c:pt idx="2164">
                  <c:v>12.37833333333333</c:v>
                </c:pt>
                <c:pt idx="2165">
                  <c:v>12.386666666666841</c:v>
                </c:pt>
                <c:pt idx="2166">
                  <c:v>12.38916666666678</c:v>
                </c:pt>
                <c:pt idx="2167">
                  <c:v>12.391666666666721</c:v>
                </c:pt>
                <c:pt idx="2168">
                  <c:v>12.40833333333333</c:v>
                </c:pt>
                <c:pt idx="2169">
                  <c:v>12.42166666666667</c:v>
                </c:pt>
                <c:pt idx="2170">
                  <c:v>12.4275</c:v>
                </c:pt>
                <c:pt idx="2171">
                  <c:v>12.43</c:v>
                </c:pt>
                <c:pt idx="2172">
                  <c:v>12.444166666666669</c:v>
                </c:pt>
                <c:pt idx="2173">
                  <c:v>12.45166666666678</c:v>
                </c:pt>
                <c:pt idx="2174">
                  <c:v>12.46833333333333</c:v>
                </c:pt>
                <c:pt idx="2175">
                  <c:v>12.470833333333371</c:v>
                </c:pt>
                <c:pt idx="2176">
                  <c:v>12.474166666666671</c:v>
                </c:pt>
                <c:pt idx="2177">
                  <c:v>12.47916666666673</c:v>
                </c:pt>
                <c:pt idx="2178">
                  <c:v>12.48250000000008</c:v>
                </c:pt>
                <c:pt idx="2179">
                  <c:v>12.49</c:v>
                </c:pt>
                <c:pt idx="2180">
                  <c:v>12.50416666666667</c:v>
                </c:pt>
                <c:pt idx="2181">
                  <c:v>12.515000000000001</c:v>
                </c:pt>
                <c:pt idx="2182">
                  <c:v>12.553333333333351</c:v>
                </c:pt>
                <c:pt idx="2183">
                  <c:v>12.57</c:v>
                </c:pt>
                <c:pt idx="2184">
                  <c:v>12.572500000000071</c:v>
                </c:pt>
                <c:pt idx="2185">
                  <c:v>12.57833333333333</c:v>
                </c:pt>
                <c:pt idx="2186">
                  <c:v>12.589166666666671</c:v>
                </c:pt>
                <c:pt idx="2187">
                  <c:v>12.5975</c:v>
                </c:pt>
                <c:pt idx="2188">
                  <c:v>12.6</c:v>
                </c:pt>
                <c:pt idx="2189">
                  <c:v>12.63</c:v>
                </c:pt>
                <c:pt idx="2190">
                  <c:v>12.644166666666671</c:v>
                </c:pt>
                <c:pt idx="2191">
                  <c:v>12.64916666666667</c:v>
                </c:pt>
                <c:pt idx="2192">
                  <c:v>12.657500000000001</c:v>
                </c:pt>
                <c:pt idx="2193">
                  <c:v>12.66</c:v>
                </c:pt>
                <c:pt idx="2194">
                  <c:v>12.67416666666667</c:v>
                </c:pt>
                <c:pt idx="2195">
                  <c:v>12.6875</c:v>
                </c:pt>
                <c:pt idx="2196">
                  <c:v>12.69333333333333</c:v>
                </c:pt>
                <c:pt idx="2197">
                  <c:v>12.70166666666667</c:v>
                </c:pt>
                <c:pt idx="2198">
                  <c:v>12.704166666666669</c:v>
                </c:pt>
                <c:pt idx="2199">
                  <c:v>12.7125</c:v>
                </c:pt>
                <c:pt idx="2200">
                  <c:v>12.72083333333333</c:v>
                </c:pt>
                <c:pt idx="2201">
                  <c:v>12.73416666666667</c:v>
                </c:pt>
                <c:pt idx="2202">
                  <c:v>12.744999999999999</c:v>
                </c:pt>
                <c:pt idx="2203">
                  <c:v>12.75333333333333</c:v>
                </c:pt>
                <c:pt idx="2204">
                  <c:v>12.76166666666667</c:v>
                </c:pt>
                <c:pt idx="2205">
                  <c:v>12.7675</c:v>
                </c:pt>
                <c:pt idx="2206">
                  <c:v>12.772500000000001</c:v>
                </c:pt>
                <c:pt idx="2207">
                  <c:v>12.775</c:v>
                </c:pt>
                <c:pt idx="2208">
                  <c:v>12.78333333333333</c:v>
                </c:pt>
                <c:pt idx="2209">
                  <c:v>12.786666666666671</c:v>
                </c:pt>
                <c:pt idx="2210">
                  <c:v>12.78916666666667</c:v>
                </c:pt>
                <c:pt idx="2211">
                  <c:v>12.8</c:v>
                </c:pt>
                <c:pt idx="2212">
                  <c:v>12.80583333333343</c:v>
                </c:pt>
                <c:pt idx="2213">
                  <c:v>12.80833333333333</c:v>
                </c:pt>
                <c:pt idx="2214">
                  <c:v>12.81666666666683</c:v>
                </c:pt>
                <c:pt idx="2215">
                  <c:v>12.821666666666671</c:v>
                </c:pt>
                <c:pt idx="2216">
                  <c:v>12.825000000000021</c:v>
                </c:pt>
                <c:pt idx="2217">
                  <c:v>12.827500000000001</c:v>
                </c:pt>
                <c:pt idx="2218">
                  <c:v>12.835833333333371</c:v>
                </c:pt>
                <c:pt idx="2219">
                  <c:v>12.838333333333329</c:v>
                </c:pt>
                <c:pt idx="2220">
                  <c:v>12.840833333333331</c:v>
                </c:pt>
                <c:pt idx="2221">
                  <c:v>12.846666666666721</c:v>
                </c:pt>
                <c:pt idx="2222">
                  <c:v>12.849166666666671</c:v>
                </c:pt>
                <c:pt idx="2223">
                  <c:v>12.874166666666721</c:v>
                </c:pt>
                <c:pt idx="2224">
                  <c:v>12.88250000000013</c:v>
                </c:pt>
                <c:pt idx="2225">
                  <c:v>12.885000000000071</c:v>
                </c:pt>
                <c:pt idx="2226">
                  <c:v>12.89</c:v>
                </c:pt>
                <c:pt idx="2227">
                  <c:v>12.893333333333331</c:v>
                </c:pt>
                <c:pt idx="2228">
                  <c:v>12.9175</c:v>
                </c:pt>
                <c:pt idx="2229">
                  <c:v>12.92333333333333</c:v>
                </c:pt>
                <c:pt idx="2230">
                  <c:v>12.93416666666667</c:v>
                </c:pt>
                <c:pt idx="2231">
                  <c:v>12.936666666666721</c:v>
                </c:pt>
                <c:pt idx="2232">
                  <c:v>12.94</c:v>
                </c:pt>
                <c:pt idx="2233">
                  <c:v>12.945</c:v>
                </c:pt>
                <c:pt idx="2234">
                  <c:v>12.94833333333332</c:v>
                </c:pt>
                <c:pt idx="2235">
                  <c:v>12.97</c:v>
                </c:pt>
                <c:pt idx="2236">
                  <c:v>12.980833333333351</c:v>
                </c:pt>
                <c:pt idx="2237">
                  <c:v>12.983333333333331</c:v>
                </c:pt>
                <c:pt idx="2238">
                  <c:v>12.9975</c:v>
                </c:pt>
                <c:pt idx="2239">
                  <c:v>13</c:v>
                </c:pt>
                <c:pt idx="2240">
                  <c:v>13.002500000000021</c:v>
                </c:pt>
                <c:pt idx="2241">
                  <c:v>13.005833333333371</c:v>
                </c:pt>
                <c:pt idx="2242">
                  <c:v>13.016666666666721</c:v>
                </c:pt>
                <c:pt idx="2243">
                  <c:v>13.025</c:v>
                </c:pt>
                <c:pt idx="2244">
                  <c:v>13.03833333333332</c:v>
                </c:pt>
                <c:pt idx="2245">
                  <c:v>13.051666666666719</c:v>
                </c:pt>
                <c:pt idx="2246">
                  <c:v>13.06833333333333</c:v>
                </c:pt>
                <c:pt idx="2247">
                  <c:v>13.07666666666678</c:v>
                </c:pt>
                <c:pt idx="2248">
                  <c:v>13.079166666666721</c:v>
                </c:pt>
                <c:pt idx="2249">
                  <c:v>13.082500000000019</c:v>
                </c:pt>
                <c:pt idx="2250">
                  <c:v>13.0875</c:v>
                </c:pt>
                <c:pt idx="2251">
                  <c:v>13.09333333333333</c:v>
                </c:pt>
                <c:pt idx="2252">
                  <c:v>13.095833333333371</c:v>
                </c:pt>
                <c:pt idx="2253">
                  <c:v>13.09833333333332</c:v>
                </c:pt>
                <c:pt idx="2254">
                  <c:v>13.11</c:v>
                </c:pt>
                <c:pt idx="2255">
                  <c:v>13.12333333333333</c:v>
                </c:pt>
                <c:pt idx="2256">
                  <c:v>13.12916666666667</c:v>
                </c:pt>
                <c:pt idx="2257">
                  <c:v>13.131666666666669</c:v>
                </c:pt>
                <c:pt idx="2258">
                  <c:v>13.134166666666671</c:v>
                </c:pt>
                <c:pt idx="2259">
                  <c:v>13.13666666666667</c:v>
                </c:pt>
                <c:pt idx="2260">
                  <c:v>13.14</c:v>
                </c:pt>
                <c:pt idx="2261">
                  <c:v>13.1425</c:v>
                </c:pt>
                <c:pt idx="2262">
                  <c:v>13.145</c:v>
                </c:pt>
                <c:pt idx="2263">
                  <c:v>13.153333333333331</c:v>
                </c:pt>
                <c:pt idx="2264">
                  <c:v>13.159166666666721</c:v>
                </c:pt>
                <c:pt idx="2265">
                  <c:v>13.16416666666667</c:v>
                </c:pt>
                <c:pt idx="2266">
                  <c:v>13.17833333333332</c:v>
                </c:pt>
                <c:pt idx="2267">
                  <c:v>13.2</c:v>
                </c:pt>
                <c:pt idx="2268">
                  <c:v>13.20833333333332</c:v>
                </c:pt>
                <c:pt idx="2269">
                  <c:v>13.213333333333329</c:v>
                </c:pt>
                <c:pt idx="2270">
                  <c:v>13.21666666666667</c:v>
                </c:pt>
                <c:pt idx="2271">
                  <c:v>13.21916666666667</c:v>
                </c:pt>
                <c:pt idx="2272">
                  <c:v>13.225</c:v>
                </c:pt>
                <c:pt idx="2273">
                  <c:v>13.227499999999999</c:v>
                </c:pt>
                <c:pt idx="2274">
                  <c:v>13.2383333333333</c:v>
                </c:pt>
                <c:pt idx="2275">
                  <c:v>13.24416666666667</c:v>
                </c:pt>
                <c:pt idx="2276">
                  <c:v>13.249166666666669</c:v>
                </c:pt>
                <c:pt idx="2277">
                  <c:v>13.25166666666667</c:v>
                </c:pt>
                <c:pt idx="2278">
                  <c:v>13.255000000000001</c:v>
                </c:pt>
                <c:pt idx="2279">
                  <c:v>13.26333333333333</c:v>
                </c:pt>
                <c:pt idx="2280">
                  <c:v>13.27916666666667</c:v>
                </c:pt>
                <c:pt idx="2281">
                  <c:v>13.29</c:v>
                </c:pt>
                <c:pt idx="2282">
                  <c:v>13.293333333333329</c:v>
                </c:pt>
                <c:pt idx="2283">
                  <c:v>13.295833333333331</c:v>
                </c:pt>
                <c:pt idx="2284">
                  <c:v>13.301666666666719</c:v>
                </c:pt>
                <c:pt idx="2285">
                  <c:v>13.304166666666671</c:v>
                </c:pt>
                <c:pt idx="2286">
                  <c:v>13.306666666666841</c:v>
                </c:pt>
                <c:pt idx="2287">
                  <c:v>13.31250000000008</c:v>
                </c:pt>
                <c:pt idx="2288">
                  <c:v>13.315000000000021</c:v>
                </c:pt>
                <c:pt idx="2289">
                  <c:v>13.320833333333351</c:v>
                </c:pt>
                <c:pt idx="2290">
                  <c:v>13.33416666666667</c:v>
                </c:pt>
                <c:pt idx="2291">
                  <c:v>13.34833333333332</c:v>
                </c:pt>
                <c:pt idx="2292">
                  <c:v>13.36166666666678</c:v>
                </c:pt>
                <c:pt idx="2293">
                  <c:v>13.367500000000071</c:v>
                </c:pt>
                <c:pt idx="2294">
                  <c:v>13.37250000000015</c:v>
                </c:pt>
                <c:pt idx="2295">
                  <c:v>13.380833333333371</c:v>
                </c:pt>
                <c:pt idx="2296">
                  <c:v>13.383333333333351</c:v>
                </c:pt>
                <c:pt idx="2297">
                  <c:v>13.40833333333333</c:v>
                </c:pt>
                <c:pt idx="2298">
                  <c:v>13.425000000000001</c:v>
                </c:pt>
                <c:pt idx="2299">
                  <c:v>13.444166666666669</c:v>
                </c:pt>
                <c:pt idx="2300">
                  <c:v>13.446666666666671</c:v>
                </c:pt>
                <c:pt idx="2301">
                  <c:v>13.44916666666667</c:v>
                </c:pt>
                <c:pt idx="2302">
                  <c:v>13.45166666666678</c:v>
                </c:pt>
                <c:pt idx="2303">
                  <c:v>13.46833333333333</c:v>
                </c:pt>
                <c:pt idx="2304">
                  <c:v>13.487500000000001</c:v>
                </c:pt>
                <c:pt idx="2305">
                  <c:v>13.50666666666673</c:v>
                </c:pt>
                <c:pt idx="2306">
                  <c:v>13.512500000000021</c:v>
                </c:pt>
                <c:pt idx="2307">
                  <c:v>13.54</c:v>
                </c:pt>
                <c:pt idx="2308">
                  <c:v>13.545</c:v>
                </c:pt>
                <c:pt idx="2309">
                  <c:v>13.553333333333351</c:v>
                </c:pt>
                <c:pt idx="2310">
                  <c:v>13.55583333333343</c:v>
                </c:pt>
                <c:pt idx="2311">
                  <c:v>13.561666666666721</c:v>
                </c:pt>
                <c:pt idx="2312">
                  <c:v>13.57</c:v>
                </c:pt>
                <c:pt idx="2313">
                  <c:v>13.57833333333333</c:v>
                </c:pt>
                <c:pt idx="2314">
                  <c:v>13.580833333333331</c:v>
                </c:pt>
                <c:pt idx="2315">
                  <c:v>13.59166666666667</c:v>
                </c:pt>
                <c:pt idx="2316">
                  <c:v>13.5975</c:v>
                </c:pt>
                <c:pt idx="2317">
                  <c:v>13.60833333333332</c:v>
                </c:pt>
                <c:pt idx="2318">
                  <c:v>13.635833333333331</c:v>
                </c:pt>
                <c:pt idx="2319">
                  <c:v>13.644166666666671</c:v>
                </c:pt>
                <c:pt idx="2320">
                  <c:v>13.64666666666667</c:v>
                </c:pt>
                <c:pt idx="2321">
                  <c:v>13.64916666666667</c:v>
                </c:pt>
                <c:pt idx="2322">
                  <c:v>13.66</c:v>
                </c:pt>
                <c:pt idx="2323">
                  <c:v>13.670833333333331</c:v>
                </c:pt>
                <c:pt idx="2324">
                  <c:v>13.67416666666667</c:v>
                </c:pt>
                <c:pt idx="2325">
                  <c:v>13.676666666666719</c:v>
                </c:pt>
                <c:pt idx="2326">
                  <c:v>13.679166666666671</c:v>
                </c:pt>
                <c:pt idx="2327">
                  <c:v>13.69</c:v>
                </c:pt>
                <c:pt idx="2328">
                  <c:v>13.69833333333332</c:v>
                </c:pt>
                <c:pt idx="2329">
                  <c:v>13.704166666666669</c:v>
                </c:pt>
                <c:pt idx="2330">
                  <c:v>13.715</c:v>
                </c:pt>
                <c:pt idx="2331">
                  <c:v>13.717499999999999</c:v>
                </c:pt>
                <c:pt idx="2332">
                  <c:v>13.731666666666669</c:v>
                </c:pt>
                <c:pt idx="2333">
                  <c:v>13.73666666666667</c:v>
                </c:pt>
                <c:pt idx="2334">
                  <c:v>13.74</c:v>
                </c:pt>
                <c:pt idx="2335">
                  <c:v>13.7425</c:v>
                </c:pt>
                <c:pt idx="2336">
                  <c:v>13.748333333333299</c:v>
                </c:pt>
                <c:pt idx="2337">
                  <c:v>13.750833333333331</c:v>
                </c:pt>
                <c:pt idx="2338">
                  <c:v>13.75333333333333</c:v>
                </c:pt>
                <c:pt idx="2339">
                  <c:v>13.76166666666667</c:v>
                </c:pt>
                <c:pt idx="2340">
                  <c:v>13.775</c:v>
                </c:pt>
                <c:pt idx="2341">
                  <c:v>13.78333333333333</c:v>
                </c:pt>
                <c:pt idx="2342">
                  <c:v>13.78916666666667</c:v>
                </c:pt>
                <c:pt idx="2343">
                  <c:v>13.797499999999999</c:v>
                </c:pt>
                <c:pt idx="2344">
                  <c:v>13.8</c:v>
                </c:pt>
                <c:pt idx="2345">
                  <c:v>13.80250000000013</c:v>
                </c:pt>
                <c:pt idx="2346">
                  <c:v>13.813333333333331</c:v>
                </c:pt>
                <c:pt idx="2347">
                  <c:v>13.83</c:v>
                </c:pt>
                <c:pt idx="2348">
                  <c:v>13.838333333333329</c:v>
                </c:pt>
                <c:pt idx="2349">
                  <c:v>13.840833333333331</c:v>
                </c:pt>
                <c:pt idx="2350">
                  <c:v>13.84416666666667</c:v>
                </c:pt>
                <c:pt idx="2351">
                  <c:v>13.846666666666721</c:v>
                </c:pt>
                <c:pt idx="2352">
                  <c:v>13.85750000000008</c:v>
                </c:pt>
                <c:pt idx="2353">
                  <c:v>13.860000000000021</c:v>
                </c:pt>
                <c:pt idx="2354">
                  <c:v>13.868333333333331</c:v>
                </c:pt>
                <c:pt idx="2355">
                  <c:v>13.885000000000071</c:v>
                </c:pt>
                <c:pt idx="2356">
                  <c:v>13.893333333333331</c:v>
                </c:pt>
                <c:pt idx="2357">
                  <c:v>13.90416666666667</c:v>
                </c:pt>
                <c:pt idx="2358">
                  <c:v>13.9175</c:v>
                </c:pt>
                <c:pt idx="2359">
                  <c:v>13.92333333333333</c:v>
                </c:pt>
                <c:pt idx="2360">
                  <c:v>13.925833333333371</c:v>
                </c:pt>
                <c:pt idx="2361">
                  <c:v>13.93416666666667</c:v>
                </c:pt>
                <c:pt idx="2362">
                  <c:v>13.95916666666683</c:v>
                </c:pt>
                <c:pt idx="2363">
                  <c:v>13.967500000000021</c:v>
                </c:pt>
                <c:pt idx="2364">
                  <c:v>13.97833333333333</c:v>
                </c:pt>
                <c:pt idx="2365">
                  <c:v>13.983333333333331</c:v>
                </c:pt>
                <c:pt idx="2366">
                  <c:v>13.989166666666719</c:v>
                </c:pt>
                <c:pt idx="2367">
                  <c:v>13.9975</c:v>
                </c:pt>
                <c:pt idx="2368">
                  <c:v>14</c:v>
                </c:pt>
                <c:pt idx="2369">
                  <c:v>14.008333333333329</c:v>
                </c:pt>
                <c:pt idx="2370">
                  <c:v>14.016666666666721</c:v>
                </c:pt>
                <c:pt idx="2371">
                  <c:v>14.019166666666671</c:v>
                </c:pt>
                <c:pt idx="2372">
                  <c:v>14.035833333333329</c:v>
                </c:pt>
                <c:pt idx="2373">
                  <c:v>14.03833333333332</c:v>
                </c:pt>
                <c:pt idx="2374">
                  <c:v>14.044166666666669</c:v>
                </c:pt>
                <c:pt idx="2375">
                  <c:v>14.04666666666667</c:v>
                </c:pt>
                <c:pt idx="2376">
                  <c:v>14.06</c:v>
                </c:pt>
                <c:pt idx="2377">
                  <c:v>14.070833333333351</c:v>
                </c:pt>
                <c:pt idx="2378">
                  <c:v>14.07416666666667</c:v>
                </c:pt>
                <c:pt idx="2379">
                  <c:v>14.082500000000019</c:v>
                </c:pt>
                <c:pt idx="2380">
                  <c:v>14.0875</c:v>
                </c:pt>
                <c:pt idx="2381">
                  <c:v>14.09</c:v>
                </c:pt>
                <c:pt idx="2382">
                  <c:v>14.09333333333333</c:v>
                </c:pt>
                <c:pt idx="2383">
                  <c:v>14.106666666666669</c:v>
                </c:pt>
                <c:pt idx="2384">
                  <c:v>14.125833333333331</c:v>
                </c:pt>
                <c:pt idx="2385">
                  <c:v>14.1483333333333</c:v>
                </c:pt>
                <c:pt idx="2386">
                  <c:v>14.153333333333331</c:v>
                </c:pt>
                <c:pt idx="2387">
                  <c:v>14.1675</c:v>
                </c:pt>
                <c:pt idx="2388">
                  <c:v>14.172500000000021</c:v>
                </c:pt>
                <c:pt idx="2389">
                  <c:v>14.180833333333331</c:v>
                </c:pt>
                <c:pt idx="2390">
                  <c:v>14.194166666666669</c:v>
                </c:pt>
                <c:pt idx="2391">
                  <c:v>14.20833333333332</c:v>
                </c:pt>
                <c:pt idx="2392">
                  <c:v>14.21666666666667</c:v>
                </c:pt>
                <c:pt idx="2393">
                  <c:v>14.21916666666667</c:v>
                </c:pt>
                <c:pt idx="2394">
                  <c:v>14.227499999999999</c:v>
                </c:pt>
                <c:pt idx="2395">
                  <c:v>14.2325</c:v>
                </c:pt>
                <c:pt idx="2396">
                  <c:v>14.2383333333333</c:v>
                </c:pt>
                <c:pt idx="2397">
                  <c:v>14.249166666666669</c:v>
                </c:pt>
                <c:pt idx="2398">
                  <c:v>14.25166666666667</c:v>
                </c:pt>
                <c:pt idx="2399">
                  <c:v>14.255000000000001</c:v>
                </c:pt>
                <c:pt idx="2400">
                  <c:v>14.26</c:v>
                </c:pt>
                <c:pt idx="2401">
                  <c:v>14.26333333333333</c:v>
                </c:pt>
                <c:pt idx="2402">
                  <c:v>14.282500000000001</c:v>
                </c:pt>
                <c:pt idx="2403">
                  <c:v>14.29</c:v>
                </c:pt>
                <c:pt idx="2404">
                  <c:v>14.293333333333329</c:v>
                </c:pt>
                <c:pt idx="2405">
                  <c:v>14.295833333333331</c:v>
                </c:pt>
                <c:pt idx="2406">
                  <c:v>14.29833333333332</c:v>
                </c:pt>
                <c:pt idx="2407">
                  <c:v>14.301666666666719</c:v>
                </c:pt>
                <c:pt idx="2408">
                  <c:v>14.31250000000008</c:v>
                </c:pt>
                <c:pt idx="2409">
                  <c:v>14.33666666666673</c:v>
                </c:pt>
                <c:pt idx="2410">
                  <c:v>14.353333333333371</c:v>
                </c:pt>
                <c:pt idx="2411">
                  <c:v>14.364166666666719</c:v>
                </c:pt>
                <c:pt idx="2412">
                  <c:v>14.383333333333351</c:v>
                </c:pt>
                <c:pt idx="2413">
                  <c:v>14.391666666666721</c:v>
                </c:pt>
                <c:pt idx="2414">
                  <c:v>14.394166666666671</c:v>
                </c:pt>
                <c:pt idx="2415">
                  <c:v>14.410833333333329</c:v>
                </c:pt>
                <c:pt idx="2416">
                  <c:v>14.41666666666673</c:v>
                </c:pt>
                <c:pt idx="2417">
                  <c:v>14.419166666666669</c:v>
                </c:pt>
                <c:pt idx="2418">
                  <c:v>14.42166666666667</c:v>
                </c:pt>
                <c:pt idx="2419">
                  <c:v>14.425000000000001</c:v>
                </c:pt>
                <c:pt idx="2420">
                  <c:v>14.432500000000021</c:v>
                </c:pt>
                <c:pt idx="2421">
                  <c:v>14.435833333333351</c:v>
                </c:pt>
                <c:pt idx="2422">
                  <c:v>14.43833333333332</c:v>
                </c:pt>
                <c:pt idx="2423">
                  <c:v>14.44916666666667</c:v>
                </c:pt>
                <c:pt idx="2424">
                  <c:v>14.457500000000019</c:v>
                </c:pt>
                <c:pt idx="2425">
                  <c:v>14.46</c:v>
                </c:pt>
                <c:pt idx="2426">
                  <c:v>14.463333333333351</c:v>
                </c:pt>
                <c:pt idx="2427">
                  <c:v>14.46583333333348</c:v>
                </c:pt>
                <c:pt idx="2428">
                  <c:v>14.46833333333333</c:v>
                </c:pt>
                <c:pt idx="2429">
                  <c:v>14.474166666666671</c:v>
                </c:pt>
                <c:pt idx="2430">
                  <c:v>14.485000000000021</c:v>
                </c:pt>
                <c:pt idx="2431">
                  <c:v>14.493333333333331</c:v>
                </c:pt>
                <c:pt idx="2432">
                  <c:v>14.49833333333333</c:v>
                </c:pt>
                <c:pt idx="2433">
                  <c:v>14.50666666666673</c:v>
                </c:pt>
                <c:pt idx="2434">
                  <c:v>14.52333333333333</c:v>
                </c:pt>
                <c:pt idx="2435">
                  <c:v>14.525833333333351</c:v>
                </c:pt>
                <c:pt idx="2436">
                  <c:v>14.54833333333332</c:v>
                </c:pt>
                <c:pt idx="2437">
                  <c:v>14.550833333333371</c:v>
                </c:pt>
                <c:pt idx="2438">
                  <c:v>14.553333333333351</c:v>
                </c:pt>
                <c:pt idx="2439">
                  <c:v>14.55583333333343</c:v>
                </c:pt>
                <c:pt idx="2440">
                  <c:v>14.561666666666721</c:v>
                </c:pt>
                <c:pt idx="2441">
                  <c:v>14.567500000000001</c:v>
                </c:pt>
                <c:pt idx="2442">
                  <c:v>14.58666666666673</c:v>
                </c:pt>
                <c:pt idx="2443">
                  <c:v>14.589166666666671</c:v>
                </c:pt>
                <c:pt idx="2444">
                  <c:v>14.59416666666667</c:v>
                </c:pt>
                <c:pt idx="2445">
                  <c:v>14.61083333333333</c:v>
                </c:pt>
                <c:pt idx="2446">
                  <c:v>14.62166666666667</c:v>
                </c:pt>
                <c:pt idx="2447">
                  <c:v>14.63</c:v>
                </c:pt>
                <c:pt idx="2448">
                  <c:v>14.635833333333331</c:v>
                </c:pt>
                <c:pt idx="2449">
                  <c:v>14.644166666666671</c:v>
                </c:pt>
                <c:pt idx="2450">
                  <c:v>14.66</c:v>
                </c:pt>
                <c:pt idx="2451">
                  <c:v>14.66333333333333</c:v>
                </c:pt>
                <c:pt idx="2452">
                  <c:v>14.665833333333371</c:v>
                </c:pt>
                <c:pt idx="2453">
                  <c:v>14.670833333333331</c:v>
                </c:pt>
                <c:pt idx="2454">
                  <c:v>14.685</c:v>
                </c:pt>
                <c:pt idx="2455">
                  <c:v>14.69</c:v>
                </c:pt>
                <c:pt idx="2456">
                  <c:v>14.69333333333333</c:v>
                </c:pt>
                <c:pt idx="2457">
                  <c:v>14.69833333333332</c:v>
                </c:pt>
                <c:pt idx="2458">
                  <c:v>14.7125</c:v>
                </c:pt>
                <c:pt idx="2459">
                  <c:v>14.717499999999999</c:v>
                </c:pt>
                <c:pt idx="2460">
                  <c:v>14.72333333333332</c:v>
                </c:pt>
                <c:pt idx="2461">
                  <c:v>14.750833333333331</c:v>
                </c:pt>
                <c:pt idx="2462">
                  <c:v>14.772500000000001</c:v>
                </c:pt>
                <c:pt idx="2463">
                  <c:v>14.78083333333333</c:v>
                </c:pt>
                <c:pt idx="2464">
                  <c:v>14.78916666666667</c:v>
                </c:pt>
                <c:pt idx="2465">
                  <c:v>14.797499999999999</c:v>
                </c:pt>
                <c:pt idx="2466">
                  <c:v>14.8</c:v>
                </c:pt>
                <c:pt idx="2467">
                  <c:v>14.80583333333343</c:v>
                </c:pt>
                <c:pt idx="2468">
                  <c:v>14.81666666666683</c:v>
                </c:pt>
                <c:pt idx="2469">
                  <c:v>14.81916666666673</c:v>
                </c:pt>
                <c:pt idx="2470">
                  <c:v>14.827500000000001</c:v>
                </c:pt>
                <c:pt idx="2471">
                  <c:v>14.849166666666671</c:v>
                </c:pt>
                <c:pt idx="2472">
                  <c:v>14.885000000000071</c:v>
                </c:pt>
                <c:pt idx="2473">
                  <c:v>14.893333333333331</c:v>
                </c:pt>
                <c:pt idx="2474">
                  <c:v>14.89833333333333</c:v>
                </c:pt>
                <c:pt idx="2475">
                  <c:v>14.90416666666667</c:v>
                </c:pt>
                <c:pt idx="2476">
                  <c:v>14.91</c:v>
                </c:pt>
                <c:pt idx="2477">
                  <c:v>14.9175</c:v>
                </c:pt>
                <c:pt idx="2478">
                  <c:v>14.925833333333371</c:v>
                </c:pt>
                <c:pt idx="2479">
                  <c:v>14.936666666666721</c:v>
                </c:pt>
                <c:pt idx="2480">
                  <c:v>14.94833333333332</c:v>
                </c:pt>
                <c:pt idx="2481">
                  <c:v>14.953333333333349</c:v>
                </c:pt>
                <c:pt idx="2482">
                  <c:v>14.9558333333335</c:v>
                </c:pt>
                <c:pt idx="2483">
                  <c:v>14.96166666666673</c:v>
                </c:pt>
                <c:pt idx="2484">
                  <c:v>14.964166666666671</c:v>
                </c:pt>
                <c:pt idx="2485">
                  <c:v>14.972500000000119</c:v>
                </c:pt>
                <c:pt idx="2486">
                  <c:v>14.983333333333331</c:v>
                </c:pt>
                <c:pt idx="2487">
                  <c:v>14.98666666666678</c:v>
                </c:pt>
                <c:pt idx="2488">
                  <c:v>15.002500000000021</c:v>
                </c:pt>
                <c:pt idx="2489">
                  <c:v>15.005833333333371</c:v>
                </c:pt>
                <c:pt idx="2490">
                  <c:v>15.01333333333333</c:v>
                </c:pt>
                <c:pt idx="2491">
                  <c:v>15.02166666666667</c:v>
                </c:pt>
                <c:pt idx="2492">
                  <c:v>15.0275</c:v>
                </c:pt>
                <c:pt idx="2493">
                  <c:v>15.03</c:v>
                </c:pt>
                <c:pt idx="2494">
                  <c:v>15.032500000000001</c:v>
                </c:pt>
                <c:pt idx="2495">
                  <c:v>15.035833333333329</c:v>
                </c:pt>
                <c:pt idx="2496">
                  <c:v>15.03833333333332</c:v>
                </c:pt>
                <c:pt idx="2497">
                  <c:v>15.04666666666667</c:v>
                </c:pt>
                <c:pt idx="2498">
                  <c:v>15.070833333333351</c:v>
                </c:pt>
                <c:pt idx="2499">
                  <c:v>15.07416666666667</c:v>
                </c:pt>
                <c:pt idx="2500">
                  <c:v>15.0875</c:v>
                </c:pt>
                <c:pt idx="2501">
                  <c:v>15.09333333333333</c:v>
                </c:pt>
                <c:pt idx="2502">
                  <c:v>15.10416666666667</c:v>
                </c:pt>
                <c:pt idx="2503">
                  <c:v>15.106666666666669</c:v>
                </c:pt>
                <c:pt idx="2504">
                  <c:v>15.11</c:v>
                </c:pt>
                <c:pt idx="2505">
                  <c:v>15.112500000000001</c:v>
                </c:pt>
                <c:pt idx="2506">
                  <c:v>15.115</c:v>
                </c:pt>
                <c:pt idx="2507">
                  <c:v>15.1175</c:v>
                </c:pt>
                <c:pt idx="2508">
                  <c:v>15.12916666666667</c:v>
                </c:pt>
                <c:pt idx="2509">
                  <c:v>15.1425</c:v>
                </c:pt>
                <c:pt idx="2510">
                  <c:v>15.153333333333331</c:v>
                </c:pt>
                <c:pt idx="2511">
                  <c:v>15.161666666666671</c:v>
                </c:pt>
                <c:pt idx="2512">
                  <c:v>15.16416666666667</c:v>
                </c:pt>
                <c:pt idx="2513">
                  <c:v>15.17</c:v>
                </c:pt>
                <c:pt idx="2514">
                  <c:v>15.172500000000021</c:v>
                </c:pt>
                <c:pt idx="2515">
                  <c:v>15.175000000000001</c:v>
                </c:pt>
                <c:pt idx="2516">
                  <c:v>15.180833333333331</c:v>
                </c:pt>
                <c:pt idx="2517">
                  <c:v>15.186666666666721</c:v>
                </c:pt>
                <c:pt idx="2518">
                  <c:v>15.18916666666667</c:v>
                </c:pt>
                <c:pt idx="2519">
                  <c:v>15.202500000000001</c:v>
                </c:pt>
                <c:pt idx="2520">
                  <c:v>15.205833333333331</c:v>
                </c:pt>
                <c:pt idx="2521">
                  <c:v>15.21083333333333</c:v>
                </c:pt>
                <c:pt idx="2522">
                  <c:v>15.21666666666667</c:v>
                </c:pt>
                <c:pt idx="2523">
                  <c:v>15.221666666666669</c:v>
                </c:pt>
                <c:pt idx="2524">
                  <c:v>15.225</c:v>
                </c:pt>
                <c:pt idx="2525">
                  <c:v>15.23</c:v>
                </c:pt>
                <c:pt idx="2526">
                  <c:v>15.2325</c:v>
                </c:pt>
                <c:pt idx="2527">
                  <c:v>15.26333333333333</c:v>
                </c:pt>
                <c:pt idx="2528">
                  <c:v>15.27416666666667</c:v>
                </c:pt>
                <c:pt idx="2529">
                  <c:v>15.285</c:v>
                </c:pt>
                <c:pt idx="2530">
                  <c:v>15.2875</c:v>
                </c:pt>
                <c:pt idx="2531">
                  <c:v>15.293333333333329</c:v>
                </c:pt>
                <c:pt idx="2532">
                  <c:v>15.29833333333332</c:v>
                </c:pt>
                <c:pt idx="2533">
                  <c:v>15.306666666666841</c:v>
                </c:pt>
                <c:pt idx="2534">
                  <c:v>15.31250000000008</c:v>
                </c:pt>
                <c:pt idx="2535">
                  <c:v>15.317500000000001</c:v>
                </c:pt>
                <c:pt idx="2536">
                  <c:v>15.320833333333351</c:v>
                </c:pt>
                <c:pt idx="2537">
                  <c:v>15.325833333333369</c:v>
                </c:pt>
                <c:pt idx="2538">
                  <c:v>15.359166666666839</c:v>
                </c:pt>
                <c:pt idx="2539">
                  <c:v>15.370000000000021</c:v>
                </c:pt>
                <c:pt idx="2540">
                  <c:v>15.383333333333351</c:v>
                </c:pt>
                <c:pt idx="2541">
                  <c:v>15.394166666666671</c:v>
                </c:pt>
                <c:pt idx="2542">
                  <c:v>15.4275</c:v>
                </c:pt>
                <c:pt idx="2543">
                  <c:v>15.43833333333332</c:v>
                </c:pt>
                <c:pt idx="2544">
                  <c:v>15.444166666666669</c:v>
                </c:pt>
                <c:pt idx="2545">
                  <c:v>15.446666666666671</c:v>
                </c:pt>
                <c:pt idx="2546">
                  <c:v>15.457500000000019</c:v>
                </c:pt>
                <c:pt idx="2547">
                  <c:v>15.46583333333348</c:v>
                </c:pt>
                <c:pt idx="2548">
                  <c:v>15.470833333333371</c:v>
                </c:pt>
                <c:pt idx="2549">
                  <c:v>15.474166666666671</c:v>
                </c:pt>
                <c:pt idx="2550">
                  <c:v>15.49</c:v>
                </c:pt>
                <c:pt idx="2551">
                  <c:v>15.50166666666667</c:v>
                </c:pt>
                <c:pt idx="2552">
                  <c:v>15.54</c:v>
                </c:pt>
                <c:pt idx="2553">
                  <c:v>15.5425</c:v>
                </c:pt>
                <c:pt idx="2554">
                  <c:v>15.55583333333343</c:v>
                </c:pt>
                <c:pt idx="2555">
                  <c:v>15.55916666666678</c:v>
                </c:pt>
                <c:pt idx="2556">
                  <c:v>15.56416666666667</c:v>
                </c:pt>
                <c:pt idx="2557">
                  <c:v>15.567500000000001</c:v>
                </c:pt>
                <c:pt idx="2558">
                  <c:v>15.575000000000021</c:v>
                </c:pt>
                <c:pt idx="2559">
                  <c:v>15.6</c:v>
                </c:pt>
                <c:pt idx="2560">
                  <c:v>15.616666666666671</c:v>
                </c:pt>
                <c:pt idx="2561">
                  <c:v>15.63</c:v>
                </c:pt>
                <c:pt idx="2562">
                  <c:v>15.6325</c:v>
                </c:pt>
                <c:pt idx="2563">
                  <c:v>15.635833333333331</c:v>
                </c:pt>
                <c:pt idx="2564">
                  <c:v>15.64083333333333</c:v>
                </c:pt>
                <c:pt idx="2565">
                  <c:v>15.651666666666671</c:v>
                </c:pt>
                <c:pt idx="2566">
                  <c:v>15.665833333333371</c:v>
                </c:pt>
                <c:pt idx="2567">
                  <c:v>15.668333333333329</c:v>
                </c:pt>
                <c:pt idx="2568">
                  <c:v>15.695833333333351</c:v>
                </c:pt>
                <c:pt idx="2569">
                  <c:v>15.70166666666667</c:v>
                </c:pt>
                <c:pt idx="2570">
                  <c:v>15.717499999999999</c:v>
                </c:pt>
                <c:pt idx="2571">
                  <c:v>15.72583333333333</c:v>
                </c:pt>
                <c:pt idx="2572">
                  <c:v>15.74</c:v>
                </c:pt>
                <c:pt idx="2573">
                  <c:v>15.7425</c:v>
                </c:pt>
                <c:pt idx="2574">
                  <c:v>15.750833333333331</c:v>
                </c:pt>
                <c:pt idx="2575">
                  <c:v>15.75333333333333</c:v>
                </c:pt>
                <c:pt idx="2576">
                  <c:v>15.76416666666667</c:v>
                </c:pt>
                <c:pt idx="2577">
                  <c:v>15.77</c:v>
                </c:pt>
                <c:pt idx="2578">
                  <c:v>15.772500000000001</c:v>
                </c:pt>
                <c:pt idx="2579">
                  <c:v>15.77833333333332</c:v>
                </c:pt>
                <c:pt idx="2580">
                  <c:v>15.78333333333333</c:v>
                </c:pt>
                <c:pt idx="2581">
                  <c:v>15.786666666666671</c:v>
                </c:pt>
                <c:pt idx="2582">
                  <c:v>15.8</c:v>
                </c:pt>
                <c:pt idx="2583">
                  <c:v>15.80250000000013</c:v>
                </c:pt>
                <c:pt idx="2584">
                  <c:v>15.81916666666673</c:v>
                </c:pt>
                <c:pt idx="2585">
                  <c:v>15.83</c:v>
                </c:pt>
                <c:pt idx="2586">
                  <c:v>15.832500000000019</c:v>
                </c:pt>
                <c:pt idx="2587">
                  <c:v>15.838333333333329</c:v>
                </c:pt>
                <c:pt idx="2588">
                  <c:v>15.846666666666721</c:v>
                </c:pt>
                <c:pt idx="2589">
                  <c:v>15.85750000000008</c:v>
                </c:pt>
                <c:pt idx="2590">
                  <c:v>15.870833333333371</c:v>
                </c:pt>
                <c:pt idx="2591">
                  <c:v>15.87916666666683</c:v>
                </c:pt>
                <c:pt idx="2592">
                  <c:v>15.88250000000013</c:v>
                </c:pt>
                <c:pt idx="2593">
                  <c:v>15.89</c:v>
                </c:pt>
                <c:pt idx="2594">
                  <c:v>15.89583333333343</c:v>
                </c:pt>
                <c:pt idx="2595">
                  <c:v>15.90416666666667</c:v>
                </c:pt>
                <c:pt idx="2596">
                  <c:v>15.90666666666678</c:v>
                </c:pt>
                <c:pt idx="2597">
                  <c:v>15.91250000000006</c:v>
                </c:pt>
                <c:pt idx="2598">
                  <c:v>15.9175</c:v>
                </c:pt>
                <c:pt idx="2599">
                  <c:v>15.92333333333333</c:v>
                </c:pt>
                <c:pt idx="2600">
                  <c:v>15.93416666666667</c:v>
                </c:pt>
                <c:pt idx="2601">
                  <c:v>15.936666666666721</c:v>
                </c:pt>
                <c:pt idx="2602">
                  <c:v>15.94</c:v>
                </c:pt>
                <c:pt idx="2603">
                  <c:v>15.945</c:v>
                </c:pt>
                <c:pt idx="2604">
                  <c:v>15.953333333333349</c:v>
                </c:pt>
                <c:pt idx="2605">
                  <c:v>15.96166666666673</c:v>
                </c:pt>
                <c:pt idx="2606">
                  <c:v>15.967500000000021</c:v>
                </c:pt>
                <c:pt idx="2607">
                  <c:v>15.97</c:v>
                </c:pt>
                <c:pt idx="2608">
                  <c:v>15.97833333333333</c:v>
                </c:pt>
                <c:pt idx="2609">
                  <c:v>15.983333333333331</c:v>
                </c:pt>
                <c:pt idx="2610">
                  <c:v>15.989166666666719</c:v>
                </c:pt>
                <c:pt idx="2611">
                  <c:v>16</c:v>
                </c:pt>
                <c:pt idx="2612">
                  <c:v>16.008333333332629</c:v>
                </c:pt>
                <c:pt idx="2613">
                  <c:v>16.013333333332881</c:v>
                </c:pt>
                <c:pt idx="2614">
                  <c:v>16.021666666666661</c:v>
                </c:pt>
                <c:pt idx="2615">
                  <c:v>16.032499999999889</c:v>
                </c:pt>
                <c:pt idx="2616">
                  <c:v>16.049166666666689</c:v>
                </c:pt>
                <c:pt idx="2617">
                  <c:v>16.059999999999999</c:v>
                </c:pt>
                <c:pt idx="2618">
                  <c:v>16.065833333332709</c:v>
                </c:pt>
                <c:pt idx="2619">
                  <c:v>16.074166666666731</c:v>
                </c:pt>
                <c:pt idx="2620">
                  <c:v>16.087499999999789</c:v>
                </c:pt>
                <c:pt idx="2621">
                  <c:v>16.110000000000031</c:v>
                </c:pt>
                <c:pt idx="2622">
                  <c:v>16.11500000000003</c:v>
                </c:pt>
                <c:pt idx="2623">
                  <c:v>16.120833333333021</c:v>
                </c:pt>
                <c:pt idx="2624">
                  <c:v>16.123333333332781</c:v>
                </c:pt>
                <c:pt idx="2625">
                  <c:v>16.136666666666731</c:v>
                </c:pt>
                <c:pt idx="2626">
                  <c:v>16.148333333332669</c:v>
                </c:pt>
                <c:pt idx="2627">
                  <c:v>16.150833333333189</c:v>
                </c:pt>
                <c:pt idx="2628">
                  <c:v>16.153333333332899</c:v>
                </c:pt>
                <c:pt idx="2629">
                  <c:v>16.161666666666701</c:v>
                </c:pt>
                <c:pt idx="2630">
                  <c:v>16.17000000000003</c:v>
                </c:pt>
                <c:pt idx="2631">
                  <c:v>16.180833333332899</c:v>
                </c:pt>
                <c:pt idx="2632">
                  <c:v>16.18333333333268</c:v>
                </c:pt>
                <c:pt idx="2633">
                  <c:v>16.18916666666669</c:v>
                </c:pt>
                <c:pt idx="2634">
                  <c:v>16.19166666666673</c:v>
                </c:pt>
                <c:pt idx="2635">
                  <c:v>16.210833333333021</c:v>
                </c:pt>
                <c:pt idx="2636">
                  <c:v>16.216666666666661</c:v>
                </c:pt>
                <c:pt idx="2637">
                  <c:v>16.221666666666671</c:v>
                </c:pt>
                <c:pt idx="2638">
                  <c:v>16.23</c:v>
                </c:pt>
                <c:pt idx="2639">
                  <c:v>16.235833333332891</c:v>
                </c:pt>
                <c:pt idx="2640">
                  <c:v>16.238333333332669</c:v>
                </c:pt>
                <c:pt idx="2641">
                  <c:v>16.249166666666671</c:v>
                </c:pt>
                <c:pt idx="2642">
                  <c:v>16.25166666666669</c:v>
                </c:pt>
                <c:pt idx="2643">
                  <c:v>16.265833333332662</c:v>
                </c:pt>
                <c:pt idx="2644">
                  <c:v>16.27416666666673</c:v>
                </c:pt>
                <c:pt idx="2645">
                  <c:v>16.276666666666671</c:v>
                </c:pt>
                <c:pt idx="2646">
                  <c:v>16.279166666666661</c:v>
                </c:pt>
                <c:pt idx="2647">
                  <c:v>16.284999999999989</c:v>
                </c:pt>
                <c:pt idx="2648">
                  <c:v>16.287499999999699</c:v>
                </c:pt>
                <c:pt idx="2649">
                  <c:v>16.29</c:v>
                </c:pt>
                <c:pt idx="2650">
                  <c:v>16.29333333333264</c:v>
                </c:pt>
                <c:pt idx="2651">
                  <c:v>16.301666666666701</c:v>
                </c:pt>
                <c:pt idx="2652">
                  <c:v>16.304166666666731</c:v>
                </c:pt>
                <c:pt idx="2653">
                  <c:v>16.320833333332988</c:v>
                </c:pt>
                <c:pt idx="2654">
                  <c:v>16.32333333333272</c:v>
                </c:pt>
                <c:pt idx="2655">
                  <c:v>16.331666666666731</c:v>
                </c:pt>
                <c:pt idx="2656">
                  <c:v>16.34</c:v>
                </c:pt>
                <c:pt idx="2657">
                  <c:v>16.344999999999999</c:v>
                </c:pt>
                <c:pt idx="2658">
                  <c:v>16.348333333332619</c:v>
                </c:pt>
                <c:pt idx="2659">
                  <c:v>16.353333333332799</c:v>
                </c:pt>
                <c:pt idx="2660">
                  <c:v>16.355833333332999</c:v>
                </c:pt>
                <c:pt idx="2661">
                  <c:v>16.359166666666731</c:v>
                </c:pt>
                <c:pt idx="2662">
                  <c:v>16.375</c:v>
                </c:pt>
                <c:pt idx="2663">
                  <c:v>16.378333333332701</c:v>
                </c:pt>
                <c:pt idx="2664">
                  <c:v>16.38666666666667</c:v>
                </c:pt>
                <c:pt idx="2665">
                  <c:v>16.389166666666661</c:v>
                </c:pt>
                <c:pt idx="2666">
                  <c:v>16.416666666666671</c:v>
                </c:pt>
                <c:pt idx="2667">
                  <c:v>16.42499999999999</c:v>
                </c:pt>
                <c:pt idx="2668">
                  <c:v>16.43249999999966</c:v>
                </c:pt>
                <c:pt idx="2669">
                  <c:v>16.438333333332618</c:v>
                </c:pt>
                <c:pt idx="2670">
                  <c:v>16.440833333332701</c:v>
                </c:pt>
                <c:pt idx="2671">
                  <c:v>16.44916666666667</c:v>
                </c:pt>
                <c:pt idx="2672">
                  <c:v>16.454999999999991</c:v>
                </c:pt>
                <c:pt idx="2673">
                  <c:v>16.465833333332601</c:v>
                </c:pt>
                <c:pt idx="2674">
                  <c:v>16.474166666666701</c:v>
                </c:pt>
                <c:pt idx="2675">
                  <c:v>16.479166666666671</c:v>
                </c:pt>
                <c:pt idx="2676">
                  <c:v>16.484999999999889</c:v>
                </c:pt>
                <c:pt idx="2677">
                  <c:v>16.4933333333326</c:v>
                </c:pt>
                <c:pt idx="2678">
                  <c:v>16.49833333333255</c:v>
                </c:pt>
                <c:pt idx="2679">
                  <c:v>16.501666666666701</c:v>
                </c:pt>
                <c:pt idx="2680">
                  <c:v>16.50416666666673</c:v>
                </c:pt>
                <c:pt idx="2681">
                  <c:v>16.506666666666671</c:v>
                </c:pt>
                <c:pt idx="2682">
                  <c:v>16.51000000000003</c:v>
                </c:pt>
                <c:pt idx="2683">
                  <c:v>16.515000000000001</c:v>
                </c:pt>
                <c:pt idx="2684">
                  <c:v>16.520833333332899</c:v>
                </c:pt>
                <c:pt idx="2685">
                  <c:v>16.52916666666669</c:v>
                </c:pt>
                <c:pt idx="2686">
                  <c:v>16.534166666666799</c:v>
                </c:pt>
                <c:pt idx="2687">
                  <c:v>16.544999999999991</c:v>
                </c:pt>
                <c:pt idx="2688">
                  <c:v>16.55083333333301</c:v>
                </c:pt>
                <c:pt idx="2689">
                  <c:v>16.564166666666701</c:v>
                </c:pt>
                <c:pt idx="2690">
                  <c:v>16.58666666666667</c:v>
                </c:pt>
                <c:pt idx="2691">
                  <c:v>16.591666666666661</c:v>
                </c:pt>
                <c:pt idx="2692">
                  <c:v>16.59416666666673</c:v>
                </c:pt>
                <c:pt idx="2693">
                  <c:v>16.5975</c:v>
                </c:pt>
                <c:pt idx="2694">
                  <c:v>16.625</c:v>
                </c:pt>
                <c:pt idx="2695">
                  <c:v>16.630000000000031</c:v>
                </c:pt>
                <c:pt idx="2696">
                  <c:v>16.6325</c:v>
                </c:pt>
                <c:pt idx="2697">
                  <c:v>16.644166666666731</c:v>
                </c:pt>
                <c:pt idx="2698">
                  <c:v>16.651666666666731</c:v>
                </c:pt>
                <c:pt idx="2699">
                  <c:v>16.657500000000031</c:v>
                </c:pt>
                <c:pt idx="2700">
                  <c:v>16.676666666666701</c:v>
                </c:pt>
                <c:pt idx="2701">
                  <c:v>16.6875</c:v>
                </c:pt>
                <c:pt idx="2702">
                  <c:v>16.693333333332799</c:v>
                </c:pt>
                <c:pt idx="2703">
                  <c:v>16.706666666666671</c:v>
                </c:pt>
                <c:pt idx="2704">
                  <c:v>16.71</c:v>
                </c:pt>
                <c:pt idx="2705">
                  <c:v>16.712499999999789</c:v>
                </c:pt>
                <c:pt idx="2706">
                  <c:v>16.715</c:v>
                </c:pt>
                <c:pt idx="2707">
                  <c:v>16.74249999999957</c:v>
                </c:pt>
                <c:pt idx="2708">
                  <c:v>16.759166666666701</c:v>
                </c:pt>
                <c:pt idx="2709">
                  <c:v>16.76166666666667</c:v>
                </c:pt>
                <c:pt idx="2710">
                  <c:v>16.767499999999789</c:v>
                </c:pt>
                <c:pt idx="2711">
                  <c:v>16.77</c:v>
                </c:pt>
                <c:pt idx="2712">
                  <c:v>16.78333333333256</c:v>
                </c:pt>
                <c:pt idx="2713">
                  <c:v>16.786666666666669</c:v>
                </c:pt>
                <c:pt idx="2714">
                  <c:v>16.791666666666671</c:v>
                </c:pt>
                <c:pt idx="2715">
                  <c:v>16.8</c:v>
                </c:pt>
                <c:pt idx="2716">
                  <c:v>16.819166666666831</c:v>
                </c:pt>
                <c:pt idx="2717">
                  <c:v>16.851666666666731</c:v>
                </c:pt>
                <c:pt idx="2718">
                  <c:v>16.855</c:v>
                </c:pt>
                <c:pt idx="2719">
                  <c:v>16.86</c:v>
                </c:pt>
                <c:pt idx="2720">
                  <c:v>16.8683333333326</c:v>
                </c:pt>
                <c:pt idx="2721">
                  <c:v>16.882499999999609</c:v>
                </c:pt>
                <c:pt idx="2722">
                  <c:v>16.893333333332748</c:v>
                </c:pt>
                <c:pt idx="2723">
                  <c:v>16.898333333332669</c:v>
                </c:pt>
                <c:pt idx="2724">
                  <c:v>16.904166666666661</c:v>
                </c:pt>
                <c:pt idx="2725">
                  <c:v>16.92083333333272</c:v>
                </c:pt>
                <c:pt idx="2726">
                  <c:v>16.923333333332589</c:v>
                </c:pt>
                <c:pt idx="2727">
                  <c:v>16.925833333332669</c:v>
                </c:pt>
                <c:pt idx="2728">
                  <c:v>16.939999999999991</c:v>
                </c:pt>
                <c:pt idx="2729">
                  <c:v>16.955833333332748</c:v>
                </c:pt>
                <c:pt idx="2730">
                  <c:v>16.974999999999991</c:v>
                </c:pt>
                <c:pt idx="2731">
                  <c:v>16.978333333332579</c:v>
                </c:pt>
                <c:pt idx="2732">
                  <c:v>16.98333333333251</c:v>
                </c:pt>
                <c:pt idx="2733">
                  <c:v>16.991666666666671</c:v>
                </c:pt>
                <c:pt idx="2734">
                  <c:v>16.99416666666669</c:v>
                </c:pt>
                <c:pt idx="2735">
                  <c:v>17</c:v>
                </c:pt>
                <c:pt idx="2736">
                  <c:v>17.002499999999699</c:v>
                </c:pt>
                <c:pt idx="2737">
                  <c:v>17.005833333332799</c:v>
                </c:pt>
                <c:pt idx="2738">
                  <c:v>17.0275</c:v>
                </c:pt>
                <c:pt idx="2739">
                  <c:v>17.03</c:v>
                </c:pt>
                <c:pt idx="2740">
                  <c:v>17.038333333332709</c:v>
                </c:pt>
                <c:pt idx="2741">
                  <c:v>17.040833333332799</c:v>
                </c:pt>
                <c:pt idx="2742">
                  <c:v>17.044166666666701</c:v>
                </c:pt>
                <c:pt idx="2743">
                  <c:v>17.04666666666667</c:v>
                </c:pt>
                <c:pt idx="2744">
                  <c:v>17.063333333332618</c:v>
                </c:pt>
                <c:pt idx="2745">
                  <c:v>17.065833333332709</c:v>
                </c:pt>
                <c:pt idx="2746">
                  <c:v>17.068333333332578</c:v>
                </c:pt>
                <c:pt idx="2747">
                  <c:v>17.074166666666731</c:v>
                </c:pt>
                <c:pt idx="2748">
                  <c:v>17.098333333332619</c:v>
                </c:pt>
                <c:pt idx="2749">
                  <c:v>17.112500000000001</c:v>
                </c:pt>
                <c:pt idx="2750">
                  <c:v>17.117500000000131</c:v>
                </c:pt>
                <c:pt idx="2751">
                  <c:v>17.12916666666673</c:v>
                </c:pt>
                <c:pt idx="2752">
                  <c:v>17.136666666666731</c:v>
                </c:pt>
                <c:pt idx="2753">
                  <c:v>17.148333333332669</c:v>
                </c:pt>
                <c:pt idx="2754">
                  <c:v>17.150833333333189</c:v>
                </c:pt>
                <c:pt idx="2755">
                  <c:v>17.155833333333089</c:v>
                </c:pt>
                <c:pt idx="2756">
                  <c:v>17.159166666666799</c:v>
                </c:pt>
                <c:pt idx="2757">
                  <c:v>17.18333333333268</c:v>
                </c:pt>
                <c:pt idx="2758">
                  <c:v>17.194166666666831</c:v>
                </c:pt>
                <c:pt idx="2759">
                  <c:v>17.2083333333326</c:v>
                </c:pt>
                <c:pt idx="2760">
                  <c:v>17.210833333333021</c:v>
                </c:pt>
                <c:pt idx="2761">
                  <c:v>17.224999999999991</c:v>
                </c:pt>
                <c:pt idx="2762">
                  <c:v>17.240833333332759</c:v>
                </c:pt>
                <c:pt idx="2763">
                  <c:v>17.25166666666669</c:v>
                </c:pt>
                <c:pt idx="2764">
                  <c:v>17.254999999999999</c:v>
                </c:pt>
                <c:pt idx="2765">
                  <c:v>17.259999999999991</c:v>
                </c:pt>
                <c:pt idx="2766">
                  <c:v>17.265833333332662</c:v>
                </c:pt>
                <c:pt idx="2767">
                  <c:v>17.27416666666673</c:v>
                </c:pt>
                <c:pt idx="2768">
                  <c:v>17.301666666666701</c:v>
                </c:pt>
                <c:pt idx="2769">
                  <c:v>17.30666666666669</c:v>
                </c:pt>
                <c:pt idx="2770">
                  <c:v>17.317500000000031</c:v>
                </c:pt>
                <c:pt idx="2771">
                  <c:v>17.32333333333272</c:v>
                </c:pt>
                <c:pt idx="2772">
                  <c:v>17.329166666666701</c:v>
                </c:pt>
                <c:pt idx="2773">
                  <c:v>17.348333333332619</c:v>
                </c:pt>
                <c:pt idx="2774">
                  <c:v>17.359166666666731</c:v>
                </c:pt>
                <c:pt idx="2775">
                  <c:v>17.361666666666689</c:v>
                </c:pt>
                <c:pt idx="2776">
                  <c:v>17.3675</c:v>
                </c:pt>
                <c:pt idx="2777">
                  <c:v>17.394166666666731</c:v>
                </c:pt>
                <c:pt idx="2778">
                  <c:v>17.40583333333268</c:v>
                </c:pt>
                <c:pt idx="2779">
                  <c:v>17.410833333332921</c:v>
                </c:pt>
                <c:pt idx="2780">
                  <c:v>17.416666666666671</c:v>
                </c:pt>
                <c:pt idx="2781">
                  <c:v>17.42499999999999</c:v>
                </c:pt>
                <c:pt idx="2782">
                  <c:v>17.427499999999789</c:v>
                </c:pt>
                <c:pt idx="2783">
                  <c:v>17.43</c:v>
                </c:pt>
                <c:pt idx="2784">
                  <c:v>17.435833333332781</c:v>
                </c:pt>
                <c:pt idx="2785">
                  <c:v>17.438333333332618</c:v>
                </c:pt>
                <c:pt idx="2786">
                  <c:v>17.446666666666669</c:v>
                </c:pt>
                <c:pt idx="2787">
                  <c:v>17.451666666666661</c:v>
                </c:pt>
                <c:pt idx="2788">
                  <c:v>17.468333333332481</c:v>
                </c:pt>
                <c:pt idx="2789">
                  <c:v>17.470833333332791</c:v>
                </c:pt>
                <c:pt idx="2790">
                  <c:v>17.484999999999889</c:v>
                </c:pt>
                <c:pt idx="2791">
                  <c:v>17.487499999999649</c:v>
                </c:pt>
                <c:pt idx="2792">
                  <c:v>17.49583333333268</c:v>
                </c:pt>
                <c:pt idx="2793">
                  <c:v>17.506666666666671</c:v>
                </c:pt>
                <c:pt idx="2794">
                  <c:v>17.517499999999991</c:v>
                </c:pt>
                <c:pt idx="2795">
                  <c:v>17.520833333332899</c:v>
                </c:pt>
                <c:pt idx="2796">
                  <c:v>17.52583333333277</c:v>
                </c:pt>
                <c:pt idx="2797">
                  <c:v>17.536666666666701</c:v>
                </c:pt>
                <c:pt idx="2798">
                  <c:v>17.544999999999991</c:v>
                </c:pt>
                <c:pt idx="2799">
                  <c:v>17.55916666666673</c:v>
                </c:pt>
                <c:pt idx="2800">
                  <c:v>17.57</c:v>
                </c:pt>
                <c:pt idx="2801">
                  <c:v>17.580833333332748</c:v>
                </c:pt>
                <c:pt idx="2802">
                  <c:v>17.59416666666673</c:v>
                </c:pt>
                <c:pt idx="2803">
                  <c:v>17.600000000000001</c:v>
                </c:pt>
                <c:pt idx="2804">
                  <c:v>17.627500000000001</c:v>
                </c:pt>
                <c:pt idx="2805">
                  <c:v>17.635833333333089</c:v>
                </c:pt>
                <c:pt idx="2806">
                  <c:v>17.64083333333301</c:v>
                </c:pt>
                <c:pt idx="2807">
                  <c:v>17.649166666666702</c:v>
                </c:pt>
                <c:pt idx="2808">
                  <c:v>17.657500000000031</c:v>
                </c:pt>
                <c:pt idx="2809">
                  <c:v>17.66</c:v>
                </c:pt>
                <c:pt idx="2810">
                  <c:v>17.665833333332799</c:v>
                </c:pt>
                <c:pt idx="2811">
                  <c:v>17.66833333333264</c:v>
                </c:pt>
                <c:pt idx="2812">
                  <c:v>17.674166666666839</c:v>
                </c:pt>
                <c:pt idx="2813">
                  <c:v>17.68249999999966</c:v>
                </c:pt>
                <c:pt idx="2814">
                  <c:v>17.690000000000001</c:v>
                </c:pt>
                <c:pt idx="2815">
                  <c:v>17.69833333333272</c:v>
                </c:pt>
                <c:pt idx="2816">
                  <c:v>17.706666666666671</c:v>
                </c:pt>
                <c:pt idx="2817">
                  <c:v>17.717500000000001</c:v>
                </c:pt>
                <c:pt idx="2818">
                  <c:v>17.725833333332709</c:v>
                </c:pt>
                <c:pt idx="2819">
                  <c:v>17.729166666666671</c:v>
                </c:pt>
                <c:pt idx="2820">
                  <c:v>17.736666666666689</c:v>
                </c:pt>
                <c:pt idx="2821">
                  <c:v>17.74499999999999</c:v>
                </c:pt>
                <c:pt idx="2822">
                  <c:v>17.75083333333291</c:v>
                </c:pt>
                <c:pt idx="2823">
                  <c:v>17.755833333332799</c:v>
                </c:pt>
                <c:pt idx="2824">
                  <c:v>17.76166666666667</c:v>
                </c:pt>
                <c:pt idx="2825">
                  <c:v>17.774999999999999</c:v>
                </c:pt>
                <c:pt idx="2826">
                  <c:v>17.78333333333256</c:v>
                </c:pt>
                <c:pt idx="2827">
                  <c:v>17.819166666666831</c:v>
                </c:pt>
                <c:pt idx="2828">
                  <c:v>17.824999999999999</c:v>
                </c:pt>
                <c:pt idx="2829">
                  <c:v>17.827500000000001</c:v>
                </c:pt>
                <c:pt idx="2830">
                  <c:v>17.829999999999991</c:v>
                </c:pt>
                <c:pt idx="2831">
                  <c:v>17.8325</c:v>
                </c:pt>
                <c:pt idx="2832">
                  <c:v>17.840833333332899</c:v>
                </c:pt>
                <c:pt idx="2833">
                  <c:v>17.84416666666673</c:v>
                </c:pt>
                <c:pt idx="2834">
                  <c:v>17.851666666666731</c:v>
                </c:pt>
                <c:pt idx="2835">
                  <c:v>17.85750000000003</c:v>
                </c:pt>
                <c:pt idx="2836">
                  <c:v>17.86</c:v>
                </c:pt>
                <c:pt idx="2837">
                  <c:v>17.863333333332669</c:v>
                </c:pt>
                <c:pt idx="2838">
                  <c:v>17.865833333332759</c:v>
                </c:pt>
                <c:pt idx="2839">
                  <c:v>17.8683333333326</c:v>
                </c:pt>
                <c:pt idx="2840">
                  <c:v>17.874166666666731</c:v>
                </c:pt>
                <c:pt idx="2841">
                  <c:v>17.882499999999609</c:v>
                </c:pt>
                <c:pt idx="2842">
                  <c:v>17.887499999999889</c:v>
                </c:pt>
                <c:pt idx="2843">
                  <c:v>17.904166666666661</c:v>
                </c:pt>
                <c:pt idx="2844">
                  <c:v>17.9175</c:v>
                </c:pt>
                <c:pt idx="2845">
                  <c:v>17.92083333333272</c:v>
                </c:pt>
                <c:pt idx="2846">
                  <c:v>17.929166666666671</c:v>
                </c:pt>
                <c:pt idx="2847">
                  <c:v>17.93166666666669</c:v>
                </c:pt>
                <c:pt idx="2848">
                  <c:v>17.955833333332748</c:v>
                </c:pt>
                <c:pt idx="2849">
                  <c:v>17.959166666666661</c:v>
                </c:pt>
                <c:pt idx="2850">
                  <c:v>17.96166666666667</c:v>
                </c:pt>
                <c:pt idx="2851">
                  <c:v>17.97</c:v>
                </c:pt>
                <c:pt idx="2852">
                  <c:v>17.974999999999991</c:v>
                </c:pt>
                <c:pt idx="2853">
                  <c:v>17.978333333332579</c:v>
                </c:pt>
                <c:pt idx="2854">
                  <c:v>17.98083333333264</c:v>
                </c:pt>
                <c:pt idx="2855">
                  <c:v>17.98333333333251</c:v>
                </c:pt>
                <c:pt idx="2856">
                  <c:v>17.989166666666669</c:v>
                </c:pt>
                <c:pt idx="2857">
                  <c:v>17.991666666666671</c:v>
                </c:pt>
                <c:pt idx="2858">
                  <c:v>17.99416666666669</c:v>
                </c:pt>
                <c:pt idx="2859">
                  <c:v>18</c:v>
                </c:pt>
                <c:pt idx="2860">
                  <c:v>18.010833333333089</c:v>
                </c:pt>
                <c:pt idx="2861">
                  <c:v>18.038333333332709</c:v>
                </c:pt>
                <c:pt idx="2862">
                  <c:v>18.065833333332709</c:v>
                </c:pt>
                <c:pt idx="2863">
                  <c:v>18.070833333332988</c:v>
                </c:pt>
                <c:pt idx="2864">
                  <c:v>18.082499999999559</c:v>
                </c:pt>
                <c:pt idx="2865">
                  <c:v>18.104166666666831</c:v>
                </c:pt>
                <c:pt idx="2866">
                  <c:v>18.112500000000001</c:v>
                </c:pt>
                <c:pt idx="2867">
                  <c:v>18.117500000000131</c:v>
                </c:pt>
                <c:pt idx="2868">
                  <c:v>18.123333333332781</c:v>
                </c:pt>
                <c:pt idx="2869">
                  <c:v>18.12583333333291</c:v>
                </c:pt>
                <c:pt idx="2870">
                  <c:v>18.134166666666939</c:v>
                </c:pt>
                <c:pt idx="2871">
                  <c:v>18.155833333333089</c:v>
                </c:pt>
                <c:pt idx="2872">
                  <c:v>18.164166666666731</c:v>
                </c:pt>
                <c:pt idx="2873">
                  <c:v>18.1675</c:v>
                </c:pt>
                <c:pt idx="2874">
                  <c:v>18.17000000000003</c:v>
                </c:pt>
                <c:pt idx="2875">
                  <c:v>18.186666666666671</c:v>
                </c:pt>
                <c:pt idx="2876">
                  <c:v>18.19166666666673</c:v>
                </c:pt>
                <c:pt idx="2877">
                  <c:v>18.194166666666831</c:v>
                </c:pt>
                <c:pt idx="2878">
                  <c:v>18.19750000000003</c:v>
                </c:pt>
                <c:pt idx="2879">
                  <c:v>18.227499999999889</c:v>
                </c:pt>
                <c:pt idx="2880">
                  <c:v>18.235833333332891</c:v>
                </c:pt>
                <c:pt idx="2881">
                  <c:v>18.24416666666669</c:v>
                </c:pt>
                <c:pt idx="2882">
                  <c:v>18.254999999999999</c:v>
                </c:pt>
                <c:pt idx="2883">
                  <c:v>18.263333333332579</c:v>
                </c:pt>
                <c:pt idx="2884">
                  <c:v>18.270833333332899</c:v>
                </c:pt>
                <c:pt idx="2885">
                  <c:v>18.276666666666671</c:v>
                </c:pt>
                <c:pt idx="2886">
                  <c:v>18.279166666666661</c:v>
                </c:pt>
                <c:pt idx="2887">
                  <c:v>18.287499999999699</c:v>
                </c:pt>
                <c:pt idx="2888">
                  <c:v>18.315000000000001</c:v>
                </c:pt>
                <c:pt idx="2889">
                  <c:v>18.317500000000031</c:v>
                </c:pt>
                <c:pt idx="2890">
                  <c:v>18.320833333332988</c:v>
                </c:pt>
                <c:pt idx="2891">
                  <c:v>18.32333333333272</c:v>
                </c:pt>
                <c:pt idx="2892">
                  <c:v>18.33666666666673</c:v>
                </c:pt>
                <c:pt idx="2893">
                  <c:v>18.348333333332619</c:v>
                </c:pt>
                <c:pt idx="2894">
                  <c:v>18.389166666666661</c:v>
                </c:pt>
                <c:pt idx="2895">
                  <c:v>18.391666666666701</c:v>
                </c:pt>
                <c:pt idx="2896">
                  <c:v>18.394166666666731</c:v>
                </c:pt>
                <c:pt idx="2897">
                  <c:v>18.399999999999999</c:v>
                </c:pt>
                <c:pt idx="2898">
                  <c:v>18.410833333332921</c:v>
                </c:pt>
                <c:pt idx="2899">
                  <c:v>18.413333333332709</c:v>
                </c:pt>
                <c:pt idx="2900">
                  <c:v>18.416666666666671</c:v>
                </c:pt>
                <c:pt idx="2901">
                  <c:v>18.42499999999999</c:v>
                </c:pt>
                <c:pt idx="2902">
                  <c:v>18.43249999999966</c:v>
                </c:pt>
                <c:pt idx="2903">
                  <c:v>18.4575</c:v>
                </c:pt>
                <c:pt idx="2904">
                  <c:v>18.45999999999999</c:v>
                </c:pt>
                <c:pt idx="2905">
                  <c:v>18.463333333332521</c:v>
                </c:pt>
                <c:pt idx="2906">
                  <c:v>18.474166666666701</c:v>
                </c:pt>
                <c:pt idx="2907">
                  <c:v>18.482499999999341</c:v>
                </c:pt>
                <c:pt idx="2908">
                  <c:v>18.506666666666671</c:v>
                </c:pt>
                <c:pt idx="2909">
                  <c:v>18.51000000000003</c:v>
                </c:pt>
                <c:pt idx="2910">
                  <c:v>18.515000000000001</c:v>
                </c:pt>
                <c:pt idx="2911">
                  <c:v>18.561666666666671</c:v>
                </c:pt>
                <c:pt idx="2912">
                  <c:v>18.567499999999889</c:v>
                </c:pt>
                <c:pt idx="2913">
                  <c:v>18.57</c:v>
                </c:pt>
                <c:pt idx="2914">
                  <c:v>18.574999999999999</c:v>
                </c:pt>
                <c:pt idx="2915">
                  <c:v>18.580833333332748</c:v>
                </c:pt>
                <c:pt idx="2916">
                  <c:v>18.58666666666667</c:v>
                </c:pt>
                <c:pt idx="2917">
                  <c:v>18.589166666666671</c:v>
                </c:pt>
                <c:pt idx="2918">
                  <c:v>18.591666666666661</c:v>
                </c:pt>
                <c:pt idx="2919">
                  <c:v>18.5975</c:v>
                </c:pt>
                <c:pt idx="2920">
                  <c:v>18.630000000000031</c:v>
                </c:pt>
                <c:pt idx="2921">
                  <c:v>18.6325</c:v>
                </c:pt>
                <c:pt idx="2922">
                  <c:v>18.676666666666701</c:v>
                </c:pt>
                <c:pt idx="2923">
                  <c:v>18.693333333332799</c:v>
                </c:pt>
                <c:pt idx="2924">
                  <c:v>18.69833333333272</c:v>
                </c:pt>
                <c:pt idx="2925">
                  <c:v>18.704166666666701</c:v>
                </c:pt>
                <c:pt idx="2926">
                  <c:v>18.717500000000001</c:v>
                </c:pt>
                <c:pt idx="2927">
                  <c:v>18.725833333332709</c:v>
                </c:pt>
                <c:pt idx="2928">
                  <c:v>18.74249999999957</c:v>
                </c:pt>
                <c:pt idx="2929">
                  <c:v>18.753333333332701</c:v>
                </c:pt>
                <c:pt idx="2930">
                  <c:v>18.759166666666701</c:v>
                </c:pt>
                <c:pt idx="2931">
                  <c:v>18.772499999999649</c:v>
                </c:pt>
                <c:pt idx="2932">
                  <c:v>18.78083333333268</c:v>
                </c:pt>
                <c:pt idx="2933">
                  <c:v>18.786666666666669</c:v>
                </c:pt>
                <c:pt idx="2934">
                  <c:v>18.8</c:v>
                </c:pt>
                <c:pt idx="2935">
                  <c:v>18.802499999999789</c:v>
                </c:pt>
                <c:pt idx="2936">
                  <c:v>18.846666666666671</c:v>
                </c:pt>
                <c:pt idx="2937">
                  <c:v>18.865833333332759</c:v>
                </c:pt>
                <c:pt idx="2938">
                  <c:v>18.874166666666731</c:v>
                </c:pt>
                <c:pt idx="2939">
                  <c:v>18.87666666666669</c:v>
                </c:pt>
                <c:pt idx="2940">
                  <c:v>18.887499999999889</c:v>
                </c:pt>
                <c:pt idx="2941">
                  <c:v>18.898333333332669</c:v>
                </c:pt>
                <c:pt idx="2942">
                  <c:v>18.901666666666671</c:v>
                </c:pt>
                <c:pt idx="2943">
                  <c:v>18.91</c:v>
                </c:pt>
                <c:pt idx="2944">
                  <c:v>18.912499999999699</c:v>
                </c:pt>
                <c:pt idx="2945">
                  <c:v>18.923333333332589</c:v>
                </c:pt>
                <c:pt idx="2946">
                  <c:v>18.925833333332669</c:v>
                </c:pt>
                <c:pt idx="2947">
                  <c:v>18.929166666666671</c:v>
                </c:pt>
                <c:pt idx="2948">
                  <c:v>18.94499999999999</c:v>
                </c:pt>
                <c:pt idx="2949">
                  <c:v>18.948333333332499</c:v>
                </c:pt>
                <c:pt idx="2950">
                  <c:v>18.953333333332662</c:v>
                </c:pt>
                <c:pt idx="2951">
                  <c:v>18.955833333332748</c:v>
                </c:pt>
                <c:pt idx="2952">
                  <c:v>18.959166666666661</c:v>
                </c:pt>
                <c:pt idx="2953">
                  <c:v>18.97</c:v>
                </c:pt>
                <c:pt idx="2954">
                  <c:v>18.974999999999991</c:v>
                </c:pt>
                <c:pt idx="2955">
                  <c:v>18.978333333332579</c:v>
                </c:pt>
                <c:pt idx="2956">
                  <c:v>18.991666666666671</c:v>
                </c:pt>
                <c:pt idx="2957">
                  <c:v>19.002499999999699</c:v>
                </c:pt>
                <c:pt idx="2958">
                  <c:v>19.010833333333089</c:v>
                </c:pt>
                <c:pt idx="2959">
                  <c:v>19.021666666666661</c:v>
                </c:pt>
                <c:pt idx="2960">
                  <c:v>19.04666666666667</c:v>
                </c:pt>
                <c:pt idx="2961">
                  <c:v>19.049166666666689</c:v>
                </c:pt>
                <c:pt idx="2962">
                  <c:v>19.057500000000001</c:v>
                </c:pt>
                <c:pt idx="2963">
                  <c:v>19.059999999999999</c:v>
                </c:pt>
                <c:pt idx="2964">
                  <c:v>19.070833333332988</c:v>
                </c:pt>
                <c:pt idx="2965">
                  <c:v>19.074166666666731</c:v>
                </c:pt>
                <c:pt idx="2966">
                  <c:v>19.079166666666701</c:v>
                </c:pt>
                <c:pt idx="2967">
                  <c:v>19.082499999999559</c:v>
                </c:pt>
                <c:pt idx="2968">
                  <c:v>19.08499999999999</c:v>
                </c:pt>
                <c:pt idx="2969">
                  <c:v>19.09</c:v>
                </c:pt>
                <c:pt idx="2970">
                  <c:v>19.095833333332791</c:v>
                </c:pt>
                <c:pt idx="2971">
                  <c:v>19.098333333332619</c:v>
                </c:pt>
                <c:pt idx="2972">
                  <c:v>19.101666666666731</c:v>
                </c:pt>
                <c:pt idx="2973">
                  <c:v>19.110000000000031</c:v>
                </c:pt>
                <c:pt idx="2974">
                  <c:v>19.2083333333326</c:v>
                </c:pt>
                <c:pt idx="2975">
                  <c:v>19.210833333333021</c:v>
                </c:pt>
                <c:pt idx="2976">
                  <c:v>19.221666666666671</c:v>
                </c:pt>
                <c:pt idx="2977">
                  <c:v>19.224999999999991</c:v>
                </c:pt>
                <c:pt idx="2978">
                  <c:v>19.232499999999789</c:v>
                </c:pt>
                <c:pt idx="2979">
                  <c:v>19.254999999999999</c:v>
                </c:pt>
                <c:pt idx="2980">
                  <c:v>19.276666666666671</c:v>
                </c:pt>
                <c:pt idx="2981">
                  <c:v>19.29</c:v>
                </c:pt>
                <c:pt idx="2982">
                  <c:v>19.310000000000031</c:v>
                </c:pt>
                <c:pt idx="2983">
                  <c:v>19.3125</c:v>
                </c:pt>
                <c:pt idx="2984">
                  <c:v>19.32333333333272</c:v>
                </c:pt>
                <c:pt idx="2985">
                  <c:v>19.331666666666731</c:v>
                </c:pt>
                <c:pt idx="2986">
                  <c:v>19.344999999999999</c:v>
                </c:pt>
                <c:pt idx="2987">
                  <c:v>19.350833333333089</c:v>
                </c:pt>
                <c:pt idx="2988">
                  <c:v>19.353333333332799</c:v>
                </c:pt>
                <c:pt idx="2989">
                  <c:v>19.355833333332999</c:v>
                </c:pt>
                <c:pt idx="2990">
                  <c:v>19.359166666666731</c:v>
                </c:pt>
                <c:pt idx="2991">
                  <c:v>19.375</c:v>
                </c:pt>
                <c:pt idx="2992">
                  <c:v>19.383333333332629</c:v>
                </c:pt>
                <c:pt idx="2993">
                  <c:v>19.38666666666667</c:v>
                </c:pt>
                <c:pt idx="2994">
                  <c:v>19.389166666666661</c:v>
                </c:pt>
                <c:pt idx="2995">
                  <c:v>19.40583333333268</c:v>
                </c:pt>
                <c:pt idx="2996">
                  <c:v>19.427499999999789</c:v>
                </c:pt>
                <c:pt idx="2997">
                  <c:v>19.438333333332618</c:v>
                </c:pt>
                <c:pt idx="2998">
                  <c:v>19.463333333332521</c:v>
                </c:pt>
                <c:pt idx="2999">
                  <c:v>19.468333333332481</c:v>
                </c:pt>
                <c:pt idx="3000">
                  <c:v>19.470833333332791</c:v>
                </c:pt>
                <c:pt idx="3001">
                  <c:v>19.489999999999789</c:v>
                </c:pt>
                <c:pt idx="3002">
                  <c:v>19.523333333332669</c:v>
                </c:pt>
                <c:pt idx="3003">
                  <c:v>19.52583333333277</c:v>
                </c:pt>
                <c:pt idx="3004">
                  <c:v>19.534166666666799</c:v>
                </c:pt>
                <c:pt idx="3005">
                  <c:v>19.54</c:v>
                </c:pt>
                <c:pt idx="3006">
                  <c:v>19.548333333332589</c:v>
                </c:pt>
                <c:pt idx="3007">
                  <c:v>19.58666666666667</c:v>
                </c:pt>
                <c:pt idx="3008">
                  <c:v>19.616666666666731</c:v>
                </c:pt>
                <c:pt idx="3009">
                  <c:v>19.625</c:v>
                </c:pt>
                <c:pt idx="3010">
                  <c:v>19.635833333333089</c:v>
                </c:pt>
                <c:pt idx="3011">
                  <c:v>19.638333333332799</c:v>
                </c:pt>
                <c:pt idx="3012">
                  <c:v>19.651666666666731</c:v>
                </c:pt>
                <c:pt idx="3013">
                  <c:v>19.690000000000001</c:v>
                </c:pt>
                <c:pt idx="3014">
                  <c:v>19.701666666666661</c:v>
                </c:pt>
                <c:pt idx="3015">
                  <c:v>19.706666666666671</c:v>
                </c:pt>
                <c:pt idx="3016">
                  <c:v>19.71</c:v>
                </c:pt>
                <c:pt idx="3017">
                  <c:v>19.720833333332791</c:v>
                </c:pt>
                <c:pt idx="3018">
                  <c:v>19.734166666666731</c:v>
                </c:pt>
                <c:pt idx="3019">
                  <c:v>19.739999999999991</c:v>
                </c:pt>
                <c:pt idx="3020">
                  <c:v>19.74833333333255</c:v>
                </c:pt>
                <c:pt idx="3021">
                  <c:v>19.75083333333291</c:v>
                </c:pt>
                <c:pt idx="3022">
                  <c:v>19.753333333332701</c:v>
                </c:pt>
                <c:pt idx="3023">
                  <c:v>19.76166666666667</c:v>
                </c:pt>
                <c:pt idx="3024">
                  <c:v>19.77</c:v>
                </c:pt>
                <c:pt idx="3025">
                  <c:v>19.778333333332601</c:v>
                </c:pt>
                <c:pt idx="3026">
                  <c:v>19.786666666666669</c:v>
                </c:pt>
                <c:pt idx="3027">
                  <c:v>19.78916666666667</c:v>
                </c:pt>
                <c:pt idx="3028">
                  <c:v>19.81333333333291</c:v>
                </c:pt>
                <c:pt idx="3029">
                  <c:v>19.835833333333021</c:v>
                </c:pt>
                <c:pt idx="3030">
                  <c:v>19.83833333333277</c:v>
                </c:pt>
                <c:pt idx="3031">
                  <c:v>19.865833333332759</c:v>
                </c:pt>
                <c:pt idx="3032">
                  <c:v>19.884999999999991</c:v>
                </c:pt>
                <c:pt idx="3033">
                  <c:v>19.893333333332748</c:v>
                </c:pt>
                <c:pt idx="3034">
                  <c:v>19.895833333332899</c:v>
                </c:pt>
                <c:pt idx="3035">
                  <c:v>19.901666666666671</c:v>
                </c:pt>
                <c:pt idx="3036">
                  <c:v>19.912499999999699</c:v>
                </c:pt>
                <c:pt idx="3037">
                  <c:v>19.914999999999999</c:v>
                </c:pt>
                <c:pt idx="3038">
                  <c:v>19.923333333332589</c:v>
                </c:pt>
                <c:pt idx="3039">
                  <c:v>19.93166666666669</c:v>
                </c:pt>
                <c:pt idx="3040">
                  <c:v>19.939999999999991</c:v>
                </c:pt>
                <c:pt idx="3041">
                  <c:v>19.94499999999999</c:v>
                </c:pt>
                <c:pt idx="3042">
                  <c:v>19.948333333332499</c:v>
                </c:pt>
                <c:pt idx="3043">
                  <c:v>19.953333333332662</c:v>
                </c:pt>
                <c:pt idx="3044">
                  <c:v>19.96166666666667</c:v>
                </c:pt>
                <c:pt idx="3045">
                  <c:v>19.96749999999966</c:v>
                </c:pt>
                <c:pt idx="3046">
                  <c:v>19.97</c:v>
                </c:pt>
                <c:pt idx="3047">
                  <c:v>19.98333333333251</c:v>
                </c:pt>
                <c:pt idx="3048">
                  <c:v>19.986666666666629</c:v>
                </c:pt>
                <c:pt idx="3049">
                  <c:v>20.010833333333089</c:v>
                </c:pt>
                <c:pt idx="3050">
                  <c:v>20.016666666666701</c:v>
                </c:pt>
                <c:pt idx="3051">
                  <c:v>20.019166666666731</c:v>
                </c:pt>
                <c:pt idx="3052">
                  <c:v>20.021666666666661</c:v>
                </c:pt>
                <c:pt idx="3053">
                  <c:v>20.024999999999999</c:v>
                </c:pt>
                <c:pt idx="3054">
                  <c:v>20.044166666666701</c:v>
                </c:pt>
                <c:pt idx="3055">
                  <c:v>20.04666666666667</c:v>
                </c:pt>
                <c:pt idx="3056">
                  <c:v>20.055</c:v>
                </c:pt>
                <c:pt idx="3057">
                  <c:v>20.065833333332709</c:v>
                </c:pt>
                <c:pt idx="3058">
                  <c:v>20.08499999999999</c:v>
                </c:pt>
                <c:pt idx="3059">
                  <c:v>20.087499999999789</c:v>
                </c:pt>
                <c:pt idx="3060">
                  <c:v>20.09</c:v>
                </c:pt>
                <c:pt idx="3061">
                  <c:v>20.09333333333268</c:v>
                </c:pt>
                <c:pt idx="3062">
                  <c:v>20.095833333332791</c:v>
                </c:pt>
                <c:pt idx="3063">
                  <c:v>20.098333333332619</c:v>
                </c:pt>
                <c:pt idx="3064">
                  <c:v>20.110000000000031</c:v>
                </c:pt>
                <c:pt idx="3065">
                  <c:v>20.117500000000131</c:v>
                </c:pt>
                <c:pt idx="3066">
                  <c:v>20.120833333333021</c:v>
                </c:pt>
                <c:pt idx="3067">
                  <c:v>20.123333333332781</c:v>
                </c:pt>
                <c:pt idx="3068">
                  <c:v>20.12916666666673</c:v>
                </c:pt>
                <c:pt idx="3069">
                  <c:v>20.134166666666939</c:v>
                </c:pt>
                <c:pt idx="3070">
                  <c:v>20.136666666666731</c:v>
                </c:pt>
                <c:pt idx="3071">
                  <c:v>20.148333333332669</c:v>
                </c:pt>
                <c:pt idx="3072">
                  <c:v>20.159166666666799</c:v>
                </c:pt>
                <c:pt idx="3073">
                  <c:v>20.1675</c:v>
                </c:pt>
                <c:pt idx="3074">
                  <c:v>20.175000000000001</c:v>
                </c:pt>
                <c:pt idx="3075">
                  <c:v>20.178333333332759</c:v>
                </c:pt>
                <c:pt idx="3076">
                  <c:v>20.18333333333268</c:v>
                </c:pt>
                <c:pt idx="3077">
                  <c:v>20.21333333333277</c:v>
                </c:pt>
                <c:pt idx="3078">
                  <c:v>20.221666666666671</c:v>
                </c:pt>
                <c:pt idx="3079">
                  <c:v>20.224999999999991</c:v>
                </c:pt>
                <c:pt idx="3080">
                  <c:v>20.23</c:v>
                </c:pt>
                <c:pt idx="3081">
                  <c:v>20.240833333332759</c:v>
                </c:pt>
                <c:pt idx="3082">
                  <c:v>20.249166666666671</c:v>
                </c:pt>
                <c:pt idx="3083">
                  <c:v>20.254999999999999</c:v>
                </c:pt>
                <c:pt idx="3084">
                  <c:v>20.265833333332662</c:v>
                </c:pt>
                <c:pt idx="3085">
                  <c:v>20.26833333333251</c:v>
                </c:pt>
                <c:pt idx="3086">
                  <c:v>20.270833333332899</c:v>
                </c:pt>
                <c:pt idx="3087">
                  <c:v>20.276666666666671</c:v>
                </c:pt>
                <c:pt idx="3088">
                  <c:v>20.287499999999699</c:v>
                </c:pt>
                <c:pt idx="3089">
                  <c:v>20.29333333333264</c:v>
                </c:pt>
                <c:pt idx="3090">
                  <c:v>20.298333333332589</c:v>
                </c:pt>
                <c:pt idx="3091">
                  <c:v>20.30666666666669</c:v>
                </c:pt>
                <c:pt idx="3092">
                  <c:v>20.320833333332988</c:v>
                </c:pt>
                <c:pt idx="3093">
                  <c:v>20.325833333332799</c:v>
                </c:pt>
                <c:pt idx="3094">
                  <c:v>20.331666666666731</c:v>
                </c:pt>
                <c:pt idx="3095">
                  <c:v>20.334166666666839</c:v>
                </c:pt>
                <c:pt idx="3096">
                  <c:v>20.364166666666701</c:v>
                </c:pt>
                <c:pt idx="3097">
                  <c:v>20.375</c:v>
                </c:pt>
                <c:pt idx="3098">
                  <c:v>20.391666666666701</c:v>
                </c:pt>
                <c:pt idx="3099">
                  <c:v>20.397500000000001</c:v>
                </c:pt>
                <c:pt idx="3100">
                  <c:v>20.399999999999999</c:v>
                </c:pt>
                <c:pt idx="3101">
                  <c:v>20.40583333333268</c:v>
                </c:pt>
                <c:pt idx="3102">
                  <c:v>20.42499999999999</c:v>
                </c:pt>
                <c:pt idx="3103">
                  <c:v>20.44916666666667</c:v>
                </c:pt>
                <c:pt idx="3104">
                  <c:v>20.451666666666661</c:v>
                </c:pt>
                <c:pt idx="3105">
                  <c:v>20.4575</c:v>
                </c:pt>
                <c:pt idx="3106">
                  <c:v>20.463333333332521</c:v>
                </c:pt>
                <c:pt idx="3107">
                  <c:v>20.470833333332791</c:v>
                </c:pt>
                <c:pt idx="3108">
                  <c:v>20.474166666666701</c:v>
                </c:pt>
                <c:pt idx="3109">
                  <c:v>20.50416666666673</c:v>
                </c:pt>
                <c:pt idx="3110">
                  <c:v>20.51</c:v>
                </c:pt>
                <c:pt idx="3111">
                  <c:v>20.515000000000001</c:v>
                </c:pt>
                <c:pt idx="3112">
                  <c:v>20.517499999999991</c:v>
                </c:pt>
                <c:pt idx="3113">
                  <c:v>20.544999999999991</c:v>
                </c:pt>
                <c:pt idx="3114">
                  <c:v>20.555833333332899</c:v>
                </c:pt>
                <c:pt idx="3115">
                  <c:v>20.561666666666671</c:v>
                </c:pt>
                <c:pt idx="3116">
                  <c:v>20.57</c:v>
                </c:pt>
                <c:pt idx="3117">
                  <c:v>20.578333333332662</c:v>
                </c:pt>
                <c:pt idx="3118">
                  <c:v>20.59416666666673</c:v>
                </c:pt>
                <c:pt idx="3119">
                  <c:v>20.6325</c:v>
                </c:pt>
                <c:pt idx="3120">
                  <c:v>20.655000000000001</c:v>
                </c:pt>
                <c:pt idx="3121">
                  <c:v>20.663333333332709</c:v>
                </c:pt>
                <c:pt idx="3122">
                  <c:v>20.665833333332799</c:v>
                </c:pt>
                <c:pt idx="3123">
                  <c:v>20.66833333333264</c:v>
                </c:pt>
                <c:pt idx="3124">
                  <c:v>20.676666666666701</c:v>
                </c:pt>
                <c:pt idx="3125">
                  <c:v>20.68249999999966</c:v>
                </c:pt>
                <c:pt idx="3126">
                  <c:v>20.695833333332921</c:v>
                </c:pt>
                <c:pt idx="3127">
                  <c:v>20.69833333333272</c:v>
                </c:pt>
                <c:pt idx="3128">
                  <c:v>20.701666666666661</c:v>
                </c:pt>
                <c:pt idx="3129">
                  <c:v>20.731666666666701</c:v>
                </c:pt>
                <c:pt idx="3130">
                  <c:v>20.75083333333291</c:v>
                </c:pt>
                <c:pt idx="3131">
                  <c:v>20.76166666666667</c:v>
                </c:pt>
                <c:pt idx="3132">
                  <c:v>20.767499999999789</c:v>
                </c:pt>
                <c:pt idx="3133">
                  <c:v>20.772499999999649</c:v>
                </c:pt>
                <c:pt idx="3134">
                  <c:v>20.78083333333268</c:v>
                </c:pt>
                <c:pt idx="3135">
                  <c:v>20.78333333333256</c:v>
                </c:pt>
                <c:pt idx="3136">
                  <c:v>20.791666666666671</c:v>
                </c:pt>
                <c:pt idx="3137">
                  <c:v>20.797499999999889</c:v>
                </c:pt>
                <c:pt idx="3138">
                  <c:v>20.81666666666673</c:v>
                </c:pt>
                <c:pt idx="3139">
                  <c:v>20.824999999999999</c:v>
                </c:pt>
                <c:pt idx="3140">
                  <c:v>20.835833333333021</c:v>
                </c:pt>
                <c:pt idx="3141">
                  <c:v>20.84416666666673</c:v>
                </c:pt>
                <c:pt idx="3142">
                  <c:v>20.849166666666701</c:v>
                </c:pt>
                <c:pt idx="3143">
                  <c:v>20.851666666666731</c:v>
                </c:pt>
                <c:pt idx="3144">
                  <c:v>20.855</c:v>
                </c:pt>
                <c:pt idx="3145">
                  <c:v>20.863333333332669</c:v>
                </c:pt>
                <c:pt idx="3146">
                  <c:v>20.870833333333021</c:v>
                </c:pt>
                <c:pt idx="3147">
                  <c:v>20.874166666666731</c:v>
                </c:pt>
                <c:pt idx="3148">
                  <c:v>20.87666666666669</c:v>
                </c:pt>
                <c:pt idx="3149">
                  <c:v>20.882499999999609</c:v>
                </c:pt>
                <c:pt idx="3150">
                  <c:v>20.901666666666671</c:v>
                </c:pt>
                <c:pt idx="3151">
                  <c:v>20.94499999999999</c:v>
                </c:pt>
                <c:pt idx="3152">
                  <c:v>20.953333333332662</c:v>
                </c:pt>
                <c:pt idx="3153">
                  <c:v>20.978333333332579</c:v>
                </c:pt>
                <c:pt idx="3154">
                  <c:v>20.997499999999889</c:v>
                </c:pt>
                <c:pt idx="3155">
                  <c:v>21.002499999999699</c:v>
                </c:pt>
                <c:pt idx="3156">
                  <c:v>21.024999999999999</c:v>
                </c:pt>
                <c:pt idx="3157">
                  <c:v>21.032499999999889</c:v>
                </c:pt>
                <c:pt idx="3158">
                  <c:v>21.035833333332921</c:v>
                </c:pt>
                <c:pt idx="3159">
                  <c:v>21.038333333332709</c:v>
                </c:pt>
                <c:pt idx="3160">
                  <c:v>21.044166666666701</c:v>
                </c:pt>
                <c:pt idx="3161">
                  <c:v>21.04666666666667</c:v>
                </c:pt>
                <c:pt idx="3162">
                  <c:v>21.049166666666689</c:v>
                </c:pt>
                <c:pt idx="3163">
                  <c:v>21.076666666666661</c:v>
                </c:pt>
                <c:pt idx="3164">
                  <c:v>21.079166666666701</c:v>
                </c:pt>
                <c:pt idx="3165">
                  <c:v>21.09</c:v>
                </c:pt>
                <c:pt idx="3166">
                  <c:v>21.09333333333268</c:v>
                </c:pt>
                <c:pt idx="3167">
                  <c:v>21.101666666666731</c:v>
                </c:pt>
                <c:pt idx="3168">
                  <c:v>21.120833333333021</c:v>
                </c:pt>
                <c:pt idx="3169">
                  <c:v>21.12916666666673</c:v>
                </c:pt>
                <c:pt idx="3170">
                  <c:v>21.14</c:v>
                </c:pt>
                <c:pt idx="3171">
                  <c:v>21.159166666666799</c:v>
                </c:pt>
                <c:pt idx="3172">
                  <c:v>21.164166666666731</c:v>
                </c:pt>
                <c:pt idx="3173">
                  <c:v>21.1675</c:v>
                </c:pt>
                <c:pt idx="3174">
                  <c:v>21.194166666666831</c:v>
                </c:pt>
                <c:pt idx="3175">
                  <c:v>21.19750000000003</c:v>
                </c:pt>
                <c:pt idx="3176">
                  <c:v>21.2</c:v>
                </c:pt>
                <c:pt idx="3177">
                  <c:v>21.202499999999649</c:v>
                </c:pt>
                <c:pt idx="3178">
                  <c:v>21.2083333333326</c:v>
                </c:pt>
                <c:pt idx="3179">
                  <c:v>21.21916666666673</c:v>
                </c:pt>
                <c:pt idx="3180">
                  <c:v>21.238333333332669</c:v>
                </c:pt>
                <c:pt idx="3181">
                  <c:v>21.25166666666669</c:v>
                </c:pt>
                <c:pt idx="3182">
                  <c:v>21.265833333332662</c:v>
                </c:pt>
                <c:pt idx="3183">
                  <c:v>21.27416666666673</c:v>
                </c:pt>
                <c:pt idx="3184">
                  <c:v>21.304166666666731</c:v>
                </c:pt>
                <c:pt idx="3185">
                  <c:v>21.315000000000001</c:v>
                </c:pt>
                <c:pt idx="3186">
                  <c:v>21.317500000000031</c:v>
                </c:pt>
                <c:pt idx="3187">
                  <c:v>21.325833333332799</c:v>
                </c:pt>
                <c:pt idx="3188">
                  <c:v>21.348333333332619</c:v>
                </c:pt>
                <c:pt idx="3189">
                  <c:v>21.37</c:v>
                </c:pt>
                <c:pt idx="3190">
                  <c:v>21.375</c:v>
                </c:pt>
                <c:pt idx="3191">
                  <c:v>21.38666666666667</c:v>
                </c:pt>
                <c:pt idx="3192">
                  <c:v>21.4</c:v>
                </c:pt>
                <c:pt idx="3193">
                  <c:v>21.402499999999581</c:v>
                </c:pt>
                <c:pt idx="3194">
                  <c:v>21.40583333333268</c:v>
                </c:pt>
                <c:pt idx="3195">
                  <c:v>21.413333333332709</c:v>
                </c:pt>
                <c:pt idx="3196">
                  <c:v>21.440833333332701</c:v>
                </c:pt>
                <c:pt idx="3197">
                  <c:v>21.4575</c:v>
                </c:pt>
                <c:pt idx="3198">
                  <c:v>21.463333333332521</c:v>
                </c:pt>
                <c:pt idx="3199">
                  <c:v>21.470833333332791</c:v>
                </c:pt>
                <c:pt idx="3200">
                  <c:v>21.479166666666671</c:v>
                </c:pt>
                <c:pt idx="3201">
                  <c:v>21.484999999999889</c:v>
                </c:pt>
                <c:pt idx="3202">
                  <c:v>21.523333333332669</c:v>
                </c:pt>
                <c:pt idx="3203">
                  <c:v>21.53166666666673</c:v>
                </c:pt>
                <c:pt idx="3204">
                  <c:v>21.544999999999991</c:v>
                </c:pt>
                <c:pt idx="3205">
                  <c:v>21.589166666666671</c:v>
                </c:pt>
                <c:pt idx="3206">
                  <c:v>21.59166666666669</c:v>
                </c:pt>
                <c:pt idx="3207">
                  <c:v>21.625</c:v>
                </c:pt>
                <c:pt idx="3208">
                  <c:v>21.6325</c:v>
                </c:pt>
                <c:pt idx="3209">
                  <c:v>21.635833333333089</c:v>
                </c:pt>
                <c:pt idx="3210">
                  <c:v>21.71</c:v>
                </c:pt>
                <c:pt idx="3211">
                  <c:v>21.720833333332791</c:v>
                </c:pt>
                <c:pt idx="3212">
                  <c:v>21.731666666666701</c:v>
                </c:pt>
                <c:pt idx="3213">
                  <c:v>21.734166666666731</c:v>
                </c:pt>
                <c:pt idx="3214">
                  <c:v>21.74833333333255</c:v>
                </c:pt>
                <c:pt idx="3215">
                  <c:v>21.77</c:v>
                </c:pt>
                <c:pt idx="3216">
                  <c:v>21.772499999999649</c:v>
                </c:pt>
                <c:pt idx="3217">
                  <c:v>21.786666666666669</c:v>
                </c:pt>
                <c:pt idx="3218">
                  <c:v>21.797499999999889</c:v>
                </c:pt>
                <c:pt idx="3219">
                  <c:v>21.80833333333268</c:v>
                </c:pt>
                <c:pt idx="3220">
                  <c:v>21.846666666666671</c:v>
                </c:pt>
                <c:pt idx="3221">
                  <c:v>21.849166666666701</c:v>
                </c:pt>
                <c:pt idx="3222">
                  <c:v>21.85750000000003</c:v>
                </c:pt>
                <c:pt idx="3223">
                  <c:v>21.8683333333326</c:v>
                </c:pt>
                <c:pt idx="3224">
                  <c:v>21.87666666666669</c:v>
                </c:pt>
                <c:pt idx="3225">
                  <c:v>21.901666666666671</c:v>
                </c:pt>
                <c:pt idx="3226">
                  <c:v>21.90416666666669</c:v>
                </c:pt>
                <c:pt idx="3227">
                  <c:v>21.90666666666667</c:v>
                </c:pt>
                <c:pt idx="3228">
                  <c:v>21.914999999999999</c:v>
                </c:pt>
                <c:pt idx="3229">
                  <c:v>21.94499999999999</c:v>
                </c:pt>
                <c:pt idx="3230">
                  <c:v>21.950833333332831</c:v>
                </c:pt>
                <c:pt idx="3231">
                  <c:v>21.964166666666671</c:v>
                </c:pt>
                <c:pt idx="3232">
                  <c:v>21.974999999999991</c:v>
                </c:pt>
                <c:pt idx="3233">
                  <c:v>21.978333333332579</c:v>
                </c:pt>
                <c:pt idx="3234">
                  <c:v>22.002499999999699</c:v>
                </c:pt>
                <c:pt idx="3235">
                  <c:v>22.013333333332881</c:v>
                </c:pt>
                <c:pt idx="3236">
                  <c:v>22.024999999999999</c:v>
                </c:pt>
                <c:pt idx="3237">
                  <c:v>22.03</c:v>
                </c:pt>
                <c:pt idx="3238">
                  <c:v>22.035833333332921</c:v>
                </c:pt>
                <c:pt idx="3239">
                  <c:v>22.049166666666661</c:v>
                </c:pt>
                <c:pt idx="3240">
                  <c:v>22.051666666666701</c:v>
                </c:pt>
                <c:pt idx="3241">
                  <c:v>22.057500000000001</c:v>
                </c:pt>
                <c:pt idx="3242">
                  <c:v>22.06</c:v>
                </c:pt>
                <c:pt idx="3243">
                  <c:v>22.065833333332709</c:v>
                </c:pt>
                <c:pt idx="3244">
                  <c:v>22.068333333332578</c:v>
                </c:pt>
                <c:pt idx="3245">
                  <c:v>22.070833333332988</c:v>
                </c:pt>
                <c:pt idx="3246">
                  <c:v>22.136666666666731</c:v>
                </c:pt>
                <c:pt idx="3247">
                  <c:v>22.148333333332669</c:v>
                </c:pt>
                <c:pt idx="3248">
                  <c:v>22.172499999999889</c:v>
                </c:pt>
                <c:pt idx="3249">
                  <c:v>22.180833333332899</c:v>
                </c:pt>
                <c:pt idx="3250">
                  <c:v>22.18333333333268</c:v>
                </c:pt>
                <c:pt idx="3251">
                  <c:v>22.194166666666831</c:v>
                </c:pt>
                <c:pt idx="3252">
                  <c:v>22.2</c:v>
                </c:pt>
                <c:pt idx="3253">
                  <c:v>22.205833333332748</c:v>
                </c:pt>
                <c:pt idx="3254">
                  <c:v>22.210833333333021</c:v>
                </c:pt>
                <c:pt idx="3255">
                  <c:v>22.227499999999889</c:v>
                </c:pt>
                <c:pt idx="3256">
                  <c:v>22.232499999999789</c:v>
                </c:pt>
                <c:pt idx="3257">
                  <c:v>22.24416666666669</c:v>
                </c:pt>
                <c:pt idx="3258">
                  <c:v>22.25166666666669</c:v>
                </c:pt>
                <c:pt idx="3259">
                  <c:v>22.2575</c:v>
                </c:pt>
                <c:pt idx="3260">
                  <c:v>22.29583333333272</c:v>
                </c:pt>
                <c:pt idx="3261">
                  <c:v>22.30666666666669</c:v>
                </c:pt>
                <c:pt idx="3262">
                  <c:v>22.334166666666839</c:v>
                </c:pt>
                <c:pt idx="3263">
                  <c:v>22.34</c:v>
                </c:pt>
                <c:pt idx="3264">
                  <c:v>22.344999999999999</c:v>
                </c:pt>
                <c:pt idx="3265">
                  <c:v>22.3675</c:v>
                </c:pt>
                <c:pt idx="3266">
                  <c:v>22.383333333332629</c:v>
                </c:pt>
                <c:pt idx="3267">
                  <c:v>22.402499999999581</c:v>
                </c:pt>
                <c:pt idx="3268">
                  <c:v>22.40833333333256</c:v>
                </c:pt>
                <c:pt idx="3269">
                  <c:v>22.419166666666701</c:v>
                </c:pt>
                <c:pt idx="3270">
                  <c:v>22.427499999999789</c:v>
                </c:pt>
                <c:pt idx="3271">
                  <c:v>22.43</c:v>
                </c:pt>
                <c:pt idx="3272">
                  <c:v>22.43249999999966</c:v>
                </c:pt>
                <c:pt idx="3273">
                  <c:v>22.454999999999991</c:v>
                </c:pt>
                <c:pt idx="3274">
                  <c:v>22.470833333332791</c:v>
                </c:pt>
                <c:pt idx="3275">
                  <c:v>22.479166666666671</c:v>
                </c:pt>
                <c:pt idx="3276">
                  <c:v>22.49833333333255</c:v>
                </c:pt>
                <c:pt idx="3277">
                  <c:v>22.517499999999991</c:v>
                </c:pt>
                <c:pt idx="3278">
                  <c:v>22.523333333332669</c:v>
                </c:pt>
                <c:pt idx="3279">
                  <c:v>22.542499999999631</c:v>
                </c:pt>
                <c:pt idx="3280">
                  <c:v>22.548333333332589</c:v>
                </c:pt>
                <c:pt idx="3281">
                  <c:v>22.567499999999889</c:v>
                </c:pt>
                <c:pt idx="3282">
                  <c:v>22.57</c:v>
                </c:pt>
                <c:pt idx="3283">
                  <c:v>22.578333333332662</c:v>
                </c:pt>
                <c:pt idx="3284">
                  <c:v>22.589166666666671</c:v>
                </c:pt>
                <c:pt idx="3285">
                  <c:v>22.6</c:v>
                </c:pt>
                <c:pt idx="3286">
                  <c:v>22.62166666666673</c:v>
                </c:pt>
                <c:pt idx="3287">
                  <c:v>22.627500000000001</c:v>
                </c:pt>
                <c:pt idx="3288">
                  <c:v>22.644166666666731</c:v>
                </c:pt>
                <c:pt idx="3289">
                  <c:v>22.655000000000001</c:v>
                </c:pt>
                <c:pt idx="3290">
                  <c:v>22.674166666666839</c:v>
                </c:pt>
                <c:pt idx="3291">
                  <c:v>22.68249999999966</c:v>
                </c:pt>
                <c:pt idx="3292">
                  <c:v>22.69833333333272</c:v>
                </c:pt>
                <c:pt idx="3293">
                  <c:v>22.712499999999789</c:v>
                </c:pt>
                <c:pt idx="3294">
                  <c:v>22.753333333332701</c:v>
                </c:pt>
                <c:pt idx="3295">
                  <c:v>22.774999999999999</c:v>
                </c:pt>
                <c:pt idx="3296">
                  <c:v>22.78333333333256</c:v>
                </c:pt>
                <c:pt idx="3297">
                  <c:v>22.797499999999889</c:v>
                </c:pt>
                <c:pt idx="3298">
                  <c:v>22.802499999999789</c:v>
                </c:pt>
                <c:pt idx="3299">
                  <c:v>22.810833333333282</c:v>
                </c:pt>
                <c:pt idx="3300">
                  <c:v>22.821666666666701</c:v>
                </c:pt>
                <c:pt idx="3301">
                  <c:v>22.840833333332899</c:v>
                </c:pt>
                <c:pt idx="3302">
                  <c:v>22.849166666666701</c:v>
                </c:pt>
                <c:pt idx="3303">
                  <c:v>22.874166666666731</c:v>
                </c:pt>
                <c:pt idx="3304">
                  <c:v>22.87666666666669</c:v>
                </c:pt>
                <c:pt idx="3305">
                  <c:v>22.882499999999609</c:v>
                </c:pt>
                <c:pt idx="3306">
                  <c:v>22.895833333332899</c:v>
                </c:pt>
                <c:pt idx="3307">
                  <c:v>22.898333333332669</c:v>
                </c:pt>
                <c:pt idx="3308">
                  <c:v>22.92916666666666</c:v>
                </c:pt>
                <c:pt idx="3309">
                  <c:v>22.948333333332499</c:v>
                </c:pt>
                <c:pt idx="3310">
                  <c:v>22.955833333332748</c:v>
                </c:pt>
                <c:pt idx="3311">
                  <c:v>22.964166666666671</c:v>
                </c:pt>
                <c:pt idx="3312">
                  <c:v>22.96749999999966</c:v>
                </c:pt>
                <c:pt idx="3313">
                  <c:v>22.98083333333264</c:v>
                </c:pt>
                <c:pt idx="3314">
                  <c:v>23.019166666666731</c:v>
                </c:pt>
                <c:pt idx="3315">
                  <c:v>23.051666666666701</c:v>
                </c:pt>
                <c:pt idx="3316">
                  <c:v>23.063333333332618</c:v>
                </c:pt>
                <c:pt idx="3317">
                  <c:v>23.074166666666731</c:v>
                </c:pt>
                <c:pt idx="3318">
                  <c:v>23.08499999999999</c:v>
                </c:pt>
                <c:pt idx="3319">
                  <c:v>23.087499999999789</c:v>
                </c:pt>
                <c:pt idx="3320">
                  <c:v>23.09333333333268</c:v>
                </c:pt>
                <c:pt idx="3321">
                  <c:v>23.112500000000001</c:v>
                </c:pt>
                <c:pt idx="3322">
                  <c:v>23.11500000000003</c:v>
                </c:pt>
                <c:pt idx="3323">
                  <c:v>23.123333333332781</c:v>
                </c:pt>
                <c:pt idx="3324">
                  <c:v>23.12583333333291</c:v>
                </c:pt>
                <c:pt idx="3325">
                  <c:v>23.136666666666731</c:v>
                </c:pt>
                <c:pt idx="3326">
                  <c:v>23.161666666666701</c:v>
                </c:pt>
                <c:pt idx="3327">
                  <c:v>23.178333333332759</c:v>
                </c:pt>
                <c:pt idx="3328">
                  <c:v>23.18916666666669</c:v>
                </c:pt>
                <c:pt idx="3329">
                  <c:v>23.19166666666673</c:v>
                </c:pt>
                <c:pt idx="3330">
                  <c:v>23.205833333332748</c:v>
                </c:pt>
                <c:pt idx="3331">
                  <c:v>23.210833333333021</c:v>
                </c:pt>
                <c:pt idx="3332">
                  <c:v>23.21333333333277</c:v>
                </c:pt>
                <c:pt idx="3333">
                  <c:v>23.224999999999991</c:v>
                </c:pt>
                <c:pt idx="3334">
                  <c:v>23.232499999999789</c:v>
                </c:pt>
                <c:pt idx="3335">
                  <c:v>23.240833333332759</c:v>
                </c:pt>
                <c:pt idx="3336">
                  <c:v>23.249166666666671</c:v>
                </c:pt>
                <c:pt idx="3337">
                  <c:v>23.263333333332579</c:v>
                </c:pt>
                <c:pt idx="3338">
                  <c:v>23.284999999999989</c:v>
                </c:pt>
                <c:pt idx="3339">
                  <c:v>23.298333333332589</c:v>
                </c:pt>
                <c:pt idx="3340">
                  <c:v>23.301666666666701</c:v>
                </c:pt>
                <c:pt idx="3341">
                  <c:v>23.30666666666669</c:v>
                </c:pt>
                <c:pt idx="3342">
                  <c:v>23.320833333332988</c:v>
                </c:pt>
                <c:pt idx="3343">
                  <c:v>23.325833333332831</c:v>
                </c:pt>
                <c:pt idx="3344">
                  <c:v>23.329166666666701</c:v>
                </c:pt>
                <c:pt idx="3345">
                  <c:v>23.334166666666839</c:v>
                </c:pt>
                <c:pt idx="3346">
                  <c:v>23.348333333332619</c:v>
                </c:pt>
                <c:pt idx="3347">
                  <c:v>23.350833333333089</c:v>
                </c:pt>
                <c:pt idx="3348">
                  <c:v>23.375</c:v>
                </c:pt>
                <c:pt idx="3349">
                  <c:v>23.435833333332781</c:v>
                </c:pt>
                <c:pt idx="3350">
                  <c:v>23.438333333332618</c:v>
                </c:pt>
                <c:pt idx="3351">
                  <c:v>23.482499999999341</c:v>
                </c:pt>
                <c:pt idx="3352">
                  <c:v>23.49583333333268</c:v>
                </c:pt>
                <c:pt idx="3353">
                  <c:v>23.517499999999991</c:v>
                </c:pt>
                <c:pt idx="3354">
                  <c:v>23.574999999999999</c:v>
                </c:pt>
                <c:pt idx="3355">
                  <c:v>23.58666666666667</c:v>
                </c:pt>
                <c:pt idx="3356">
                  <c:v>23.60833333333272</c:v>
                </c:pt>
                <c:pt idx="3357">
                  <c:v>23.627500000000001</c:v>
                </c:pt>
                <c:pt idx="3358">
                  <c:v>23.630000000000031</c:v>
                </c:pt>
                <c:pt idx="3359">
                  <c:v>23.679166666666731</c:v>
                </c:pt>
                <c:pt idx="3360">
                  <c:v>23.693333333332799</c:v>
                </c:pt>
                <c:pt idx="3361">
                  <c:v>23.717500000000001</c:v>
                </c:pt>
                <c:pt idx="3362">
                  <c:v>23.723333333332619</c:v>
                </c:pt>
                <c:pt idx="3363">
                  <c:v>23.74833333333255</c:v>
                </c:pt>
                <c:pt idx="3364">
                  <c:v>23.778333333332601</c:v>
                </c:pt>
                <c:pt idx="3365">
                  <c:v>23.78333333333256</c:v>
                </c:pt>
                <c:pt idx="3366">
                  <c:v>23.791666666666671</c:v>
                </c:pt>
                <c:pt idx="3367">
                  <c:v>23.8</c:v>
                </c:pt>
                <c:pt idx="3368">
                  <c:v>23.81666666666673</c:v>
                </c:pt>
                <c:pt idx="3369">
                  <c:v>23.83833333333277</c:v>
                </c:pt>
                <c:pt idx="3370">
                  <c:v>23.84416666666673</c:v>
                </c:pt>
                <c:pt idx="3371">
                  <c:v>23.86</c:v>
                </c:pt>
                <c:pt idx="3372">
                  <c:v>23.870833333333021</c:v>
                </c:pt>
                <c:pt idx="3373">
                  <c:v>23.912499999999699</c:v>
                </c:pt>
                <c:pt idx="3374">
                  <c:v>23.914999999999999</c:v>
                </c:pt>
                <c:pt idx="3375">
                  <c:v>23.978333333332579</c:v>
                </c:pt>
                <c:pt idx="3376">
                  <c:v>23.986666666666629</c:v>
                </c:pt>
                <c:pt idx="3377">
                  <c:v>23.99166666666666</c:v>
                </c:pt>
                <c:pt idx="3378">
                  <c:v>24.04666666666667</c:v>
                </c:pt>
                <c:pt idx="3379">
                  <c:v>24.049166666666661</c:v>
                </c:pt>
                <c:pt idx="3380">
                  <c:v>24.051666666666701</c:v>
                </c:pt>
                <c:pt idx="3381">
                  <c:v>24.06</c:v>
                </c:pt>
                <c:pt idx="3382">
                  <c:v>24.079166666666701</c:v>
                </c:pt>
                <c:pt idx="3383">
                  <c:v>24.082499999999559</c:v>
                </c:pt>
                <c:pt idx="3384">
                  <c:v>24.095833333332791</c:v>
                </c:pt>
                <c:pt idx="3385">
                  <c:v>24.101666666666731</c:v>
                </c:pt>
                <c:pt idx="3386">
                  <c:v>24.11500000000003</c:v>
                </c:pt>
                <c:pt idx="3387">
                  <c:v>24.12583333333291</c:v>
                </c:pt>
                <c:pt idx="3388">
                  <c:v>24.142499999999789</c:v>
                </c:pt>
                <c:pt idx="3389">
                  <c:v>24.145</c:v>
                </c:pt>
                <c:pt idx="3390">
                  <c:v>24.153333333332899</c:v>
                </c:pt>
                <c:pt idx="3391">
                  <c:v>24.18916666666669</c:v>
                </c:pt>
                <c:pt idx="3392">
                  <c:v>24.194166666666831</c:v>
                </c:pt>
                <c:pt idx="3393">
                  <c:v>24.19750000000003</c:v>
                </c:pt>
                <c:pt idx="3394">
                  <c:v>24.210833333333021</c:v>
                </c:pt>
                <c:pt idx="3395">
                  <c:v>24.21333333333277</c:v>
                </c:pt>
                <c:pt idx="3396">
                  <c:v>24.227499999999889</c:v>
                </c:pt>
                <c:pt idx="3397">
                  <c:v>24.25166666666669</c:v>
                </c:pt>
                <c:pt idx="3398">
                  <c:v>24.276666666666671</c:v>
                </c:pt>
                <c:pt idx="3399">
                  <c:v>24.27916666666669</c:v>
                </c:pt>
                <c:pt idx="3400">
                  <c:v>24.304166666666731</c:v>
                </c:pt>
                <c:pt idx="3401">
                  <c:v>24.3125</c:v>
                </c:pt>
                <c:pt idx="3402">
                  <c:v>24.315000000000001</c:v>
                </c:pt>
                <c:pt idx="3403">
                  <c:v>24.331666666666731</c:v>
                </c:pt>
                <c:pt idx="3404">
                  <c:v>24.34249999999966</c:v>
                </c:pt>
                <c:pt idx="3405">
                  <c:v>24.375</c:v>
                </c:pt>
                <c:pt idx="3406">
                  <c:v>24.43</c:v>
                </c:pt>
                <c:pt idx="3407">
                  <c:v>24.44916666666667</c:v>
                </c:pt>
                <c:pt idx="3408">
                  <c:v>24.468333333332481</c:v>
                </c:pt>
                <c:pt idx="3409">
                  <c:v>24.474166666666701</c:v>
                </c:pt>
                <c:pt idx="3410">
                  <c:v>24.484999999999889</c:v>
                </c:pt>
                <c:pt idx="3411">
                  <c:v>24.49</c:v>
                </c:pt>
                <c:pt idx="3412">
                  <c:v>24.49833333333255</c:v>
                </c:pt>
                <c:pt idx="3413">
                  <c:v>24.515000000000001</c:v>
                </c:pt>
                <c:pt idx="3414">
                  <c:v>24.520833333332899</c:v>
                </c:pt>
                <c:pt idx="3415">
                  <c:v>24.52583333333277</c:v>
                </c:pt>
                <c:pt idx="3416">
                  <c:v>24.54</c:v>
                </c:pt>
                <c:pt idx="3417">
                  <c:v>24.55083333333301</c:v>
                </c:pt>
                <c:pt idx="3418">
                  <c:v>24.555833333332899</c:v>
                </c:pt>
                <c:pt idx="3419">
                  <c:v>24.55916666666673</c:v>
                </c:pt>
                <c:pt idx="3420">
                  <c:v>24.564166666666701</c:v>
                </c:pt>
                <c:pt idx="3421">
                  <c:v>24.567499999999889</c:v>
                </c:pt>
                <c:pt idx="3422">
                  <c:v>24.572499999999739</c:v>
                </c:pt>
                <c:pt idx="3423">
                  <c:v>24.574999999999999</c:v>
                </c:pt>
                <c:pt idx="3424">
                  <c:v>24.589166666666671</c:v>
                </c:pt>
                <c:pt idx="3425">
                  <c:v>24.66</c:v>
                </c:pt>
                <c:pt idx="3426">
                  <c:v>24.695833333332921</c:v>
                </c:pt>
                <c:pt idx="3427">
                  <c:v>24.720833333332791</c:v>
                </c:pt>
                <c:pt idx="3428">
                  <c:v>24.731666666666701</c:v>
                </c:pt>
                <c:pt idx="3429">
                  <c:v>24.74833333333255</c:v>
                </c:pt>
                <c:pt idx="3430">
                  <c:v>24.77</c:v>
                </c:pt>
                <c:pt idx="3431">
                  <c:v>24.774999999999999</c:v>
                </c:pt>
                <c:pt idx="3432">
                  <c:v>24.819166666666831</c:v>
                </c:pt>
                <c:pt idx="3433">
                  <c:v>24.84416666666673</c:v>
                </c:pt>
                <c:pt idx="3434">
                  <c:v>24.865833333332759</c:v>
                </c:pt>
                <c:pt idx="3435">
                  <c:v>24.87666666666669</c:v>
                </c:pt>
                <c:pt idx="3436">
                  <c:v>24.887499999999889</c:v>
                </c:pt>
                <c:pt idx="3437">
                  <c:v>24.997499999999889</c:v>
                </c:pt>
                <c:pt idx="3438">
                  <c:v>25.005833333332799</c:v>
                </c:pt>
                <c:pt idx="3439">
                  <c:v>25.016666666666701</c:v>
                </c:pt>
                <c:pt idx="3440">
                  <c:v>25.04666666666667</c:v>
                </c:pt>
                <c:pt idx="3441">
                  <c:v>25.068333333332578</c:v>
                </c:pt>
                <c:pt idx="3442">
                  <c:v>25.082499999999559</c:v>
                </c:pt>
                <c:pt idx="3443">
                  <c:v>25.087499999999789</c:v>
                </c:pt>
                <c:pt idx="3444">
                  <c:v>25.112500000000001</c:v>
                </c:pt>
                <c:pt idx="3445">
                  <c:v>25.12916666666673</c:v>
                </c:pt>
                <c:pt idx="3446">
                  <c:v>25.14</c:v>
                </c:pt>
                <c:pt idx="3447">
                  <c:v>25.18916666666669</c:v>
                </c:pt>
                <c:pt idx="3448">
                  <c:v>25.19166666666673</c:v>
                </c:pt>
                <c:pt idx="3449">
                  <c:v>25.202499999999649</c:v>
                </c:pt>
                <c:pt idx="3450">
                  <c:v>25.240833333332759</c:v>
                </c:pt>
                <c:pt idx="3451">
                  <c:v>25.24666666666667</c:v>
                </c:pt>
                <c:pt idx="3452">
                  <c:v>25.30666666666669</c:v>
                </c:pt>
                <c:pt idx="3453">
                  <c:v>25.317500000000031</c:v>
                </c:pt>
                <c:pt idx="3454">
                  <c:v>25.34249999999966</c:v>
                </c:pt>
                <c:pt idx="3455">
                  <c:v>25.43249999999966</c:v>
                </c:pt>
                <c:pt idx="3456">
                  <c:v>25.4933333333326</c:v>
                </c:pt>
                <c:pt idx="3457">
                  <c:v>25.515000000000001</c:v>
                </c:pt>
                <c:pt idx="3458">
                  <c:v>25.6325</c:v>
                </c:pt>
                <c:pt idx="3459">
                  <c:v>25.64083333333301</c:v>
                </c:pt>
                <c:pt idx="3460">
                  <c:v>25.663333333332709</c:v>
                </c:pt>
                <c:pt idx="3461">
                  <c:v>25.731666666666701</c:v>
                </c:pt>
                <c:pt idx="3462">
                  <c:v>25.74499999999999</c:v>
                </c:pt>
                <c:pt idx="3463">
                  <c:v>25.821666666666701</c:v>
                </c:pt>
                <c:pt idx="3464">
                  <c:v>25.91</c:v>
                </c:pt>
                <c:pt idx="3465">
                  <c:v>25.99166666666666</c:v>
                </c:pt>
                <c:pt idx="3466">
                  <c:v>25.997499999999889</c:v>
                </c:pt>
                <c:pt idx="3467">
                  <c:v>26.002499999999699</c:v>
                </c:pt>
                <c:pt idx="3468">
                  <c:v>26.076666666666689</c:v>
                </c:pt>
                <c:pt idx="3469">
                  <c:v>26.110000000000031</c:v>
                </c:pt>
                <c:pt idx="3470">
                  <c:v>26.18916666666669</c:v>
                </c:pt>
                <c:pt idx="3471">
                  <c:v>26.240833333332759</c:v>
                </c:pt>
                <c:pt idx="3472">
                  <c:v>26.29</c:v>
                </c:pt>
                <c:pt idx="3473">
                  <c:v>26.310000000000031</c:v>
                </c:pt>
                <c:pt idx="3474">
                  <c:v>26.3125</c:v>
                </c:pt>
                <c:pt idx="3475">
                  <c:v>26.359166666666731</c:v>
                </c:pt>
                <c:pt idx="3476">
                  <c:v>26.364166666666701</c:v>
                </c:pt>
                <c:pt idx="3477">
                  <c:v>26.515000000000001</c:v>
                </c:pt>
                <c:pt idx="3478">
                  <c:v>26.544999999999991</c:v>
                </c:pt>
                <c:pt idx="3479">
                  <c:v>26.68249999999966</c:v>
                </c:pt>
                <c:pt idx="3480">
                  <c:v>26.706666666666671</c:v>
                </c:pt>
                <c:pt idx="3481">
                  <c:v>26.755833333332799</c:v>
                </c:pt>
                <c:pt idx="3482">
                  <c:v>26.8325</c:v>
                </c:pt>
                <c:pt idx="3483">
                  <c:v>26.865833333332759</c:v>
                </c:pt>
                <c:pt idx="3484">
                  <c:v>26.887499999999889</c:v>
                </c:pt>
                <c:pt idx="3485">
                  <c:v>26.96749999999966</c:v>
                </c:pt>
                <c:pt idx="3486">
                  <c:v>26.99416666666669</c:v>
                </c:pt>
                <c:pt idx="3487">
                  <c:v>27.06</c:v>
                </c:pt>
                <c:pt idx="3488">
                  <c:v>27.148333333332669</c:v>
                </c:pt>
                <c:pt idx="3489">
                  <c:v>27.29</c:v>
                </c:pt>
                <c:pt idx="3490">
                  <c:v>27.378333333332701</c:v>
                </c:pt>
                <c:pt idx="3491">
                  <c:v>27.402499999999581</c:v>
                </c:pt>
                <c:pt idx="3492">
                  <c:v>27.40833333333256</c:v>
                </c:pt>
                <c:pt idx="3493">
                  <c:v>27.955833333332748</c:v>
                </c:pt>
                <c:pt idx="3494">
                  <c:v>27.98083333333264</c:v>
                </c:pt>
              </c:numCache>
            </c:numRef>
          </c:xVal>
          <c:yVal>
            <c:numRef>
              <c:f>'PrePost MELD Pt Survival'!$C$2:$C$3496</c:f>
              <c:numCache>
                <c:formatCode>General</c:formatCode>
                <c:ptCount val="3495"/>
                <c:pt idx="0">
                  <c:v>100</c:v>
                </c:pt>
                <c:pt idx="1">
                  <c:v>99.245640000000023</c:v>
                </c:pt>
                <c:pt idx="2">
                  <c:v>98.915600000000026</c:v>
                </c:pt>
                <c:pt idx="3">
                  <c:v>98.774160000000023</c:v>
                </c:pt>
                <c:pt idx="4">
                  <c:v>98.585579999999979</c:v>
                </c:pt>
                <c:pt idx="5">
                  <c:v>98.255539999999982</c:v>
                </c:pt>
                <c:pt idx="6">
                  <c:v>98.114100000000022</c:v>
                </c:pt>
                <c:pt idx="7">
                  <c:v>97.878359999999589</c:v>
                </c:pt>
                <c:pt idx="8">
                  <c:v>97.595470000000006</c:v>
                </c:pt>
                <c:pt idx="9">
                  <c:v>97.265439999999998</c:v>
                </c:pt>
                <c:pt idx="10">
                  <c:v>97.123999999999981</c:v>
                </c:pt>
                <c:pt idx="11">
                  <c:v>96.982560000000007</c:v>
                </c:pt>
                <c:pt idx="12">
                  <c:v>96.558229999999995</c:v>
                </c:pt>
                <c:pt idx="13">
                  <c:v>96.463930000000005</c:v>
                </c:pt>
                <c:pt idx="14">
                  <c:v>96.369640000000004</c:v>
                </c:pt>
                <c:pt idx="15">
                  <c:v>96.181049999999999</c:v>
                </c:pt>
                <c:pt idx="16">
                  <c:v>96.039599999999993</c:v>
                </c:pt>
                <c:pt idx="17">
                  <c:v>95.992450000000005</c:v>
                </c:pt>
                <c:pt idx="18">
                  <c:v>95.850809999999981</c:v>
                </c:pt>
                <c:pt idx="19">
                  <c:v>95.756320000000002</c:v>
                </c:pt>
                <c:pt idx="20">
                  <c:v>95.70908</c:v>
                </c:pt>
                <c:pt idx="21">
                  <c:v>95.661820000000006</c:v>
                </c:pt>
                <c:pt idx="22">
                  <c:v>95.425260000000023</c:v>
                </c:pt>
                <c:pt idx="23">
                  <c:v>95.377960000000002</c:v>
                </c:pt>
                <c:pt idx="24">
                  <c:v>95.18862</c:v>
                </c:pt>
                <c:pt idx="25">
                  <c:v>95.093900000000005</c:v>
                </c:pt>
                <c:pt idx="26">
                  <c:v>95.093900000000005</c:v>
                </c:pt>
                <c:pt idx="27">
                  <c:v>94.999150000000327</c:v>
                </c:pt>
                <c:pt idx="28">
                  <c:v>94.951740000000001</c:v>
                </c:pt>
                <c:pt idx="29">
                  <c:v>94.761930000000007</c:v>
                </c:pt>
                <c:pt idx="30">
                  <c:v>94.666979999999981</c:v>
                </c:pt>
                <c:pt idx="31">
                  <c:v>94.619479999999982</c:v>
                </c:pt>
                <c:pt idx="32">
                  <c:v>94.381979999999999</c:v>
                </c:pt>
                <c:pt idx="33">
                  <c:v>94.286879999999982</c:v>
                </c:pt>
                <c:pt idx="34">
                  <c:v>94.144240000000025</c:v>
                </c:pt>
                <c:pt idx="36">
                  <c:v>94.144240000000025</c:v>
                </c:pt>
                <c:pt idx="37">
                  <c:v>94.049000000000007</c:v>
                </c:pt>
                <c:pt idx="38">
                  <c:v>94.049000000000007</c:v>
                </c:pt>
                <c:pt idx="39">
                  <c:v>93.953670000000002</c:v>
                </c:pt>
                <c:pt idx="40">
                  <c:v>93.90598</c:v>
                </c:pt>
                <c:pt idx="41">
                  <c:v>93.810490000000001</c:v>
                </c:pt>
                <c:pt idx="42">
                  <c:v>93.667270000000002</c:v>
                </c:pt>
                <c:pt idx="43">
                  <c:v>93.524050000000003</c:v>
                </c:pt>
                <c:pt idx="44">
                  <c:v>93.476309999999998</c:v>
                </c:pt>
                <c:pt idx="45">
                  <c:v>93.380779999999618</c:v>
                </c:pt>
                <c:pt idx="46">
                  <c:v>93.285250000000005</c:v>
                </c:pt>
                <c:pt idx="47">
                  <c:v>93.189709999999948</c:v>
                </c:pt>
                <c:pt idx="48">
                  <c:v>92.998660000000413</c:v>
                </c:pt>
                <c:pt idx="50">
                  <c:v>92.903080000000003</c:v>
                </c:pt>
                <c:pt idx="51">
                  <c:v>92.855260000000001</c:v>
                </c:pt>
                <c:pt idx="52">
                  <c:v>92.807450000000003</c:v>
                </c:pt>
                <c:pt idx="53">
                  <c:v>92.759640000000005</c:v>
                </c:pt>
                <c:pt idx="54">
                  <c:v>92.616200000000006</c:v>
                </c:pt>
                <c:pt idx="55">
                  <c:v>92.472749999999948</c:v>
                </c:pt>
                <c:pt idx="57">
                  <c:v>92.424930000000003</c:v>
                </c:pt>
                <c:pt idx="58">
                  <c:v>92.329250000000002</c:v>
                </c:pt>
                <c:pt idx="59">
                  <c:v>92.185749999999558</c:v>
                </c:pt>
                <c:pt idx="60">
                  <c:v>92.090069999999997</c:v>
                </c:pt>
                <c:pt idx="62">
                  <c:v>91.994330000000005</c:v>
                </c:pt>
                <c:pt idx="63">
                  <c:v>91.898610000000005</c:v>
                </c:pt>
                <c:pt idx="65">
                  <c:v>91.898610000000005</c:v>
                </c:pt>
                <c:pt idx="66">
                  <c:v>91.850669999999994</c:v>
                </c:pt>
                <c:pt idx="67">
                  <c:v>91.850669999999994</c:v>
                </c:pt>
                <c:pt idx="68">
                  <c:v>91.658809999999718</c:v>
                </c:pt>
                <c:pt idx="69">
                  <c:v>91.610849999999999</c:v>
                </c:pt>
                <c:pt idx="70">
                  <c:v>91.562879999999979</c:v>
                </c:pt>
                <c:pt idx="71">
                  <c:v>91.466960000000313</c:v>
                </c:pt>
                <c:pt idx="72">
                  <c:v>91.418970000000002</c:v>
                </c:pt>
                <c:pt idx="74">
                  <c:v>91.322989999999848</c:v>
                </c:pt>
                <c:pt idx="75">
                  <c:v>91.17901999999998</c:v>
                </c:pt>
                <c:pt idx="76">
                  <c:v>91.17901999999998</c:v>
                </c:pt>
                <c:pt idx="77">
                  <c:v>91.082989999999981</c:v>
                </c:pt>
                <c:pt idx="78">
                  <c:v>90.986970000000014</c:v>
                </c:pt>
                <c:pt idx="79">
                  <c:v>90.890940000000001</c:v>
                </c:pt>
                <c:pt idx="81">
                  <c:v>90.890940000000001</c:v>
                </c:pt>
                <c:pt idx="82">
                  <c:v>90.842849999999999</c:v>
                </c:pt>
                <c:pt idx="83">
                  <c:v>90.794760000000025</c:v>
                </c:pt>
                <c:pt idx="85">
                  <c:v>90.698579999999978</c:v>
                </c:pt>
                <c:pt idx="86">
                  <c:v>90.602399999999719</c:v>
                </c:pt>
                <c:pt idx="87">
                  <c:v>90.458120000000022</c:v>
                </c:pt>
                <c:pt idx="88">
                  <c:v>90.410030000000006</c:v>
                </c:pt>
                <c:pt idx="89">
                  <c:v>90.361940000000004</c:v>
                </c:pt>
                <c:pt idx="90">
                  <c:v>90.313850000000002</c:v>
                </c:pt>
                <c:pt idx="91">
                  <c:v>90.26573999999998</c:v>
                </c:pt>
                <c:pt idx="92">
                  <c:v>90.217620000001475</c:v>
                </c:pt>
                <c:pt idx="93">
                  <c:v>90.217620000001475</c:v>
                </c:pt>
                <c:pt idx="94">
                  <c:v>90.169460000000001</c:v>
                </c:pt>
                <c:pt idx="95">
                  <c:v>90.169460000000001</c:v>
                </c:pt>
                <c:pt idx="96">
                  <c:v>90.121229999999997</c:v>
                </c:pt>
                <c:pt idx="97">
                  <c:v>90.072989999999848</c:v>
                </c:pt>
                <c:pt idx="99">
                  <c:v>89.97645</c:v>
                </c:pt>
                <c:pt idx="100">
                  <c:v>89.879909999999981</c:v>
                </c:pt>
                <c:pt idx="101">
                  <c:v>89.831630000000004</c:v>
                </c:pt>
                <c:pt idx="102">
                  <c:v>89.735050000000001</c:v>
                </c:pt>
                <c:pt idx="103">
                  <c:v>89.638449999999978</c:v>
                </c:pt>
                <c:pt idx="104">
                  <c:v>89.590160000000026</c:v>
                </c:pt>
                <c:pt idx="105">
                  <c:v>89.493560000000613</c:v>
                </c:pt>
                <c:pt idx="106">
                  <c:v>89.445270000000022</c:v>
                </c:pt>
                <c:pt idx="107">
                  <c:v>89.396969999999996</c:v>
                </c:pt>
                <c:pt idx="108">
                  <c:v>89.396969999999996</c:v>
                </c:pt>
                <c:pt idx="109">
                  <c:v>89.348620000000025</c:v>
                </c:pt>
                <c:pt idx="110">
                  <c:v>89.300250000000005</c:v>
                </c:pt>
                <c:pt idx="111">
                  <c:v>89.155039999999588</c:v>
                </c:pt>
                <c:pt idx="113">
                  <c:v>89.106639999999999</c:v>
                </c:pt>
                <c:pt idx="114">
                  <c:v>89.106639999999999</c:v>
                </c:pt>
                <c:pt idx="115">
                  <c:v>89.058210000000003</c:v>
                </c:pt>
                <c:pt idx="116">
                  <c:v>89.058210000000003</c:v>
                </c:pt>
                <c:pt idx="119">
                  <c:v>88.961300000000023</c:v>
                </c:pt>
                <c:pt idx="121">
                  <c:v>88.912820000000025</c:v>
                </c:pt>
                <c:pt idx="122">
                  <c:v>88.864339999999999</c:v>
                </c:pt>
                <c:pt idx="125">
                  <c:v>88.670209999999983</c:v>
                </c:pt>
                <c:pt idx="126">
                  <c:v>88.573139999999981</c:v>
                </c:pt>
                <c:pt idx="127">
                  <c:v>88.476079999999982</c:v>
                </c:pt>
                <c:pt idx="128">
                  <c:v>88.427540000000022</c:v>
                </c:pt>
                <c:pt idx="129">
                  <c:v>88.378959999999978</c:v>
                </c:pt>
                <c:pt idx="130">
                  <c:v>88.330369999999974</c:v>
                </c:pt>
                <c:pt idx="132">
                  <c:v>88.281779999999998</c:v>
                </c:pt>
                <c:pt idx="133">
                  <c:v>88.233200000000025</c:v>
                </c:pt>
                <c:pt idx="134">
                  <c:v>88.233200000000025</c:v>
                </c:pt>
                <c:pt idx="135">
                  <c:v>88.135919999999999</c:v>
                </c:pt>
                <c:pt idx="137">
                  <c:v>88.087250000000026</c:v>
                </c:pt>
                <c:pt idx="138">
                  <c:v>87.989910000000023</c:v>
                </c:pt>
                <c:pt idx="139">
                  <c:v>87.989910000000023</c:v>
                </c:pt>
                <c:pt idx="140">
                  <c:v>87.989910000000023</c:v>
                </c:pt>
                <c:pt idx="141">
                  <c:v>87.989910000000023</c:v>
                </c:pt>
                <c:pt idx="142">
                  <c:v>87.941170000000227</c:v>
                </c:pt>
                <c:pt idx="143">
                  <c:v>87.892399999999981</c:v>
                </c:pt>
                <c:pt idx="144">
                  <c:v>87.843620000000513</c:v>
                </c:pt>
                <c:pt idx="146">
                  <c:v>87.794850000000025</c:v>
                </c:pt>
                <c:pt idx="147">
                  <c:v>87.746070000000003</c:v>
                </c:pt>
                <c:pt idx="149">
                  <c:v>87.746070000000003</c:v>
                </c:pt>
                <c:pt idx="150">
                  <c:v>87.697270000000003</c:v>
                </c:pt>
                <c:pt idx="151">
                  <c:v>87.64846</c:v>
                </c:pt>
                <c:pt idx="152">
                  <c:v>87.599660000000213</c:v>
                </c:pt>
                <c:pt idx="153">
                  <c:v>87.404460000000313</c:v>
                </c:pt>
                <c:pt idx="154">
                  <c:v>87.355599999999981</c:v>
                </c:pt>
                <c:pt idx="155">
                  <c:v>87.355599999999981</c:v>
                </c:pt>
                <c:pt idx="156">
                  <c:v>87.306690000000003</c:v>
                </c:pt>
                <c:pt idx="158">
                  <c:v>87.257769999999994</c:v>
                </c:pt>
                <c:pt idx="162">
                  <c:v>87.159959999999998</c:v>
                </c:pt>
                <c:pt idx="163">
                  <c:v>87.013220000001013</c:v>
                </c:pt>
                <c:pt idx="164">
                  <c:v>86.964280000000727</c:v>
                </c:pt>
                <c:pt idx="165">
                  <c:v>86.91534</c:v>
                </c:pt>
                <c:pt idx="166">
                  <c:v>86.91534</c:v>
                </c:pt>
                <c:pt idx="167">
                  <c:v>86.817410000000024</c:v>
                </c:pt>
                <c:pt idx="168">
                  <c:v>86.817410000000024</c:v>
                </c:pt>
                <c:pt idx="169">
                  <c:v>86.817410000000024</c:v>
                </c:pt>
                <c:pt idx="171">
                  <c:v>86.768360000000001</c:v>
                </c:pt>
                <c:pt idx="172">
                  <c:v>86.719280000000026</c:v>
                </c:pt>
                <c:pt idx="173">
                  <c:v>86.621069999999975</c:v>
                </c:pt>
                <c:pt idx="174">
                  <c:v>86.621069999999975</c:v>
                </c:pt>
                <c:pt idx="175">
                  <c:v>86.522799999999748</c:v>
                </c:pt>
                <c:pt idx="176">
                  <c:v>86.522799999999748</c:v>
                </c:pt>
                <c:pt idx="178">
                  <c:v>86.473640000000003</c:v>
                </c:pt>
                <c:pt idx="179">
                  <c:v>86.424460000000025</c:v>
                </c:pt>
                <c:pt idx="180">
                  <c:v>86.375269999999986</c:v>
                </c:pt>
                <c:pt idx="183">
                  <c:v>86.27688999999998</c:v>
                </c:pt>
                <c:pt idx="184">
                  <c:v>86.27688999999998</c:v>
                </c:pt>
                <c:pt idx="186">
                  <c:v>86.27688999999998</c:v>
                </c:pt>
                <c:pt idx="189">
                  <c:v>86.129159999999999</c:v>
                </c:pt>
                <c:pt idx="191">
                  <c:v>86.129159999999999</c:v>
                </c:pt>
                <c:pt idx="192">
                  <c:v>86.129159999999999</c:v>
                </c:pt>
                <c:pt idx="193">
                  <c:v>85.981250000000827</c:v>
                </c:pt>
                <c:pt idx="194">
                  <c:v>85.931930000000023</c:v>
                </c:pt>
                <c:pt idx="195">
                  <c:v>85.931930000000023</c:v>
                </c:pt>
                <c:pt idx="197">
                  <c:v>85.882569999999987</c:v>
                </c:pt>
                <c:pt idx="199">
                  <c:v>85.833179999999999</c:v>
                </c:pt>
                <c:pt idx="201">
                  <c:v>85.783789999999982</c:v>
                </c:pt>
                <c:pt idx="202">
                  <c:v>85.734410000000025</c:v>
                </c:pt>
                <c:pt idx="204">
                  <c:v>85.734410000000025</c:v>
                </c:pt>
                <c:pt idx="205">
                  <c:v>85.734410000000025</c:v>
                </c:pt>
                <c:pt idx="206">
                  <c:v>85.684970000000007</c:v>
                </c:pt>
                <c:pt idx="208">
                  <c:v>85.63552</c:v>
                </c:pt>
                <c:pt idx="211">
                  <c:v>85.63552</c:v>
                </c:pt>
                <c:pt idx="212">
                  <c:v>85.586020000000005</c:v>
                </c:pt>
                <c:pt idx="213">
                  <c:v>85.536520000000024</c:v>
                </c:pt>
                <c:pt idx="214">
                  <c:v>85.486990000000006</c:v>
                </c:pt>
                <c:pt idx="215">
                  <c:v>85.437460000000513</c:v>
                </c:pt>
                <c:pt idx="217">
                  <c:v>85.338290000000001</c:v>
                </c:pt>
                <c:pt idx="218">
                  <c:v>85.338290000000001</c:v>
                </c:pt>
                <c:pt idx="219">
                  <c:v>85.288640000000001</c:v>
                </c:pt>
                <c:pt idx="220">
                  <c:v>85.238979999999998</c:v>
                </c:pt>
                <c:pt idx="222">
                  <c:v>85.238979999999998</c:v>
                </c:pt>
                <c:pt idx="223">
                  <c:v>85.189239999999998</c:v>
                </c:pt>
                <c:pt idx="224">
                  <c:v>85.139479999999978</c:v>
                </c:pt>
                <c:pt idx="227">
                  <c:v>85.089699999999993</c:v>
                </c:pt>
                <c:pt idx="229">
                  <c:v>85.089699999999993</c:v>
                </c:pt>
                <c:pt idx="230">
                  <c:v>84.990050000000025</c:v>
                </c:pt>
                <c:pt idx="231">
                  <c:v>84.940240000000827</c:v>
                </c:pt>
                <c:pt idx="234">
                  <c:v>84.890420000000006</c:v>
                </c:pt>
                <c:pt idx="236">
                  <c:v>84.790660000000713</c:v>
                </c:pt>
                <c:pt idx="237">
                  <c:v>84.690910000000002</c:v>
                </c:pt>
                <c:pt idx="238">
                  <c:v>84.641040000000004</c:v>
                </c:pt>
                <c:pt idx="239">
                  <c:v>84.641040000000004</c:v>
                </c:pt>
                <c:pt idx="240">
                  <c:v>84.591090000000023</c:v>
                </c:pt>
                <c:pt idx="242">
                  <c:v>84.491170000000025</c:v>
                </c:pt>
                <c:pt idx="243">
                  <c:v>84.441200000001373</c:v>
                </c:pt>
                <c:pt idx="244">
                  <c:v>84.391240000000025</c:v>
                </c:pt>
                <c:pt idx="245">
                  <c:v>84.341280000000026</c:v>
                </c:pt>
                <c:pt idx="246">
                  <c:v>84.291280000000313</c:v>
                </c:pt>
                <c:pt idx="247">
                  <c:v>84.241260000001446</c:v>
                </c:pt>
                <c:pt idx="248">
                  <c:v>84.191220000000527</c:v>
                </c:pt>
                <c:pt idx="249">
                  <c:v>84.141170000000002</c:v>
                </c:pt>
                <c:pt idx="250">
                  <c:v>84.141170000000002</c:v>
                </c:pt>
                <c:pt idx="251">
                  <c:v>84.141170000000002</c:v>
                </c:pt>
                <c:pt idx="252">
                  <c:v>84.091060000000013</c:v>
                </c:pt>
                <c:pt idx="253">
                  <c:v>84.040920000000213</c:v>
                </c:pt>
                <c:pt idx="254">
                  <c:v>83.990750000000006</c:v>
                </c:pt>
                <c:pt idx="255">
                  <c:v>83.940480000000022</c:v>
                </c:pt>
                <c:pt idx="256">
                  <c:v>83.940480000000022</c:v>
                </c:pt>
                <c:pt idx="257">
                  <c:v>83.890190000000004</c:v>
                </c:pt>
                <c:pt idx="258">
                  <c:v>83.890190000000004</c:v>
                </c:pt>
                <c:pt idx="259">
                  <c:v>83.890190000000004</c:v>
                </c:pt>
                <c:pt idx="260">
                  <c:v>83.83981</c:v>
                </c:pt>
                <c:pt idx="262">
                  <c:v>83.83981</c:v>
                </c:pt>
                <c:pt idx="263">
                  <c:v>83.78937999999998</c:v>
                </c:pt>
                <c:pt idx="265">
                  <c:v>83.738939999999999</c:v>
                </c:pt>
                <c:pt idx="266">
                  <c:v>83.688499999999948</c:v>
                </c:pt>
                <c:pt idx="268">
                  <c:v>83.638019999999983</c:v>
                </c:pt>
                <c:pt idx="269">
                  <c:v>83.587549999999993</c:v>
                </c:pt>
                <c:pt idx="270">
                  <c:v>83.587549999999993</c:v>
                </c:pt>
                <c:pt idx="272">
                  <c:v>83.486530000000002</c:v>
                </c:pt>
                <c:pt idx="274">
                  <c:v>83.436000000000007</c:v>
                </c:pt>
                <c:pt idx="276">
                  <c:v>83.385429999999985</c:v>
                </c:pt>
                <c:pt idx="277">
                  <c:v>83.334860000000006</c:v>
                </c:pt>
                <c:pt idx="278">
                  <c:v>83.284290000000027</c:v>
                </c:pt>
                <c:pt idx="279">
                  <c:v>83.233700000000013</c:v>
                </c:pt>
                <c:pt idx="280">
                  <c:v>83.233700000000013</c:v>
                </c:pt>
                <c:pt idx="281">
                  <c:v>83.183069999999987</c:v>
                </c:pt>
                <c:pt idx="282">
                  <c:v>83.183069999999987</c:v>
                </c:pt>
                <c:pt idx="283">
                  <c:v>83.132409999999979</c:v>
                </c:pt>
                <c:pt idx="284">
                  <c:v>83.08175</c:v>
                </c:pt>
                <c:pt idx="285">
                  <c:v>83.08175</c:v>
                </c:pt>
                <c:pt idx="286">
                  <c:v>83.031060000000025</c:v>
                </c:pt>
                <c:pt idx="287">
                  <c:v>83.031060000000025</c:v>
                </c:pt>
                <c:pt idx="288">
                  <c:v>83.031060000000025</c:v>
                </c:pt>
                <c:pt idx="289">
                  <c:v>83.031060000000025</c:v>
                </c:pt>
                <c:pt idx="292">
                  <c:v>83.031060000000025</c:v>
                </c:pt>
                <c:pt idx="293">
                  <c:v>82.980250000000026</c:v>
                </c:pt>
                <c:pt idx="294">
                  <c:v>82.878619999999998</c:v>
                </c:pt>
                <c:pt idx="295">
                  <c:v>82.878619999999998</c:v>
                </c:pt>
                <c:pt idx="298">
                  <c:v>82.827739999999949</c:v>
                </c:pt>
                <c:pt idx="300">
                  <c:v>82.725979999999979</c:v>
                </c:pt>
                <c:pt idx="301">
                  <c:v>82.675049999999558</c:v>
                </c:pt>
                <c:pt idx="302">
                  <c:v>82.573039999999978</c:v>
                </c:pt>
                <c:pt idx="304">
                  <c:v>82.573039999999978</c:v>
                </c:pt>
                <c:pt idx="305">
                  <c:v>82.573039999999978</c:v>
                </c:pt>
                <c:pt idx="306">
                  <c:v>82.521940000000001</c:v>
                </c:pt>
                <c:pt idx="307">
                  <c:v>82.470849999999999</c:v>
                </c:pt>
                <c:pt idx="309">
                  <c:v>82.470849999999999</c:v>
                </c:pt>
                <c:pt idx="310">
                  <c:v>82.419680000000227</c:v>
                </c:pt>
                <c:pt idx="311">
                  <c:v>82.368520000000004</c:v>
                </c:pt>
                <c:pt idx="312">
                  <c:v>82.266139999999993</c:v>
                </c:pt>
                <c:pt idx="313">
                  <c:v>82.214940000000027</c:v>
                </c:pt>
                <c:pt idx="314">
                  <c:v>82.112560000000002</c:v>
                </c:pt>
                <c:pt idx="316">
                  <c:v>82.061369999999997</c:v>
                </c:pt>
                <c:pt idx="318">
                  <c:v>82.061369999999997</c:v>
                </c:pt>
                <c:pt idx="319">
                  <c:v>82.061369999999997</c:v>
                </c:pt>
                <c:pt idx="320">
                  <c:v>82.010120000000313</c:v>
                </c:pt>
                <c:pt idx="321">
                  <c:v>81.907600000000613</c:v>
                </c:pt>
                <c:pt idx="322">
                  <c:v>81.907600000000613</c:v>
                </c:pt>
                <c:pt idx="323">
                  <c:v>81.907600000000613</c:v>
                </c:pt>
                <c:pt idx="324">
                  <c:v>81.907600000000613</c:v>
                </c:pt>
                <c:pt idx="326">
                  <c:v>81.907600000000613</c:v>
                </c:pt>
                <c:pt idx="327">
                  <c:v>81.907600000000613</c:v>
                </c:pt>
                <c:pt idx="329">
                  <c:v>81.907600000000613</c:v>
                </c:pt>
                <c:pt idx="330">
                  <c:v>81.907600000000613</c:v>
                </c:pt>
                <c:pt idx="331">
                  <c:v>81.855989999999949</c:v>
                </c:pt>
                <c:pt idx="332">
                  <c:v>81.804370000000006</c:v>
                </c:pt>
                <c:pt idx="333">
                  <c:v>81.804370000000006</c:v>
                </c:pt>
                <c:pt idx="334">
                  <c:v>81.804370000000006</c:v>
                </c:pt>
                <c:pt idx="335">
                  <c:v>81.752669999999995</c:v>
                </c:pt>
                <c:pt idx="336">
                  <c:v>81.752669999999995</c:v>
                </c:pt>
                <c:pt idx="337">
                  <c:v>81.752669999999995</c:v>
                </c:pt>
                <c:pt idx="338">
                  <c:v>81.752669999999995</c:v>
                </c:pt>
                <c:pt idx="339">
                  <c:v>81.700860000000006</c:v>
                </c:pt>
                <c:pt idx="340">
                  <c:v>81.649060000000006</c:v>
                </c:pt>
                <c:pt idx="341">
                  <c:v>81.597210000001013</c:v>
                </c:pt>
                <c:pt idx="342">
                  <c:v>81.545330000000007</c:v>
                </c:pt>
                <c:pt idx="343">
                  <c:v>81.493470000000002</c:v>
                </c:pt>
                <c:pt idx="344">
                  <c:v>81.441590000001199</c:v>
                </c:pt>
                <c:pt idx="346">
                  <c:v>81.389690000000002</c:v>
                </c:pt>
                <c:pt idx="347">
                  <c:v>81.389690000000002</c:v>
                </c:pt>
                <c:pt idx="348">
                  <c:v>81.389690000000002</c:v>
                </c:pt>
                <c:pt idx="349">
                  <c:v>81.389690000000002</c:v>
                </c:pt>
                <c:pt idx="351">
                  <c:v>81.389690000000002</c:v>
                </c:pt>
                <c:pt idx="352">
                  <c:v>81.389690000000002</c:v>
                </c:pt>
                <c:pt idx="353">
                  <c:v>81.337549999999993</c:v>
                </c:pt>
                <c:pt idx="354">
                  <c:v>81.337549999999993</c:v>
                </c:pt>
                <c:pt idx="355">
                  <c:v>81.285339999999948</c:v>
                </c:pt>
                <c:pt idx="356">
                  <c:v>81.233130000000003</c:v>
                </c:pt>
                <c:pt idx="357">
                  <c:v>81.180889999999948</c:v>
                </c:pt>
                <c:pt idx="358">
                  <c:v>81.128549999999848</c:v>
                </c:pt>
                <c:pt idx="359">
                  <c:v>81.07611</c:v>
                </c:pt>
                <c:pt idx="361">
                  <c:v>81.07611</c:v>
                </c:pt>
                <c:pt idx="362">
                  <c:v>81.07611</c:v>
                </c:pt>
                <c:pt idx="363">
                  <c:v>81.023600000000002</c:v>
                </c:pt>
                <c:pt idx="364">
                  <c:v>80.971080000000001</c:v>
                </c:pt>
                <c:pt idx="365">
                  <c:v>80.971080000000001</c:v>
                </c:pt>
                <c:pt idx="366">
                  <c:v>80.971080000000001</c:v>
                </c:pt>
                <c:pt idx="367">
                  <c:v>80.918440000000004</c:v>
                </c:pt>
                <c:pt idx="368">
                  <c:v>80.865789999999848</c:v>
                </c:pt>
                <c:pt idx="369">
                  <c:v>80.813149999999993</c:v>
                </c:pt>
                <c:pt idx="370">
                  <c:v>80.760500000000022</c:v>
                </c:pt>
                <c:pt idx="372">
                  <c:v>80.760500000000022</c:v>
                </c:pt>
                <c:pt idx="373">
                  <c:v>80.760500000000022</c:v>
                </c:pt>
                <c:pt idx="374">
                  <c:v>80.760500000000022</c:v>
                </c:pt>
                <c:pt idx="378">
                  <c:v>80.707640000000026</c:v>
                </c:pt>
                <c:pt idx="379">
                  <c:v>80.654789999999949</c:v>
                </c:pt>
                <c:pt idx="380">
                  <c:v>80.549090000000007</c:v>
                </c:pt>
                <c:pt idx="382">
                  <c:v>80.496230000000025</c:v>
                </c:pt>
                <c:pt idx="383">
                  <c:v>80.443370000000002</c:v>
                </c:pt>
                <c:pt idx="386">
                  <c:v>80.443370000000002</c:v>
                </c:pt>
                <c:pt idx="387">
                  <c:v>80.39049</c:v>
                </c:pt>
                <c:pt idx="388">
                  <c:v>80.337530000000001</c:v>
                </c:pt>
                <c:pt idx="389">
                  <c:v>80.337530000000001</c:v>
                </c:pt>
                <c:pt idx="390">
                  <c:v>80.284500000000023</c:v>
                </c:pt>
                <c:pt idx="391">
                  <c:v>80.284500000000023</c:v>
                </c:pt>
                <c:pt idx="392">
                  <c:v>80.284500000000023</c:v>
                </c:pt>
                <c:pt idx="393">
                  <c:v>80.284500000000023</c:v>
                </c:pt>
                <c:pt idx="396">
                  <c:v>80.231260000001242</c:v>
                </c:pt>
                <c:pt idx="398">
                  <c:v>80.231260000001242</c:v>
                </c:pt>
                <c:pt idx="402">
                  <c:v>80.231260000001242</c:v>
                </c:pt>
                <c:pt idx="404">
                  <c:v>80.231260000001242</c:v>
                </c:pt>
                <c:pt idx="405">
                  <c:v>80.231260000001242</c:v>
                </c:pt>
                <c:pt idx="406">
                  <c:v>80.231260000001242</c:v>
                </c:pt>
                <c:pt idx="407">
                  <c:v>80.177739999999588</c:v>
                </c:pt>
                <c:pt idx="408">
                  <c:v>80.177739999999588</c:v>
                </c:pt>
                <c:pt idx="409">
                  <c:v>80.12415</c:v>
                </c:pt>
                <c:pt idx="411">
                  <c:v>80.12415</c:v>
                </c:pt>
                <c:pt idx="412">
                  <c:v>80.070509999999999</c:v>
                </c:pt>
                <c:pt idx="414">
                  <c:v>80.070509999999999</c:v>
                </c:pt>
                <c:pt idx="415">
                  <c:v>80.016850000000005</c:v>
                </c:pt>
                <c:pt idx="416">
                  <c:v>80.016850000000005</c:v>
                </c:pt>
                <c:pt idx="417">
                  <c:v>79.963070000000002</c:v>
                </c:pt>
                <c:pt idx="418">
                  <c:v>79.963070000000002</c:v>
                </c:pt>
                <c:pt idx="419">
                  <c:v>79.963070000000002</c:v>
                </c:pt>
                <c:pt idx="420">
                  <c:v>79.963070000000002</c:v>
                </c:pt>
                <c:pt idx="422">
                  <c:v>79.963070000000002</c:v>
                </c:pt>
                <c:pt idx="423">
                  <c:v>79.909150000000025</c:v>
                </c:pt>
                <c:pt idx="424">
                  <c:v>79.909150000000025</c:v>
                </c:pt>
                <c:pt idx="425">
                  <c:v>79.855159999999998</c:v>
                </c:pt>
                <c:pt idx="426">
                  <c:v>79.855159999999998</c:v>
                </c:pt>
                <c:pt idx="427">
                  <c:v>79.855159999999998</c:v>
                </c:pt>
                <c:pt idx="428">
                  <c:v>79.855159999999998</c:v>
                </c:pt>
                <c:pt idx="429">
                  <c:v>79.855159999999998</c:v>
                </c:pt>
                <c:pt idx="430">
                  <c:v>79.855159999999998</c:v>
                </c:pt>
                <c:pt idx="431">
                  <c:v>79.855159999999998</c:v>
                </c:pt>
                <c:pt idx="432">
                  <c:v>79.855159999999998</c:v>
                </c:pt>
                <c:pt idx="434">
                  <c:v>79.855159999999998</c:v>
                </c:pt>
                <c:pt idx="436">
                  <c:v>79.855159999999998</c:v>
                </c:pt>
                <c:pt idx="437">
                  <c:v>79.800759999999983</c:v>
                </c:pt>
                <c:pt idx="438">
                  <c:v>79.800759999999983</c:v>
                </c:pt>
                <c:pt idx="440">
                  <c:v>79.746290000000613</c:v>
                </c:pt>
                <c:pt idx="441">
                  <c:v>79.637349999999998</c:v>
                </c:pt>
                <c:pt idx="442">
                  <c:v>79.637349999999998</c:v>
                </c:pt>
                <c:pt idx="443">
                  <c:v>79.637349999999998</c:v>
                </c:pt>
                <c:pt idx="444">
                  <c:v>79.582759999999979</c:v>
                </c:pt>
                <c:pt idx="445">
                  <c:v>79.528179999999978</c:v>
                </c:pt>
                <c:pt idx="446">
                  <c:v>79.528179999999978</c:v>
                </c:pt>
                <c:pt idx="447">
                  <c:v>79.528179999999978</c:v>
                </c:pt>
                <c:pt idx="448">
                  <c:v>79.473529999999997</c:v>
                </c:pt>
                <c:pt idx="450">
                  <c:v>79.418820000000025</c:v>
                </c:pt>
                <c:pt idx="452">
                  <c:v>79.418820000000025</c:v>
                </c:pt>
                <c:pt idx="454">
                  <c:v>79.418820000000025</c:v>
                </c:pt>
                <c:pt idx="455">
                  <c:v>79.363979999999998</c:v>
                </c:pt>
                <c:pt idx="456">
                  <c:v>79.363979999999998</c:v>
                </c:pt>
                <c:pt idx="457">
                  <c:v>79.363979999999998</c:v>
                </c:pt>
                <c:pt idx="459">
                  <c:v>79.309010000000001</c:v>
                </c:pt>
                <c:pt idx="460">
                  <c:v>79.309010000000001</c:v>
                </c:pt>
                <c:pt idx="461">
                  <c:v>79.309010000000001</c:v>
                </c:pt>
                <c:pt idx="462">
                  <c:v>79.25394</c:v>
                </c:pt>
                <c:pt idx="464">
                  <c:v>79.25394</c:v>
                </c:pt>
                <c:pt idx="465">
                  <c:v>79.25394</c:v>
                </c:pt>
                <c:pt idx="466">
                  <c:v>79.25394</c:v>
                </c:pt>
                <c:pt idx="467">
                  <c:v>79.25394</c:v>
                </c:pt>
                <c:pt idx="468">
                  <c:v>79.198599999999999</c:v>
                </c:pt>
                <c:pt idx="469">
                  <c:v>79.143260000000026</c:v>
                </c:pt>
                <c:pt idx="471">
                  <c:v>79.087910000000022</c:v>
                </c:pt>
                <c:pt idx="472">
                  <c:v>79.087910000000022</c:v>
                </c:pt>
                <c:pt idx="473">
                  <c:v>79.032520000000005</c:v>
                </c:pt>
                <c:pt idx="474">
                  <c:v>78.977140000000006</c:v>
                </c:pt>
                <c:pt idx="475">
                  <c:v>78.921760000000006</c:v>
                </c:pt>
                <c:pt idx="476">
                  <c:v>78.866330000000005</c:v>
                </c:pt>
                <c:pt idx="477">
                  <c:v>78.755329999999987</c:v>
                </c:pt>
                <c:pt idx="480">
                  <c:v>78.755329999999987</c:v>
                </c:pt>
                <c:pt idx="481">
                  <c:v>78.755329999999987</c:v>
                </c:pt>
                <c:pt idx="482">
                  <c:v>78.699709999999982</c:v>
                </c:pt>
                <c:pt idx="484">
                  <c:v>78.644100000000023</c:v>
                </c:pt>
                <c:pt idx="485">
                  <c:v>78.644100000000023</c:v>
                </c:pt>
                <c:pt idx="486">
                  <c:v>78.644100000000023</c:v>
                </c:pt>
                <c:pt idx="488">
                  <c:v>78.644100000000023</c:v>
                </c:pt>
                <c:pt idx="489">
                  <c:v>78.644100000000023</c:v>
                </c:pt>
                <c:pt idx="490">
                  <c:v>78.588279999999983</c:v>
                </c:pt>
                <c:pt idx="491">
                  <c:v>78.588279999999983</c:v>
                </c:pt>
                <c:pt idx="492">
                  <c:v>78.588279999999983</c:v>
                </c:pt>
                <c:pt idx="495">
                  <c:v>78.532389999999978</c:v>
                </c:pt>
                <c:pt idx="497">
                  <c:v>78.532389999999978</c:v>
                </c:pt>
                <c:pt idx="498">
                  <c:v>78.532389999999978</c:v>
                </c:pt>
                <c:pt idx="500">
                  <c:v>78.532389999999978</c:v>
                </c:pt>
                <c:pt idx="502">
                  <c:v>78.532389999999978</c:v>
                </c:pt>
                <c:pt idx="503">
                  <c:v>78.532389999999978</c:v>
                </c:pt>
                <c:pt idx="504">
                  <c:v>78.476249999999993</c:v>
                </c:pt>
                <c:pt idx="505">
                  <c:v>78.420110000000022</c:v>
                </c:pt>
                <c:pt idx="506">
                  <c:v>78.363950000000003</c:v>
                </c:pt>
                <c:pt idx="507">
                  <c:v>78.363950000000003</c:v>
                </c:pt>
                <c:pt idx="508">
                  <c:v>78.363950000000003</c:v>
                </c:pt>
                <c:pt idx="509">
                  <c:v>78.363950000000003</c:v>
                </c:pt>
                <c:pt idx="510">
                  <c:v>78.307600000000022</c:v>
                </c:pt>
                <c:pt idx="511">
                  <c:v>78.307600000000022</c:v>
                </c:pt>
                <c:pt idx="513">
                  <c:v>78.307600000000022</c:v>
                </c:pt>
                <c:pt idx="514">
                  <c:v>78.307600000000022</c:v>
                </c:pt>
                <c:pt idx="515">
                  <c:v>78.307600000000022</c:v>
                </c:pt>
                <c:pt idx="516">
                  <c:v>78.307600000000022</c:v>
                </c:pt>
                <c:pt idx="518">
                  <c:v>78.25103</c:v>
                </c:pt>
                <c:pt idx="520">
                  <c:v>78.19444</c:v>
                </c:pt>
                <c:pt idx="521">
                  <c:v>78.19444</c:v>
                </c:pt>
                <c:pt idx="522">
                  <c:v>78.19444</c:v>
                </c:pt>
                <c:pt idx="524">
                  <c:v>78.13773999999998</c:v>
                </c:pt>
                <c:pt idx="525">
                  <c:v>78.08099</c:v>
                </c:pt>
                <c:pt idx="526">
                  <c:v>78.024210000000025</c:v>
                </c:pt>
                <c:pt idx="527">
                  <c:v>77.967300000000023</c:v>
                </c:pt>
                <c:pt idx="528">
                  <c:v>77.910350000000022</c:v>
                </c:pt>
                <c:pt idx="530">
                  <c:v>77.853389999999948</c:v>
                </c:pt>
                <c:pt idx="531">
                  <c:v>77.853389999999948</c:v>
                </c:pt>
                <c:pt idx="533">
                  <c:v>77.796360000000007</c:v>
                </c:pt>
                <c:pt idx="534">
                  <c:v>77.739320000000006</c:v>
                </c:pt>
                <c:pt idx="535">
                  <c:v>77.682289999999981</c:v>
                </c:pt>
                <c:pt idx="537">
                  <c:v>77.625079999999258</c:v>
                </c:pt>
                <c:pt idx="538">
                  <c:v>77.567880000000002</c:v>
                </c:pt>
                <c:pt idx="539">
                  <c:v>77.510680000000022</c:v>
                </c:pt>
                <c:pt idx="540">
                  <c:v>77.453440000000001</c:v>
                </c:pt>
                <c:pt idx="541">
                  <c:v>77.396190000000004</c:v>
                </c:pt>
                <c:pt idx="542">
                  <c:v>77.396190000000004</c:v>
                </c:pt>
                <c:pt idx="543">
                  <c:v>77.396190000000004</c:v>
                </c:pt>
                <c:pt idx="544">
                  <c:v>77.338809999999981</c:v>
                </c:pt>
                <c:pt idx="545">
                  <c:v>77.338809999999981</c:v>
                </c:pt>
                <c:pt idx="548">
                  <c:v>77.338809999999981</c:v>
                </c:pt>
                <c:pt idx="549">
                  <c:v>77.281270000000006</c:v>
                </c:pt>
                <c:pt idx="550">
                  <c:v>77.281270000000006</c:v>
                </c:pt>
                <c:pt idx="553">
                  <c:v>77.281270000000006</c:v>
                </c:pt>
                <c:pt idx="555">
                  <c:v>77.281270000000006</c:v>
                </c:pt>
                <c:pt idx="557">
                  <c:v>77.223510000000005</c:v>
                </c:pt>
                <c:pt idx="560">
                  <c:v>77.223510000000005</c:v>
                </c:pt>
                <c:pt idx="561">
                  <c:v>77.165709999999848</c:v>
                </c:pt>
                <c:pt idx="562">
                  <c:v>77.165709999999848</c:v>
                </c:pt>
                <c:pt idx="563">
                  <c:v>77.165709999999848</c:v>
                </c:pt>
                <c:pt idx="565">
                  <c:v>77.165709999999848</c:v>
                </c:pt>
                <c:pt idx="566">
                  <c:v>77.107769999999974</c:v>
                </c:pt>
                <c:pt idx="567">
                  <c:v>77.107769999999974</c:v>
                </c:pt>
                <c:pt idx="568">
                  <c:v>77.107769999999974</c:v>
                </c:pt>
                <c:pt idx="569">
                  <c:v>77.107769999999974</c:v>
                </c:pt>
                <c:pt idx="570">
                  <c:v>77.107769999999974</c:v>
                </c:pt>
                <c:pt idx="572">
                  <c:v>77.049620000001127</c:v>
                </c:pt>
                <c:pt idx="573">
                  <c:v>77.049620000001127</c:v>
                </c:pt>
                <c:pt idx="574">
                  <c:v>77.049620000001127</c:v>
                </c:pt>
                <c:pt idx="575">
                  <c:v>76.991390000000024</c:v>
                </c:pt>
                <c:pt idx="576">
                  <c:v>76.991390000000024</c:v>
                </c:pt>
                <c:pt idx="577">
                  <c:v>76.933110000000113</c:v>
                </c:pt>
                <c:pt idx="579">
                  <c:v>76.933110000000113</c:v>
                </c:pt>
                <c:pt idx="580">
                  <c:v>76.874690000000001</c:v>
                </c:pt>
                <c:pt idx="581">
                  <c:v>76.816230000000004</c:v>
                </c:pt>
                <c:pt idx="582">
                  <c:v>76.816230000000004</c:v>
                </c:pt>
                <c:pt idx="583">
                  <c:v>76.816230000000004</c:v>
                </c:pt>
                <c:pt idx="584">
                  <c:v>76.816230000000004</c:v>
                </c:pt>
                <c:pt idx="585">
                  <c:v>76.816230000000004</c:v>
                </c:pt>
                <c:pt idx="587">
                  <c:v>76.757450000000006</c:v>
                </c:pt>
                <c:pt idx="589">
                  <c:v>76.698679999999982</c:v>
                </c:pt>
                <c:pt idx="590">
                  <c:v>76.698679999999982</c:v>
                </c:pt>
                <c:pt idx="591">
                  <c:v>76.698679999999982</c:v>
                </c:pt>
                <c:pt idx="592">
                  <c:v>76.63982</c:v>
                </c:pt>
                <c:pt idx="594">
                  <c:v>76.63982</c:v>
                </c:pt>
                <c:pt idx="596">
                  <c:v>76.63982</c:v>
                </c:pt>
                <c:pt idx="598">
                  <c:v>76.580830000000006</c:v>
                </c:pt>
                <c:pt idx="599">
                  <c:v>76.521829999999994</c:v>
                </c:pt>
                <c:pt idx="600">
                  <c:v>76.462779999999981</c:v>
                </c:pt>
                <c:pt idx="601">
                  <c:v>76.462779999999981</c:v>
                </c:pt>
                <c:pt idx="602">
                  <c:v>76.462779999999981</c:v>
                </c:pt>
                <c:pt idx="603">
                  <c:v>76.462779999999981</c:v>
                </c:pt>
                <c:pt idx="604">
                  <c:v>76.462779999999981</c:v>
                </c:pt>
                <c:pt idx="605">
                  <c:v>76.462779999999981</c:v>
                </c:pt>
                <c:pt idx="606">
                  <c:v>76.403460000000024</c:v>
                </c:pt>
                <c:pt idx="607">
                  <c:v>76.403460000000024</c:v>
                </c:pt>
                <c:pt idx="608">
                  <c:v>76.403460000000024</c:v>
                </c:pt>
                <c:pt idx="609">
                  <c:v>76.343960000000024</c:v>
                </c:pt>
                <c:pt idx="610">
                  <c:v>76.343960000000024</c:v>
                </c:pt>
                <c:pt idx="611">
                  <c:v>76.343960000000024</c:v>
                </c:pt>
                <c:pt idx="612">
                  <c:v>76.343960000000024</c:v>
                </c:pt>
                <c:pt idx="613">
                  <c:v>76.343960000000024</c:v>
                </c:pt>
                <c:pt idx="614">
                  <c:v>76.343960000000024</c:v>
                </c:pt>
                <c:pt idx="615">
                  <c:v>76.284170000000003</c:v>
                </c:pt>
                <c:pt idx="617">
                  <c:v>76.284170000000003</c:v>
                </c:pt>
                <c:pt idx="619">
                  <c:v>76.164510000000007</c:v>
                </c:pt>
                <c:pt idx="620">
                  <c:v>76.104579999999999</c:v>
                </c:pt>
                <c:pt idx="623">
                  <c:v>76.104579999999999</c:v>
                </c:pt>
                <c:pt idx="624">
                  <c:v>76.104579999999999</c:v>
                </c:pt>
                <c:pt idx="626">
                  <c:v>76.104579999999999</c:v>
                </c:pt>
                <c:pt idx="627">
                  <c:v>76.044520000001199</c:v>
                </c:pt>
                <c:pt idx="628">
                  <c:v>75.984310000000022</c:v>
                </c:pt>
                <c:pt idx="629">
                  <c:v>75.924100000000024</c:v>
                </c:pt>
                <c:pt idx="630">
                  <c:v>75.924100000000024</c:v>
                </c:pt>
                <c:pt idx="631">
                  <c:v>75.863849999999999</c:v>
                </c:pt>
                <c:pt idx="632">
                  <c:v>75.863849999999999</c:v>
                </c:pt>
                <c:pt idx="633">
                  <c:v>75.863849999999999</c:v>
                </c:pt>
                <c:pt idx="634">
                  <c:v>75.803489999999982</c:v>
                </c:pt>
                <c:pt idx="635">
                  <c:v>75.743090000000024</c:v>
                </c:pt>
                <c:pt idx="636">
                  <c:v>75.743090000000024</c:v>
                </c:pt>
                <c:pt idx="637">
                  <c:v>75.682589999999948</c:v>
                </c:pt>
                <c:pt idx="639">
                  <c:v>75.682589999999948</c:v>
                </c:pt>
                <c:pt idx="640">
                  <c:v>75.561300000000003</c:v>
                </c:pt>
                <c:pt idx="641">
                  <c:v>75.500660000000025</c:v>
                </c:pt>
                <c:pt idx="642">
                  <c:v>75.500660000000025</c:v>
                </c:pt>
                <c:pt idx="643">
                  <c:v>75.439970000000002</c:v>
                </c:pt>
                <c:pt idx="644">
                  <c:v>75.439970000000002</c:v>
                </c:pt>
                <c:pt idx="645">
                  <c:v>75.439970000000002</c:v>
                </c:pt>
                <c:pt idx="648">
                  <c:v>75.439970000000002</c:v>
                </c:pt>
                <c:pt idx="650">
                  <c:v>75.439970000000002</c:v>
                </c:pt>
                <c:pt idx="652">
                  <c:v>75.439970000000002</c:v>
                </c:pt>
                <c:pt idx="653">
                  <c:v>75.379029999999986</c:v>
                </c:pt>
                <c:pt idx="654">
                  <c:v>75.379029999999986</c:v>
                </c:pt>
                <c:pt idx="655">
                  <c:v>75.379029999999986</c:v>
                </c:pt>
                <c:pt idx="656">
                  <c:v>75.317990000000023</c:v>
                </c:pt>
                <c:pt idx="657">
                  <c:v>75.317990000000023</c:v>
                </c:pt>
                <c:pt idx="659">
                  <c:v>75.317990000000023</c:v>
                </c:pt>
                <c:pt idx="660">
                  <c:v>75.317990000000023</c:v>
                </c:pt>
                <c:pt idx="661">
                  <c:v>75.195530000000005</c:v>
                </c:pt>
                <c:pt idx="662">
                  <c:v>75.134190000000004</c:v>
                </c:pt>
                <c:pt idx="663">
                  <c:v>75.134190000000004</c:v>
                </c:pt>
                <c:pt idx="664">
                  <c:v>75.134190000000004</c:v>
                </c:pt>
                <c:pt idx="665">
                  <c:v>75.134190000000004</c:v>
                </c:pt>
                <c:pt idx="666">
                  <c:v>75.134190000000004</c:v>
                </c:pt>
                <c:pt idx="667">
                  <c:v>75.134190000000004</c:v>
                </c:pt>
                <c:pt idx="669">
                  <c:v>75.072609999999983</c:v>
                </c:pt>
                <c:pt idx="671">
                  <c:v>75.011020000000613</c:v>
                </c:pt>
                <c:pt idx="672">
                  <c:v>75.011020000000613</c:v>
                </c:pt>
                <c:pt idx="673">
                  <c:v>74.949390000000022</c:v>
                </c:pt>
                <c:pt idx="674">
                  <c:v>74.949390000000022</c:v>
                </c:pt>
                <c:pt idx="675">
                  <c:v>74.949390000000022</c:v>
                </c:pt>
                <c:pt idx="676">
                  <c:v>74.949390000000022</c:v>
                </c:pt>
                <c:pt idx="679">
                  <c:v>74.949390000000022</c:v>
                </c:pt>
                <c:pt idx="680">
                  <c:v>74.949390000000022</c:v>
                </c:pt>
                <c:pt idx="681">
                  <c:v>74.949390000000022</c:v>
                </c:pt>
                <c:pt idx="682">
                  <c:v>74.8874</c:v>
                </c:pt>
                <c:pt idx="684">
                  <c:v>74.8874</c:v>
                </c:pt>
                <c:pt idx="685">
                  <c:v>74.825359999999748</c:v>
                </c:pt>
                <c:pt idx="687">
                  <c:v>74.763260000000713</c:v>
                </c:pt>
                <c:pt idx="688">
                  <c:v>74.763260000000713</c:v>
                </c:pt>
                <c:pt idx="690">
                  <c:v>74.763260000000713</c:v>
                </c:pt>
                <c:pt idx="691">
                  <c:v>74.763260000000713</c:v>
                </c:pt>
                <c:pt idx="692">
                  <c:v>74.763260000000713</c:v>
                </c:pt>
                <c:pt idx="693">
                  <c:v>74.763260000000713</c:v>
                </c:pt>
                <c:pt idx="695">
                  <c:v>74.763260000000713</c:v>
                </c:pt>
                <c:pt idx="696">
                  <c:v>74.700739999999982</c:v>
                </c:pt>
                <c:pt idx="697">
                  <c:v>74.700739999999982</c:v>
                </c:pt>
                <c:pt idx="699">
                  <c:v>74.638129999999975</c:v>
                </c:pt>
                <c:pt idx="700">
                  <c:v>74.638129999999975</c:v>
                </c:pt>
                <c:pt idx="702">
                  <c:v>74.638129999999975</c:v>
                </c:pt>
                <c:pt idx="703">
                  <c:v>74.638129999999975</c:v>
                </c:pt>
                <c:pt idx="704">
                  <c:v>74.638129999999975</c:v>
                </c:pt>
                <c:pt idx="705">
                  <c:v>74.575299999999984</c:v>
                </c:pt>
                <c:pt idx="706">
                  <c:v>74.512469999999993</c:v>
                </c:pt>
                <c:pt idx="707">
                  <c:v>74.512469999999993</c:v>
                </c:pt>
                <c:pt idx="708">
                  <c:v>74.512469999999993</c:v>
                </c:pt>
                <c:pt idx="709">
                  <c:v>74.512469999999993</c:v>
                </c:pt>
                <c:pt idx="710">
                  <c:v>74.512469999999993</c:v>
                </c:pt>
                <c:pt idx="711">
                  <c:v>74.512469999999993</c:v>
                </c:pt>
                <c:pt idx="712">
                  <c:v>74.449330000000003</c:v>
                </c:pt>
                <c:pt idx="713">
                  <c:v>74.449330000000003</c:v>
                </c:pt>
                <c:pt idx="714">
                  <c:v>74.322929999999985</c:v>
                </c:pt>
                <c:pt idx="715">
                  <c:v>74.322929999999985</c:v>
                </c:pt>
                <c:pt idx="716">
                  <c:v>74.322929999999985</c:v>
                </c:pt>
                <c:pt idx="717">
                  <c:v>74.322929999999985</c:v>
                </c:pt>
                <c:pt idx="718">
                  <c:v>74.322929999999985</c:v>
                </c:pt>
                <c:pt idx="719">
                  <c:v>74.322929999999985</c:v>
                </c:pt>
                <c:pt idx="720">
                  <c:v>74.322929999999985</c:v>
                </c:pt>
                <c:pt idx="721">
                  <c:v>74.322929999999985</c:v>
                </c:pt>
                <c:pt idx="723">
                  <c:v>74.322929999999985</c:v>
                </c:pt>
                <c:pt idx="724">
                  <c:v>74.322929999999985</c:v>
                </c:pt>
                <c:pt idx="725">
                  <c:v>74.259130000000013</c:v>
                </c:pt>
                <c:pt idx="727">
                  <c:v>74.195339999999618</c:v>
                </c:pt>
                <c:pt idx="728">
                  <c:v>74.195339999999618</c:v>
                </c:pt>
                <c:pt idx="729">
                  <c:v>74.195339999999618</c:v>
                </c:pt>
                <c:pt idx="730">
                  <c:v>74.131379999999979</c:v>
                </c:pt>
                <c:pt idx="731">
                  <c:v>74.131379999999979</c:v>
                </c:pt>
                <c:pt idx="732">
                  <c:v>74.067300000000003</c:v>
                </c:pt>
                <c:pt idx="733">
                  <c:v>74.067300000000003</c:v>
                </c:pt>
                <c:pt idx="734">
                  <c:v>74.003120000000024</c:v>
                </c:pt>
                <c:pt idx="735">
                  <c:v>74.003120000000024</c:v>
                </c:pt>
                <c:pt idx="736">
                  <c:v>74.003120000000024</c:v>
                </c:pt>
                <c:pt idx="737">
                  <c:v>74.003120000000024</c:v>
                </c:pt>
                <c:pt idx="740">
                  <c:v>74.003120000000024</c:v>
                </c:pt>
                <c:pt idx="741">
                  <c:v>73.938550000000006</c:v>
                </c:pt>
                <c:pt idx="743">
                  <c:v>73.873919999999998</c:v>
                </c:pt>
                <c:pt idx="744">
                  <c:v>73.873919999999998</c:v>
                </c:pt>
                <c:pt idx="745">
                  <c:v>73.809230000000014</c:v>
                </c:pt>
                <c:pt idx="748">
                  <c:v>73.809230000000014</c:v>
                </c:pt>
                <c:pt idx="749">
                  <c:v>73.809230000000014</c:v>
                </c:pt>
                <c:pt idx="750">
                  <c:v>73.809230000000014</c:v>
                </c:pt>
                <c:pt idx="751">
                  <c:v>73.809230000000014</c:v>
                </c:pt>
                <c:pt idx="752">
                  <c:v>73.809230000000014</c:v>
                </c:pt>
                <c:pt idx="753">
                  <c:v>73.809230000000014</c:v>
                </c:pt>
                <c:pt idx="754">
                  <c:v>73.744080000000025</c:v>
                </c:pt>
                <c:pt idx="755">
                  <c:v>73.67892999999998</c:v>
                </c:pt>
                <c:pt idx="756">
                  <c:v>73.613729999999975</c:v>
                </c:pt>
                <c:pt idx="757">
                  <c:v>73.613729999999975</c:v>
                </c:pt>
                <c:pt idx="758">
                  <c:v>73.613729999999975</c:v>
                </c:pt>
                <c:pt idx="760">
                  <c:v>73.613729999999975</c:v>
                </c:pt>
                <c:pt idx="762">
                  <c:v>73.548240000000007</c:v>
                </c:pt>
                <c:pt idx="764">
                  <c:v>73.548240000000007</c:v>
                </c:pt>
                <c:pt idx="765">
                  <c:v>73.548240000000007</c:v>
                </c:pt>
                <c:pt idx="766">
                  <c:v>73.548240000000007</c:v>
                </c:pt>
                <c:pt idx="768">
                  <c:v>73.548240000000007</c:v>
                </c:pt>
                <c:pt idx="770">
                  <c:v>73.548240000000007</c:v>
                </c:pt>
                <c:pt idx="771">
                  <c:v>73.548240000000007</c:v>
                </c:pt>
                <c:pt idx="772">
                  <c:v>73.548240000000007</c:v>
                </c:pt>
                <c:pt idx="773">
                  <c:v>73.548240000000007</c:v>
                </c:pt>
                <c:pt idx="774">
                  <c:v>73.548240000000007</c:v>
                </c:pt>
                <c:pt idx="775">
                  <c:v>73.482089999999999</c:v>
                </c:pt>
                <c:pt idx="777">
                  <c:v>73.482089999999999</c:v>
                </c:pt>
                <c:pt idx="779">
                  <c:v>73.415840000000003</c:v>
                </c:pt>
                <c:pt idx="781">
                  <c:v>73.415840000000003</c:v>
                </c:pt>
                <c:pt idx="782">
                  <c:v>73.415840000000003</c:v>
                </c:pt>
                <c:pt idx="783">
                  <c:v>73.415840000000003</c:v>
                </c:pt>
                <c:pt idx="784">
                  <c:v>73.415840000000003</c:v>
                </c:pt>
                <c:pt idx="785">
                  <c:v>73.415840000000003</c:v>
                </c:pt>
                <c:pt idx="786">
                  <c:v>73.415840000000003</c:v>
                </c:pt>
                <c:pt idx="787">
                  <c:v>73.415840000000003</c:v>
                </c:pt>
                <c:pt idx="788">
                  <c:v>73.349040000000002</c:v>
                </c:pt>
                <c:pt idx="790">
                  <c:v>73.349040000000002</c:v>
                </c:pt>
                <c:pt idx="793">
                  <c:v>73.282110000000003</c:v>
                </c:pt>
                <c:pt idx="794">
                  <c:v>73.282110000000003</c:v>
                </c:pt>
                <c:pt idx="795">
                  <c:v>73.282110000000003</c:v>
                </c:pt>
                <c:pt idx="796">
                  <c:v>73.282110000000003</c:v>
                </c:pt>
                <c:pt idx="797">
                  <c:v>73.282110000000003</c:v>
                </c:pt>
                <c:pt idx="798">
                  <c:v>73.282110000000003</c:v>
                </c:pt>
                <c:pt idx="799">
                  <c:v>73.282110000000003</c:v>
                </c:pt>
                <c:pt idx="800">
                  <c:v>73.282110000000003</c:v>
                </c:pt>
                <c:pt idx="801">
                  <c:v>73.282110000000003</c:v>
                </c:pt>
                <c:pt idx="802">
                  <c:v>73.214630000000227</c:v>
                </c:pt>
                <c:pt idx="803">
                  <c:v>73.214630000000227</c:v>
                </c:pt>
                <c:pt idx="804">
                  <c:v>73.214630000000227</c:v>
                </c:pt>
                <c:pt idx="805">
                  <c:v>73.214630000000227</c:v>
                </c:pt>
                <c:pt idx="807">
                  <c:v>73.214630000000227</c:v>
                </c:pt>
                <c:pt idx="808">
                  <c:v>73.214630000000227</c:v>
                </c:pt>
                <c:pt idx="809">
                  <c:v>73.214630000000227</c:v>
                </c:pt>
                <c:pt idx="810">
                  <c:v>73.214630000000227</c:v>
                </c:pt>
                <c:pt idx="811">
                  <c:v>73.214630000000227</c:v>
                </c:pt>
                <c:pt idx="812">
                  <c:v>73.214630000000227</c:v>
                </c:pt>
                <c:pt idx="813">
                  <c:v>73.214630000000227</c:v>
                </c:pt>
                <c:pt idx="814">
                  <c:v>73.214630000000227</c:v>
                </c:pt>
                <c:pt idx="816">
                  <c:v>73.214630000000227</c:v>
                </c:pt>
                <c:pt idx="818">
                  <c:v>73.214630000000227</c:v>
                </c:pt>
                <c:pt idx="819">
                  <c:v>73.214630000000227</c:v>
                </c:pt>
                <c:pt idx="820">
                  <c:v>73.214630000000227</c:v>
                </c:pt>
                <c:pt idx="821">
                  <c:v>73.214630000000227</c:v>
                </c:pt>
                <c:pt idx="824">
                  <c:v>73.145690000000002</c:v>
                </c:pt>
                <c:pt idx="825">
                  <c:v>73.145690000000002</c:v>
                </c:pt>
                <c:pt idx="826">
                  <c:v>73.076689999999999</c:v>
                </c:pt>
                <c:pt idx="827">
                  <c:v>73.076689999999999</c:v>
                </c:pt>
                <c:pt idx="828">
                  <c:v>73.076689999999999</c:v>
                </c:pt>
                <c:pt idx="832">
                  <c:v>73.076689999999999</c:v>
                </c:pt>
                <c:pt idx="833">
                  <c:v>73.076689999999999</c:v>
                </c:pt>
                <c:pt idx="834">
                  <c:v>73.076689999999999</c:v>
                </c:pt>
                <c:pt idx="836">
                  <c:v>73.076689999999999</c:v>
                </c:pt>
                <c:pt idx="837">
                  <c:v>73.076689999999999</c:v>
                </c:pt>
                <c:pt idx="838">
                  <c:v>73.007160000000013</c:v>
                </c:pt>
                <c:pt idx="839">
                  <c:v>73.007160000000013</c:v>
                </c:pt>
                <c:pt idx="840">
                  <c:v>73.007160000000013</c:v>
                </c:pt>
                <c:pt idx="841">
                  <c:v>73.007160000000013</c:v>
                </c:pt>
                <c:pt idx="842">
                  <c:v>73.007160000000013</c:v>
                </c:pt>
                <c:pt idx="843">
                  <c:v>72.937360000000027</c:v>
                </c:pt>
                <c:pt idx="844">
                  <c:v>72.937360000000027</c:v>
                </c:pt>
                <c:pt idx="845">
                  <c:v>72.937360000000027</c:v>
                </c:pt>
                <c:pt idx="846">
                  <c:v>72.867290000000025</c:v>
                </c:pt>
                <c:pt idx="847">
                  <c:v>72.867290000000025</c:v>
                </c:pt>
                <c:pt idx="848">
                  <c:v>72.867290000000025</c:v>
                </c:pt>
                <c:pt idx="849">
                  <c:v>72.797030000000007</c:v>
                </c:pt>
                <c:pt idx="850">
                  <c:v>72.797030000000007</c:v>
                </c:pt>
                <c:pt idx="851">
                  <c:v>72.797030000000007</c:v>
                </c:pt>
                <c:pt idx="854">
                  <c:v>72.797030000000007</c:v>
                </c:pt>
                <c:pt idx="855">
                  <c:v>72.726280000000003</c:v>
                </c:pt>
                <c:pt idx="856">
                  <c:v>72.726280000000003</c:v>
                </c:pt>
                <c:pt idx="857">
                  <c:v>72.655329999999978</c:v>
                </c:pt>
                <c:pt idx="858">
                  <c:v>72.655329999999978</c:v>
                </c:pt>
                <c:pt idx="860">
                  <c:v>72.655329999999978</c:v>
                </c:pt>
                <c:pt idx="861">
                  <c:v>72.655329999999978</c:v>
                </c:pt>
                <c:pt idx="862">
                  <c:v>72.655329999999978</c:v>
                </c:pt>
                <c:pt idx="864">
                  <c:v>72.655329999999978</c:v>
                </c:pt>
                <c:pt idx="865">
                  <c:v>72.655329999999978</c:v>
                </c:pt>
                <c:pt idx="866">
                  <c:v>72.655329999999978</c:v>
                </c:pt>
                <c:pt idx="867">
                  <c:v>72.583680000000001</c:v>
                </c:pt>
                <c:pt idx="869">
                  <c:v>72.511880000000005</c:v>
                </c:pt>
                <c:pt idx="870">
                  <c:v>72.440090000000026</c:v>
                </c:pt>
                <c:pt idx="872">
                  <c:v>72.36815</c:v>
                </c:pt>
                <c:pt idx="874">
                  <c:v>72.36815</c:v>
                </c:pt>
                <c:pt idx="875">
                  <c:v>72.36815</c:v>
                </c:pt>
                <c:pt idx="876">
                  <c:v>72.36815</c:v>
                </c:pt>
                <c:pt idx="877">
                  <c:v>72.36815</c:v>
                </c:pt>
                <c:pt idx="878">
                  <c:v>72.36815</c:v>
                </c:pt>
                <c:pt idx="879">
                  <c:v>72.295640000000006</c:v>
                </c:pt>
                <c:pt idx="880">
                  <c:v>72.295640000000006</c:v>
                </c:pt>
                <c:pt idx="881">
                  <c:v>72.295640000000006</c:v>
                </c:pt>
                <c:pt idx="882">
                  <c:v>72.295640000000006</c:v>
                </c:pt>
                <c:pt idx="883">
                  <c:v>72.295640000000006</c:v>
                </c:pt>
                <c:pt idx="884">
                  <c:v>72.295640000000006</c:v>
                </c:pt>
                <c:pt idx="885">
                  <c:v>72.295640000000006</c:v>
                </c:pt>
                <c:pt idx="886">
                  <c:v>72.295640000000006</c:v>
                </c:pt>
                <c:pt idx="887">
                  <c:v>72.295640000000006</c:v>
                </c:pt>
                <c:pt idx="888">
                  <c:v>72.222399999999979</c:v>
                </c:pt>
                <c:pt idx="890">
                  <c:v>72.222399999999979</c:v>
                </c:pt>
                <c:pt idx="892">
                  <c:v>72.222399999999979</c:v>
                </c:pt>
                <c:pt idx="893">
                  <c:v>72.222399999999979</c:v>
                </c:pt>
                <c:pt idx="894">
                  <c:v>72.222399999999979</c:v>
                </c:pt>
                <c:pt idx="895">
                  <c:v>72.148769999999985</c:v>
                </c:pt>
                <c:pt idx="896">
                  <c:v>72.148769999999985</c:v>
                </c:pt>
                <c:pt idx="897">
                  <c:v>72.148769999999985</c:v>
                </c:pt>
                <c:pt idx="898">
                  <c:v>72.148769999999985</c:v>
                </c:pt>
                <c:pt idx="900">
                  <c:v>72.148769999999985</c:v>
                </c:pt>
                <c:pt idx="902">
                  <c:v>72.074849999999998</c:v>
                </c:pt>
                <c:pt idx="903">
                  <c:v>72.000920000000022</c:v>
                </c:pt>
                <c:pt idx="904">
                  <c:v>72.000920000000022</c:v>
                </c:pt>
                <c:pt idx="905">
                  <c:v>72.000920000000022</c:v>
                </c:pt>
                <c:pt idx="906">
                  <c:v>72.000920000000022</c:v>
                </c:pt>
                <c:pt idx="907">
                  <c:v>72.000920000000022</c:v>
                </c:pt>
                <c:pt idx="908">
                  <c:v>72.000920000000022</c:v>
                </c:pt>
                <c:pt idx="909">
                  <c:v>71.926469999999995</c:v>
                </c:pt>
                <c:pt idx="910">
                  <c:v>71.777550000000005</c:v>
                </c:pt>
                <c:pt idx="911">
                  <c:v>71.777550000000005</c:v>
                </c:pt>
                <c:pt idx="912">
                  <c:v>71.777550000000005</c:v>
                </c:pt>
                <c:pt idx="913">
                  <c:v>71.777550000000005</c:v>
                </c:pt>
                <c:pt idx="914">
                  <c:v>71.777550000000005</c:v>
                </c:pt>
                <c:pt idx="915">
                  <c:v>71.777550000000005</c:v>
                </c:pt>
                <c:pt idx="916">
                  <c:v>71.777550000000005</c:v>
                </c:pt>
                <c:pt idx="917">
                  <c:v>71.702550000000002</c:v>
                </c:pt>
                <c:pt idx="918">
                  <c:v>71.702550000000002</c:v>
                </c:pt>
                <c:pt idx="919">
                  <c:v>71.702550000000002</c:v>
                </c:pt>
                <c:pt idx="920">
                  <c:v>71.702550000000002</c:v>
                </c:pt>
                <c:pt idx="922">
                  <c:v>71.702550000000002</c:v>
                </c:pt>
                <c:pt idx="923">
                  <c:v>71.702550000000002</c:v>
                </c:pt>
                <c:pt idx="924">
                  <c:v>71.62715</c:v>
                </c:pt>
                <c:pt idx="925">
                  <c:v>71.62715</c:v>
                </c:pt>
                <c:pt idx="926">
                  <c:v>71.62715</c:v>
                </c:pt>
                <c:pt idx="927">
                  <c:v>71.62715</c:v>
                </c:pt>
                <c:pt idx="928">
                  <c:v>71.62715</c:v>
                </c:pt>
                <c:pt idx="929">
                  <c:v>71.62715</c:v>
                </c:pt>
                <c:pt idx="930">
                  <c:v>71.62715</c:v>
                </c:pt>
                <c:pt idx="931">
                  <c:v>71.62715</c:v>
                </c:pt>
                <c:pt idx="932">
                  <c:v>71.62715</c:v>
                </c:pt>
                <c:pt idx="933">
                  <c:v>71.62715</c:v>
                </c:pt>
                <c:pt idx="935">
                  <c:v>71.62715</c:v>
                </c:pt>
                <c:pt idx="936">
                  <c:v>71.62715</c:v>
                </c:pt>
                <c:pt idx="938">
                  <c:v>71.62715</c:v>
                </c:pt>
                <c:pt idx="939">
                  <c:v>71.62715</c:v>
                </c:pt>
                <c:pt idx="940">
                  <c:v>71.62715</c:v>
                </c:pt>
                <c:pt idx="941">
                  <c:v>71.62715</c:v>
                </c:pt>
                <c:pt idx="942">
                  <c:v>71.62715</c:v>
                </c:pt>
                <c:pt idx="944">
                  <c:v>71.62715</c:v>
                </c:pt>
                <c:pt idx="946">
                  <c:v>71.62715</c:v>
                </c:pt>
                <c:pt idx="947">
                  <c:v>71.62715</c:v>
                </c:pt>
                <c:pt idx="948">
                  <c:v>71.62715</c:v>
                </c:pt>
                <c:pt idx="949">
                  <c:v>71.62715</c:v>
                </c:pt>
                <c:pt idx="950">
                  <c:v>71.62715</c:v>
                </c:pt>
                <c:pt idx="952">
                  <c:v>71.62715</c:v>
                </c:pt>
                <c:pt idx="953">
                  <c:v>71.62715</c:v>
                </c:pt>
                <c:pt idx="954">
                  <c:v>71.62715</c:v>
                </c:pt>
                <c:pt idx="955">
                  <c:v>71.62715</c:v>
                </c:pt>
                <c:pt idx="956">
                  <c:v>71.62715</c:v>
                </c:pt>
                <c:pt idx="957">
                  <c:v>71.62715</c:v>
                </c:pt>
                <c:pt idx="958">
                  <c:v>71.62715</c:v>
                </c:pt>
                <c:pt idx="959">
                  <c:v>71.62715</c:v>
                </c:pt>
                <c:pt idx="960">
                  <c:v>71.54853</c:v>
                </c:pt>
                <c:pt idx="961">
                  <c:v>71.469810000000024</c:v>
                </c:pt>
                <c:pt idx="962">
                  <c:v>71.469810000000024</c:v>
                </c:pt>
                <c:pt idx="963">
                  <c:v>71.469810000000024</c:v>
                </c:pt>
                <c:pt idx="964">
                  <c:v>71.469810000000024</c:v>
                </c:pt>
                <c:pt idx="965">
                  <c:v>71.469810000000024</c:v>
                </c:pt>
                <c:pt idx="966">
                  <c:v>71.469810000000024</c:v>
                </c:pt>
                <c:pt idx="967">
                  <c:v>71.469810000000024</c:v>
                </c:pt>
                <c:pt idx="968">
                  <c:v>71.469810000000024</c:v>
                </c:pt>
                <c:pt idx="969">
                  <c:v>71.469810000000024</c:v>
                </c:pt>
                <c:pt idx="970">
                  <c:v>71.469810000000024</c:v>
                </c:pt>
                <c:pt idx="971">
                  <c:v>71.469810000000024</c:v>
                </c:pt>
                <c:pt idx="973">
                  <c:v>71.469810000000024</c:v>
                </c:pt>
                <c:pt idx="975">
                  <c:v>71.469810000000024</c:v>
                </c:pt>
                <c:pt idx="976">
                  <c:v>71.389960000000002</c:v>
                </c:pt>
                <c:pt idx="977">
                  <c:v>71.389960000000002</c:v>
                </c:pt>
                <c:pt idx="978">
                  <c:v>71.389960000000002</c:v>
                </c:pt>
                <c:pt idx="979">
                  <c:v>71.389960000000002</c:v>
                </c:pt>
                <c:pt idx="980">
                  <c:v>71.389960000000002</c:v>
                </c:pt>
                <c:pt idx="981">
                  <c:v>71.30974999999998</c:v>
                </c:pt>
                <c:pt idx="983">
                  <c:v>71.30974999999998</c:v>
                </c:pt>
                <c:pt idx="984">
                  <c:v>71.30974999999998</c:v>
                </c:pt>
                <c:pt idx="985">
                  <c:v>71.30974999999998</c:v>
                </c:pt>
                <c:pt idx="988">
                  <c:v>71.30974999999998</c:v>
                </c:pt>
                <c:pt idx="991">
                  <c:v>71.229169999999996</c:v>
                </c:pt>
                <c:pt idx="993">
                  <c:v>71.229169999999996</c:v>
                </c:pt>
                <c:pt idx="994">
                  <c:v>71.229169999999996</c:v>
                </c:pt>
                <c:pt idx="995">
                  <c:v>71.229169999999996</c:v>
                </c:pt>
                <c:pt idx="996">
                  <c:v>71.229169999999996</c:v>
                </c:pt>
                <c:pt idx="998">
                  <c:v>71.229169999999996</c:v>
                </c:pt>
                <c:pt idx="999">
                  <c:v>71.229169999999996</c:v>
                </c:pt>
                <c:pt idx="1000">
                  <c:v>71.14803999999998</c:v>
                </c:pt>
                <c:pt idx="1001">
                  <c:v>71.14803999999998</c:v>
                </c:pt>
                <c:pt idx="1002">
                  <c:v>71.14803999999998</c:v>
                </c:pt>
                <c:pt idx="1003">
                  <c:v>71.14803999999998</c:v>
                </c:pt>
                <c:pt idx="1004">
                  <c:v>71.14803999999998</c:v>
                </c:pt>
                <c:pt idx="1006">
                  <c:v>71.14803999999998</c:v>
                </c:pt>
                <c:pt idx="1007">
                  <c:v>71.14803999999998</c:v>
                </c:pt>
                <c:pt idx="1008">
                  <c:v>71.14803999999998</c:v>
                </c:pt>
                <c:pt idx="1009">
                  <c:v>71.065889999999982</c:v>
                </c:pt>
                <c:pt idx="1010">
                  <c:v>71.065889999999982</c:v>
                </c:pt>
                <c:pt idx="1011">
                  <c:v>70.983630000000005</c:v>
                </c:pt>
                <c:pt idx="1012">
                  <c:v>70.983630000000005</c:v>
                </c:pt>
                <c:pt idx="1013">
                  <c:v>70.901280000000213</c:v>
                </c:pt>
                <c:pt idx="1014">
                  <c:v>70.901280000000213</c:v>
                </c:pt>
                <c:pt idx="1015">
                  <c:v>70.901280000000213</c:v>
                </c:pt>
                <c:pt idx="1017">
                  <c:v>70.818560000000005</c:v>
                </c:pt>
                <c:pt idx="1018">
                  <c:v>70.818560000000005</c:v>
                </c:pt>
                <c:pt idx="1019">
                  <c:v>70.818560000000005</c:v>
                </c:pt>
                <c:pt idx="1020">
                  <c:v>70.818560000000005</c:v>
                </c:pt>
                <c:pt idx="1021">
                  <c:v>70.818560000000005</c:v>
                </c:pt>
                <c:pt idx="1022">
                  <c:v>70.818560000000005</c:v>
                </c:pt>
                <c:pt idx="1023">
                  <c:v>70.818560000000005</c:v>
                </c:pt>
                <c:pt idx="1024">
                  <c:v>70.818560000000005</c:v>
                </c:pt>
                <c:pt idx="1025">
                  <c:v>70.818560000000005</c:v>
                </c:pt>
                <c:pt idx="1027">
                  <c:v>70.818560000000005</c:v>
                </c:pt>
                <c:pt idx="1029">
                  <c:v>70.818560000000005</c:v>
                </c:pt>
                <c:pt idx="1030">
                  <c:v>70.734650000000613</c:v>
                </c:pt>
                <c:pt idx="1031">
                  <c:v>70.650739999999558</c:v>
                </c:pt>
                <c:pt idx="1032">
                  <c:v>70.650739999999558</c:v>
                </c:pt>
                <c:pt idx="1034">
                  <c:v>70.650739999999558</c:v>
                </c:pt>
                <c:pt idx="1035">
                  <c:v>70.650739999999558</c:v>
                </c:pt>
                <c:pt idx="1036">
                  <c:v>70.650739999999558</c:v>
                </c:pt>
                <c:pt idx="1037">
                  <c:v>70.650739999999558</c:v>
                </c:pt>
                <c:pt idx="1038">
                  <c:v>70.650739999999558</c:v>
                </c:pt>
                <c:pt idx="1040">
                  <c:v>70.650739999999558</c:v>
                </c:pt>
                <c:pt idx="1041">
                  <c:v>70.650739999999558</c:v>
                </c:pt>
                <c:pt idx="1042">
                  <c:v>70.650739999999558</c:v>
                </c:pt>
                <c:pt idx="1043">
                  <c:v>70.650739999999558</c:v>
                </c:pt>
                <c:pt idx="1044">
                  <c:v>70.565719999999999</c:v>
                </c:pt>
                <c:pt idx="1045">
                  <c:v>70.565719999999999</c:v>
                </c:pt>
                <c:pt idx="1046">
                  <c:v>70.565719999999999</c:v>
                </c:pt>
                <c:pt idx="1048">
                  <c:v>70.480500000000006</c:v>
                </c:pt>
                <c:pt idx="1049">
                  <c:v>70.480500000000006</c:v>
                </c:pt>
                <c:pt idx="1051">
                  <c:v>70.480500000000006</c:v>
                </c:pt>
                <c:pt idx="1053">
                  <c:v>70.480500000000006</c:v>
                </c:pt>
                <c:pt idx="1054">
                  <c:v>70.480500000000006</c:v>
                </c:pt>
                <c:pt idx="1055">
                  <c:v>70.480500000000006</c:v>
                </c:pt>
                <c:pt idx="1056">
                  <c:v>70.480500000000006</c:v>
                </c:pt>
                <c:pt idx="1058">
                  <c:v>70.480500000000006</c:v>
                </c:pt>
                <c:pt idx="1059">
                  <c:v>70.480500000000006</c:v>
                </c:pt>
                <c:pt idx="1061">
                  <c:v>70.480500000000006</c:v>
                </c:pt>
                <c:pt idx="1063">
                  <c:v>70.480500000000006</c:v>
                </c:pt>
                <c:pt idx="1064">
                  <c:v>70.480500000000006</c:v>
                </c:pt>
                <c:pt idx="1065">
                  <c:v>70.480500000000006</c:v>
                </c:pt>
                <c:pt idx="1066">
                  <c:v>70.480500000000006</c:v>
                </c:pt>
                <c:pt idx="1067">
                  <c:v>70.480500000000006</c:v>
                </c:pt>
                <c:pt idx="1070">
                  <c:v>70.480500000000006</c:v>
                </c:pt>
                <c:pt idx="1071">
                  <c:v>70.480500000000006</c:v>
                </c:pt>
                <c:pt idx="1072">
                  <c:v>70.480500000000006</c:v>
                </c:pt>
                <c:pt idx="1073">
                  <c:v>70.480500000000006</c:v>
                </c:pt>
                <c:pt idx="1074">
                  <c:v>70.480500000000006</c:v>
                </c:pt>
                <c:pt idx="1075">
                  <c:v>70.480500000000006</c:v>
                </c:pt>
                <c:pt idx="1076">
                  <c:v>70.480500000000006</c:v>
                </c:pt>
                <c:pt idx="1077">
                  <c:v>70.480500000000006</c:v>
                </c:pt>
                <c:pt idx="1078">
                  <c:v>70.480500000000006</c:v>
                </c:pt>
                <c:pt idx="1080">
                  <c:v>70.480500000000006</c:v>
                </c:pt>
                <c:pt idx="1081">
                  <c:v>70.480500000000006</c:v>
                </c:pt>
                <c:pt idx="1082">
                  <c:v>70.480500000000006</c:v>
                </c:pt>
                <c:pt idx="1083">
                  <c:v>70.480500000000006</c:v>
                </c:pt>
                <c:pt idx="1084">
                  <c:v>70.480500000000006</c:v>
                </c:pt>
                <c:pt idx="1085">
                  <c:v>70.480500000000006</c:v>
                </c:pt>
                <c:pt idx="1086">
                  <c:v>70.480500000000006</c:v>
                </c:pt>
                <c:pt idx="1088">
                  <c:v>70.480500000000006</c:v>
                </c:pt>
                <c:pt idx="1089">
                  <c:v>70.480500000000006</c:v>
                </c:pt>
                <c:pt idx="1091">
                  <c:v>70.480500000000006</c:v>
                </c:pt>
                <c:pt idx="1092">
                  <c:v>70.480500000000006</c:v>
                </c:pt>
                <c:pt idx="1094">
                  <c:v>70.480500000000006</c:v>
                </c:pt>
                <c:pt idx="1096">
                  <c:v>70.480500000000006</c:v>
                </c:pt>
                <c:pt idx="1098">
                  <c:v>70.390600000000006</c:v>
                </c:pt>
                <c:pt idx="1100">
                  <c:v>70.390600000000006</c:v>
                </c:pt>
                <c:pt idx="1101">
                  <c:v>70.390600000000006</c:v>
                </c:pt>
                <c:pt idx="1102">
                  <c:v>70.390600000000006</c:v>
                </c:pt>
                <c:pt idx="1103">
                  <c:v>70.300240000000002</c:v>
                </c:pt>
                <c:pt idx="1104">
                  <c:v>70.300240000000002</c:v>
                </c:pt>
                <c:pt idx="1106">
                  <c:v>70.300240000000002</c:v>
                </c:pt>
                <c:pt idx="1108">
                  <c:v>70.300240000000002</c:v>
                </c:pt>
                <c:pt idx="1111">
                  <c:v>70.300240000000002</c:v>
                </c:pt>
                <c:pt idx="1113">
                  <c:v>70.300240000000002</c:v>
                </c:pt>
                <c:pt idx="1114">
                  <c:v>70.300240000000002</c:v>
                </c:pt>
                <c:pt idx="1115">
                  <c:v>70.300240000000002</c:v>
                </c:pt>
                <c:pt idx="1117">
                  <c:v>70.208699999999993</c:v>
                </c:pt>
                <c:pt idx="1118">
                  <c:v>70.208699999999993</c:v>
                </c:pt>
                <c:pt idx="1119">
                  <c:v>70.208699999999993</c:v>
                </c:pt>
                <c:pt idx="1120">
                  <c:v>70.208699999999993</c:v>
                </c:pt>
                <c:pt idx="1121">
                  <c:v>70.208699999999993</c:v>
                </c:pt>
                <c:pt idx="1122">
                  <c:v>70.208699999999993</c:v>
                </c:pt>
                <c:pt idx="1123">
                  <c:v>70.208699999999993</c:v>
                </c:pt>
                <c:pt idx="1124">
                  <c:v>70.208699999999993</c:v>
                </c:pt>
                <c:pt idx="1126">
                  <c:v>70.208699999999993</c:v>
                </c:pt>
                <c:pt idx="1127">
                  <c:v>70.208699999999993</c:v>
                </c:pt>
                <c:pt idx="1128">
                  <c:v>70.208699999999993</c:v>
                </c:pt>
                <c:pt idx="1129">
                  <c:v>70.208699999999993</c:v>
                </c:pt>
                <c:pt idx="1131">
                  <c:v>70.208699999999993</c:v>
                </c:pt>
                <c:pt idx="1132">
                  <c:v>70.208699999999993</c:v>
                </c:pt>
                <c:pt idx="1133">
                  <c:v>70.208699999999993</c:v>
                </c:pt>
                <c:pt idx="1134">
                  <c:v>70.208699999999993</c:v>
                </c:pt>
                <c:pt idx="1135">
                  <c:v>70.208699999999993</c:v>
                </c:pt>
                <c:pt idx="1136">
                  <c:v>70.208699999999993</c:v>
                </c:pt>
                <c:pt idx="1137">
                  <c:v>70.208699999999993</c:v>
                </c:pt>
                <c:pt idx="1138">
                  <c:v>70.208699999999993</c:v>
                </c:pt>
                <c:pt idx="1139">
                  <c:v>70.208699999999993</c:v>
                </c:pt>
                <c:pt idx="1141">
                  <c:v>70.208699999999993</c:v>
                </c:pt>
                <c:pt idx="1142">
                  <c:v>70.208699999999993</c:v>
                </c:pt>
                <c:pt idx="1143">
                  <c:v>70.208699999999993</c:v>
                </c:pt>
                <c:pt idx="1144">
                  <c:v>70.208699999999993</c:v>
                </c:pt>
                <c:pt idx="1146">
                  <c:v>70.208699999999993</c:v>
                </c:pt>
                <c:pt idx="1147">
                  <c:v>70.208699999999993</c:v>
                </c:pt>
                <c:pt idx="1148">
                  <c:v>70.208699999999993</c:v>
                </c:pt>
                <c:pt idx="1149">
                  <c:v>70.208699999999993</c:v>
                </c:pt>
                <c:pt idx="1150">
                  <c:v>70.208699999999993</c:v>
                </c:pt>
                <c:pt idx="1151">
                  <c:v>70.208699999999993</c:v>
                </c:pt>
                <c:pt idx="1152">
                  <c:v>70.208699999999993</c:v>
                </c:pt>
                <c:pt idx="1154">
                  <c:v>70.208699999999993</c:v>
                </c:pt>
                <c:pt idx="1157">
                  <c:v>70.208699999999993</c:v>
                </c:pt>
                <c:pt idx="1158">
                  <c:v>70.208699999999993</c:v>
                </c:pt>
                <c:pt idx="1159">
                  <c:v>70.208699999999993</c:v>
                </c:pt>
                <c:pt idx="1160">
                  <c:v>70.112129999999993</c:v>
                </c:pt>
                <c:pt idx="1161">
                  <c:v>70.112129999999993</c:v>
                </c:pt>
                <c:pt idx="1163">
                  <c:v>70.112129999999993</c:v>
                </c:pt>
                <c:pt idx="1165">
                  <c:v>70.112129999999993</c:v>
                </c:pt>
                <c:pt idx="1167">
                  <c:v>70.112129999999993</c:v>
                </c:pt>
                <c:pt idx="1168">
                  <c:v>70.112129999999993</c:v>
                </c:pt>
                <c:pt idx="1169">
                  <c:v>70.112129999999993</c:v>
                </c:pt>
                <c:pt idx="1170">
                  <c:v>70.112129999999993</c:v>
                </c:pt>
                <c:pt idx="1171">
                  <c:v>70.112129999999993</c:v>
                </c:pt>
                <c:pt idx="1172">
                  <c:v>70.112129999999993</c:v>
                </c:pt>
                <c:pt idx="1173">
                  <c:v>70.112129999999993</c:v>
                </c:pt>
                <c:pt idx="1174">
                  <c:v>70.112129999999993</c:v>
                </c:pt>
                <c:pt idx="1175">
                  <c:v>70.112129999999993</c:v>
                </c:pt>
                <c:pt idx="1176">
                  <c:v>70.112129999999993</c:v>
                </c:pt>
                <c:pt idx="1177">
                  <c:v>70.112129999999993</c:v>
                </c:pt>
                <c:pt idx="1178">
                  <c:v>70.112129999999993</c:v>
                </c:pt>
                <c:pt idx="1179">
                  <c:v>70.112129999999993</c:v>
                </c:pt>
                <c:pt idx="1180">
                  <c:v>70.112129999999993</c:v>
                </c:pt>
                <c:pt idx="1181">
                  <c:v>70.112129999999993</c:v>
                </c:pt>
                <c:pt idx="1182">
                  <c:v>70.112129999999993</c:v>
                </c:pt>
                <c:pt idx="1183">
                  <c:v>70.112129999999993</c:v>
                </c:pt>
                <c:pt idx="1184">
                  <c:v>70.112129999999993</c:v>
                </c:pt>
                <c:pt idx="1185">
                  <c:v>70.112129999999993</c:v>
                </c:pt>
                <c:pt idx="1186">
                  <c:v>70.112129999999993</c:v>
                </c:pt>
                <c:pt idx="1187">
                  <c:v>70.112129999999993</c:v>
                </c:pt>
                <c:pt idx="1188">
                  <c:v>70.112129999999993</c:v>
                </c:pt>
                <c:pt idx="1189">
                  <c:v>70.112129999999993</c:v>
                </c:pt>
                <c:pt idx="1190">
                  <c:v>70.112129999999993</c:v>
                </c:pt>
                <c:pt idx="1191">
                  <c:v>70.010670000000005</c:v>
                </c:pt>
                <c:pt idx="1192">
                  <c:v>70.010670000000005</c:v>
                </c:pt>
                <c:pt idx="1194">
                  <c:v>70.010670000000005</c:v>
                </c:pt>
                <c:pt idx="1195">
                  <c:v>70.010670000000005</c:v>
                </c:pt>
                <c:pt idx="1196">
                  <c:v>69.908749999999998</c:v>
                </c:pt>
                <c:pt idx="1200">
                  <c:v>69.908749999999998</c:v>
                </c:pt>
                <c:pt idx="1201">
                  <c:v>69.806550000000001</c:v>
                </c:pt>
                <c:pt idx="1202">
                  <c:v>69.806550000000001</c:v>
                </c:pt>
                <c:pt idx="1203">
                  <c:v>69.806550000000001</c:v>
                </c:pt>
                <c:pt idx="1204">
                  <c:v>69.806550000000001</c:v>
                </c:pt>
                <c:pt idx="1206">
                  <c:v>69.806550000000001</c:v>
                </c:pt>
                <c:pt idx="1207">
                  <c:v>69.806550000000001</c:v>
                </c:pt>
                <c:pt idx="1209">
                  <c:v>69.703440000000001</c:v>
                </c:pt>
                <c:pt idx="1210">
                  <c:v>69.703440000000001</c:v>
                </c:pt>
                <c:pt idx="1211">
                  <c:v>69.703440000000001</c:v>
                </c:pt>
                <c:pt idx="1212">
                  <c:v>69.703440000000001</c:v>
                </c:pt>
                <c:pt idx="1213">
                  <c:v>69.703440000000001</c:v>
                </c:pt>
                <c:pt idx="1214">
                  <c:v>69.703440000000001</c:v>
                </c:pt>
                <c:pt idx="1215">
                  <c:v>69.703440000000001</c:v>
                </c:pt>
                <c:pt idx="1216">
                  <c:v>69.703440000000001</c:v>
                </c:pt>
                <c:pt idx="1217">
                  <c:v>69.703440000000001</c:v>
                </c:pt>
                <c:pt idx="1218">
                  <c:v>69.703440000000001</c:v>
                </c:pt>
                <c:pt idx="1219">
                  <c:v>69.703440000000001</c:v>
                </c:pt>
                <c:pt idx="1220">
                  <c:v>69.703440000000001</c:v>
                </c:pt>
                <c:pt idx="1221">
                  <c:v>69.703440000000001</c:v>
                </c:pt>
                <c:pt idx="1223">
                  <c:v>69.703440000000001</c:v>
                </c:pt>
                <c:pt idx="1224">
                  <c:v>69.703440000000001</c:v>
                </c:pt>
                <c:pt idx="1225">
                  <c:v>69.703440000000001</c:v>
                </c:pt>
                <c:pt idx="1226">
                  <c:v>69.703440000000001</c:v>
                </c:pt>
                <c:pt idx="1227">
                  <c:v>69.703440000000001</c:v>
                </c:pt>
                <c:pt idx="1228">
                  <c:v>69.703440000000001</c:v>
                </c:pt>
                <c:pt idx="1229">
                  <c:v>69.703440000000001</c:v>
                </c:pt>
                <c:pt idx="1230">
                  <c:v>69.703440000000001</c:v>
                </c:pt>
                <c:pt idx="1231">
                  <c:v>69.703440000000001</c:v>
                </c:pt>
                <c:pt idx="1232">
                  <c:v>69.703440000000001</c:v>
                </c:pt>
                <c:pt idx="1233">
                  <c:v>69.703440000000001</c:v>
                </c:pt>
                <c:pt idx="1234">
                  <c:v>69.703440000000001</c:v>
                </c:pt>
                <c:pt idx="1235">
                  <c:v>69.703440000000001</c:v>
                </c:pt>
                <c:pt idx="1236">
                  <c:v>69.703440000000001</c:v>
                </c:pt>
                <c:pt idx="1237">
                  <c:v>69.703440000000001</c:v>
                </c:pt>
                <c:pt idx="1238">
                  <c:v>69.595200000000006</c:v>
                </c:pt>
                <c:pt idx="1239">
                  <c:v>69.595200000000006</c:v>
                </c:pt>
                <c:pt idx="1240">
                  <c:v>69.595200000000006</c:v>
                </c:pt>
                <c:pt idx="1241">
                  <c:v>69.595200000000006</c:v>
                </c:pt>
                <c:pt idx="1242">
                  <c:v>69.595200000000006</c:v>
                </c:pt>
                <c:pt idx="1243">
                  <c:v>69.595200000000006</c:v>
                </c:pt>
                <c:pt idx="1244">
                  <c:v>69.595200000000006</c:v>
                </c:pt>
                <c:pt idx="1245">
                  <c:v>69.595200000000006</c:v>
                </c:pt>
                <c:pt idx="1246">
                  <c:v>69.595200000000006</c:v>
                </c:pt>
                <c:pt idx="1247">
                  <c:v>69.485600000000005</c:v>
                </c:pt>
                <c:pt idx="1248">
                  <c:v>69.485600000000005</c:v>
                </c:pt>
                <c:pt idx="1249">
                  <c:v>69.375829999999979</c:v>
                </c:pt>
                <c:pt idx="1250">
                  <c:v>69.375829999999979</c:v>
                </c:pt>
                <c:pt idx="1251">
                  <c:v>69.375829999999979</c:v>
                </c:pt>
                <c:pt idx="1252">
                  <c:v>69.375829999999979</c:v>
                </c:pt>
                <c:pt idx="1253">
                  <c:v>69.375829999999979</c:v>
                </c:pt>
                <c:pt idx="1254">
                  <c:v>69.375829999999979</c:v>
                </c:pt>
                <c:pt idx="1255">
                  <c:v>69.264830000000003</c:v>
                </c:pt>
                <c:pt idx="1256">
                  <c:v>69.264830000000003</c:v>
                </c:pt>
                <c:pt idx="1258">
                  <c:v>69.264830000000003</c:v>
                </c:pt>
                <c:pt idx="1260">
                  <c:v>69.264830000000003</c:v>
                </c:pt>
                <c:pt idx="1262">
                  <c:v>69.153289999999998</c:v>
                </c:pt>
                <c:pt idx="1265">
                  <c:v>69.153289999999998</c:v>
                </c:pt>
                <c:pt idx="1266">
                  <c:v>69.153289999999998</c:v>
                </c:pt>
                <c:pt idx="1267">
                  <c:v>69.153289999999998</c:v>
                </c:pt>
                <c:pt idx="1268">
                  <c:v>69.153289999999998</c:v>
                </c:pt>
                <c:pt idx="1269">
                  <c:v>69.153289999999998</c:v>
                </c:pt>
                <c:pt idx="1270">
                  <c:v>69.153289999999998</c:v>
                </c:pt>
                <c:pt idx="1271">
                  <c:v>69.153289999999998</c:v>
                </c:pt>
                <c:pt idx="1272">
                  <c:v>69.153289999999998</c:v>
                </c:pt>
                <c:pt idx="1273">
                  <c:v>69.153289999999998</c:v>
                </c:pt>
                <c:pt idx="1274">
                  <c:v>69.153289999999998</c:v>
                </c:pt>
                <c:pt idx="1275">
                  <c:v>69.153289999999998</c:v>
                </c:pt>
                <c:pt idx="1276">
                  <c:v>69.153289999999998</c:v>
                </c:pt>
                <c:pt idx="1278">
                  <c:v>69.153289999999998</c:v>
                </c:pt>
                <c:pt idx="1279">
                  <c:v>69.153289999999998</c:v>
                </c:pt>
                <c:pt idx="1280">
                  <c:v>69.153289999999998</c:v>
                </c:pt>
                <c:pt idx="1283">
                  <c:v>69.153289999999998</c:v>
                </c:pt>
                <c:pt idx="1284">
                  <c:v>69.153289999999998</c:v>
                </c:pt>
                <c:pt idx="1285">
                  <c:v>69.153289999999998</c:v>
                </c:pt>
                <c:pt idx="1286">
                  <c:v>69.153289999999998</c:v>
                </c:pt>
                <c:pt idx="1287">
                  <c:v>69.153289999999998</c:v>
                </c:pt>
                <c:pt idx="1288">
                  <c:v>69.153289999999998</c:v>
                </c:pt>
                <c:pt idx="1289">
                  <c:v>69.153289999999998</c:v>
                </c:pt>
                <c:pt idx="1290">
                  <c:v>69.153289999999998</c:v>
                </c:pt>
                <c:pt idx="1291">
                  <c:v>69.153289999999998</c:v>
                </c:pt>
                <c:pt idx="1292">
                  <c:v>69.153289999999998</c:v>
                </c:pt>
                <c:pt idx="1293">
                  <c:v>69.153289999999998</c:v>
                </c:pt>
                <c:pt idx="1294">
                  <c:v>69.153289999999998</c:v>
                </c:pt>
                <c:pt idx="1295">
                  <c:v>69.153289999999998</c:v>
                </c:pt>
                <c:pt idx="1296">
                  <c:v>69.034880000000001</c:v>
                </c:pt>
                <c:pt idx="1297">
                  <c:v>69.034880000000001</c:v>
                </c:pt>
                <c:pt idx="1298">
                  <c:v>69.034880000000001</c:v>
                </c:pt>
                <c:pt idx="1299">
                  <c:v>69.034880000000001</c:v>
                </c:pt>
                <c:pt idx="1300">
                  <c:v>69.034880000000001</c:v>
                </c:pt>
                <c:pt idx="1301">
                  <c:v>69.034880000000001</c:v>
                </c:pt>
                <c:pt idx="1303">
                  <c:v>69.034880000000001</c:v>
                </c:pt>
                <c:pt idx="1304">
                  <c:v>69.034880000000001</c:v>
                </c:pt>
                <c:pt idx="1305">
                  <c:v>69.034880000000001</c:v>
                </c:pt>
                <c:pt idx="1307">
                  <c:v>69.034880000000001</c:v>
                </c:pt>
                <c:pt idx="1308">
                  <c:v>69.034880000000001</c:v>
                </c:pt>
                <c:pt idx="1309">
                  <c:v>69.034880000000001</c:v>
                </c:pt>
                <c:pt idx="1311">
                  <c:v>69.034880000000001</c:v>
                </c:pt>
                <c:pt idx="1313">
                  <c:v>69.034880000000001</c:v>
                </c:pt>
                <c:pt idx="1314">
                  <c:v>69.034880000000001</c:v>
                </c:pt>
                <c:pt idx="1315">
                  <c:v>69.034880000000001</c:v>
                </c:pt>
                <c:pt idx="1316">
                  <c:v>69.034880000000001</c:v>
                </c:pt>
                <c:pt idx="1317">
                  <c:v>69.034880000000001</c:v>
                </c:pt>
                <c:pt idx="1319">
                  <c:v>69.034880000000001</c:v>
                </c:pt>
                <c:pt idx="1320">
                  <c:v>69.034880000000001</c:v>
                </c:pt>
                <c:pt idx="1321">
                  <c:v>69.034880000000001</c:v>
                </c:pt>
                <c:pt idx="1322">
                  <c:v>69.034880000000001</c:v>
                </c:pt>
                <c:pt idx="1323">
                  <c:v>69.034880000000001</c:v>
                </c:pt>
                <c:pt idx="1324">
                  <c:v>69.034880000000001</c:v>
                </c:pt>
                <c:pt idx="1326">
                  <c:v>69.034880000000001</c:v>
                </c:pt>
                <c:pt idx="1330">
                  <c:v>69.034880000000001</c:v>
                </c:pt>
                <c:pt idx="1331">
                  <c:v>69.034880000000001</c:v>
                </c:pt>
                <c:pt idx="1332">
                  <c:v>69.034880000000001</c:v>
                </c:pt>
                <c:pt idx="1333">
                  <c:v>69.034880000000001</c:v>
                </c:pt>
                <c:pt idx="1334">
                  <c:v>69.034880000000001</c:v>
                </c:pt>
                <c:pt idx="1335">
                  <c:v>69.034880000000001</c:v>
                </c:pt>
                <c:pt idx="1337">
                  <c:v>69.034880000000001</c:v>
                </c:pt>
                <c:pt idx="1338">
                  <c:v>69.034880000000001</c:v>
                </c:pt>
                <c:pt idx="1340">
                  <c:v>69.034880000000001</c:v>
                </c:pt>
                <c:pt idx="1341">
                  <c:v>69.034880000000001</c:v>
                </c:pt>
                <c:pt idx="1342">
                  <c:v>69.034880000000001</c:v>
                </c:pt>
                <c:pt idx="1343">
                  <c:v>69.034880000000001</c:v>
                </c:pt>
                <c:pt idx="1344">
                  <c:v>69.034880000000001</c:v>
                </c:pt>
                <c:pt idx="1345">
                  <c:v>69.034880000000001</c:v>
                </c:pt>
                <c:pt idx="1346">
                  <c:v>69.034880000000001</c:v>
                </c:pt>
                <c:pt idx="1347">
                  <c:v>68.904620000001387</c:v>
                </c:pt>
                <c:pt idx="1348">
                  <c:v>68.904620000001387</c:v>
                </c:pt>
                <c:pt idx="1349">
                  <c:v>68.904620000001387</c:v>
                </c:pt>
                <c:pt idx="1350">
                  <c:v>68.904620000001387</c:v>
                </c:pt>
                <c:pt idx="1351">
                  <c:v>68.904620000001387</c:v>
                </c:pt>
                <c:pt idx="1352">
                  <c:v>68.904620000001387</c:v>
                </c:pt>
                <c:pt idx="1354">
                  <c:v>68.904620000001387</c:v>
                </c:pt>
                <c:pt idx="1355">
                  <c:v>68.904620000001387</c:v>
                </c:pt>
                <c:pt idx="1356">
                  <c:v>68.904620000001387</c:v>
                </c:pt>
                <c:pt idx="1357">
                  <c:v>68.904620000001387</c:v>
                </c:pt>
                <c:pt idx="1359">
                  <c:v>68.904620000001387</c:v>
                </c:pt>
                <c:pt idx="1360">
                  <c:v>68.904620000001387</c:v>
                </c:pt>
                <c:pt idx="1361">
                  <c:v>68.904620000001387</c:v>
                </c:pt>
                <c:pt idx="1363">
                  <c:v>68.904620000001387</c:v>
                </c:pt>
                <c:pt idx="1364">
                  <c:v>68.904620000001387</c:v>
                </c:pt>
                <c:pt idx="1365">
                  <c:v>68.904620000001387</c:v>
                </c:pt>
                <c:pt idx="1368">
                  <c:v>68.904620000001387</c:v>
                </c:pt>
                <c:pt idx="1369">
                  <c:v>68.904620000001387</c:v>
                </c:pt>
                <c:pt idx="1370">
                  <c:v>68.904620000001387</c:v>
                </c:pt>
                <c:pt idx="1372">
                  <c:v>68.904620000001387</c:v>
                </c:pt>
                <c:pt idx="1373">
                  <c:v>68.767910000000313</c:v>
                </c:pt>
                <c:pt idx="1374">
                  <c:v>68.767910000000313</c:v>
                </c:pt>
                <c:pt idx="1375">
                  <c:v>68.767910000000313</c:v>
                </c:pt>
                <c:pt idx="1376">
                  <c:v>68.767910000000313</c:v>
                </c:pt>
                <c:pt idx="1378">
                  <c:v>68.767910000000313</c:v>
                </c:pt>
                <c:pt idx="1379">
                  <c:v>68.767910000000313</c:v>
                </c:pt>
                <c:pt idx="1381">
                  <c:v>68.767910000000313</c:v>
                </c:pt>
                <c:pt idx="1382">
                  <c:v>68.629260000000002</c:v>
                </c:pt>
                <c:pt idx="1383">
                  <c:v>68.629260000000002</c:v>
                </c:pt>
                <c:pt idx="1384">
                  <c:v>68.629260000000002</c:v>
                </c:pt>
                <c:pt idx="1385">
                  <c:v>68.629260000000002</c:v>
                </c:pt>
                <c:pt idx="1386">
                  <c:v>68.629260000000002</c:v>
                </c:pt>
                <c:pt idx="1387">
                  <c:v>68.488919999999993</c:v>
                </c:pt>
                <c:pt idx="1390">
                  <c:v>68.488919999999993</c:v>
                </c:pt>
                <c:pt idx="1391">
                  <c:v>68.488919999999993</c:v>
                </c:pt>
                <c:pt idx="1392">
                  <c:v>68.348000000000013</c:v>
                </c:pt>
                <c:pt idx="1394">
                  <c:v>68.348000000000013</c:v>
                </c:pt>
                <c:pt idx="1395">
                  <c:v>68.348000000000013</c:v>
                </c:pt>
                <c:pt idx="1396">
                  <c:v>68.348000000000013</c:v>
                </c:pt>
                <c:pt idx="1399">
                  <c:v>68.348000000000013</c:v>
                </c:pt>
                <c:pt idx="1400">
                  <c:v>68.348000000000013</c:v>
                </c:pt>
                <c:pt idx="1401">
                  <c:v>68.348000000000013</c:v>
                </c:pt>
                <c:pt idx="1402">
                  <c:v>68.348000000000013</c:v>
                </c:pt>
                <c:pt idx="1403">
                  <c:v>68.348000000000013</c:v>
                </c:pt>
                <c:pt idx="1404">
                  <c:v>68.348000000000013</c:v>
                </c:pt>
                <c:pt idx="1405">
                  <c:v>68.348000000000013</c:v>
                </c:pt>
                <c:pt idx="1406">
                  <c:v>68.348000000000013</c:v>
                </c:pt>
                <c:pt idx="1407">
                  <c:v>68.348000000000013</c:v>
                </c:pt>
                <c:pt idx="1408">
                  <c:v>68.348000000000013</c:v>
                </c:pt>
                <c:pt idx="1409">
                  <c:v>68.348000000000013</c:v>
                </c:pt>
                <c:pt idx="1410">
                  <c:v>68.348000000000013</c:v>
                </c:pt>
                <c:pt idx="1412">
                  <c:v>68.348000000000013</c:v>
                </c:pt>
                <c:pt idx="1413">
                  <c:v>68.348000000000013</c:v>
                </c:pt>
                <c:pt idx="1414">
                  <c:v>68.348000000000013</c:v>
                </c:pt>
                <c:pt idx="1415">
                  <c:v>68.348000000000013</c:v>
                </c:pt>
                <c:pt idx="1416">
                  <c:v>68.348000000000013</c:v>
                </c:pt>
                <c:pt idx="1418">
                  <c:v>68.348000000000013</c:v>
                </c:pt>
                <c:pt idx="1419">
                  <c:v>68.348000000000013</c:v>
                </c:pt>
                <c:pt idx="1421">
                  <c:v>68.348000000000013</c:v>
                </c:pt>
                <c:pt idx="1422">
                  <c:v>68.348000000000013</c:v>
                </c:pt>
                <c:pt idx="1423">
                  <c:v>68.348000000000013</c:v>
                </c:pt>
                <c:pt idx="1424">
                  <c:v>68.348000000000013</c:v>
                </c:pt>
                <c:pt idx="1425">
                  <c:v>68.348000000000013</c:v>
                </c:pt>
                <c:pt idx="1426">
                  <c:v>68.348000000000013</c:v>
                </c:pt>
                <c:pt idx="1427">
                  <c:v>68.348000000000013</c:v>
                </c:pt>
                <c:pt idx="1428">
                  <c:v>68.348000000000013</c:v>
                </c:pt>
                <c:pt idx="1429">
                  <c:v>68.348000000000013</c:v>
                </c:pt>
                <c:pt idx="1430">
                  <c:v>68.348000000000013</c:v>
                </c:pt>
                <c:pt idx="1431">
                  <c:v>68.348000000000013</c:v>
                </c:pt>
                <c:pt idx="1432">
                  <c:v>68.348000000000013</c:v>
                </c:pt>
                <c:pt idx="1434">
                  <c:v>68.348000000000013</c:v>
                </c:pt>
                <c:pt idx="1435">
                  <c:v>68.348000000000013</c:v>
                </c:pt>
                <c:pt idx="1436">
                  <c:v>68.348000000000013</c:v>
                </c:pt>
                <c:pt idx="1438">
                  <c:v>68.348000000000013</c:v>
                </c:pt>
                <c:pt idx="1439">
                  <c:v>68.348000000000013</c:v>
                </c:pt>
                <c:pt idx="1440">
                  <c:v>68.348000000000013</c:v>
                </c:pt>
                <c:pt idx="1441">
                  <c:v>68.348000000000013</c:v>
                </c:pt>
                <c:pt idx="1442">
                  <c:v>68.348000000000013</c:v>
                </c:pt>
                <c:pt idx="1444">
                  <c:v>68.348000000000013</c:v>
                </c:pt>
                <c:pt idx="1446">
                  <c:v>68.348000000000013</c:v>
                </c:pt>
                <c:pt idx="1447">
                  <c:v>68.348000000000013</c:v>
                </c:pt>
                <c:pt idx="1449">
                  <c:v>68.348000000000013</c:v>
                </c:pt>
                <c:pt idx="1450">
                  <c:v>68.348000000000013</c:v>
                </c:pt>
                <c:pt idx="1452">
                  <c:v>68.348000000000013</c:v>
                </c:pt>
                <c:pt idx="1454">
                  <c:v>68.348000000000013</c:v>
                </c:pt>
                <c:pt idx="1457">
                  <c:v>68.348000000000013</c:v>
                </c:pt>
                <c:pt idx="1459">
                  <c:v>68.348000000000013</c:v>
                </c:pt>
                <c:pt idx="1460">
                  <c:v>68.348000000000013</c:v>
                </c:pt>
                <c:pt idx="1461">
                  <c:v>68.348000000000013</c:v>
                </c:pt>
                <c:pt idx="1462">
                  <c:v>68.348000000000013</c:v>
                </c:pt>
                <c:pt idx="1463">
                  <c:v>68.348000000000013</c:v>
                </c:pt>
                <c:pt idx="1464">
                  <c:v>68.348000000000013</c:v>
                </c:pt>
                <c:pt idx="1465">
                  <c:v>68.184489999999983</c:v>
                </c:pt>
                <c:pt idx="1466">
                  <c:v>68.184489999999983</c:v>
                </c:pt>
                <c:pt idx="1467">
                  <c:v>68.184489999999983</c:v>
                </c:pt>
                <c:pt idx="1469">
                  <c:v>68.184489999999983</c:v>
                </c:pt>
                <c:pt idx="1471">
                  <c:v>68.184489999999983</c:v>
                </c:pt>
                <c:pt idx="1472">
                  <c:v>68.184489999999983</c:v>
                </c:pt>
                <c:pt idx="1473">
                  <c:v>68.184489999999983</c:v>
                </c:pt>
                <c:pt idx="1474">
                  <c:v>68.184489999999983</c:v>
                </c:pt>
                <c:pt idx="1475">
                  <c:v>68.184489999999983</c:v>
                </c:pt>
                <c:pt idx="1476">
                  <c:v>68.184489999999983</c:v>
                </c:pt>
                <c:pt idx="1477">
                  <c:v>68.184489999999983</c:v>
                </c:pt>
                <c:pt idx="1478">
                  <c:v>68.184489999999983</c:v>
                </c:pt>
                <c:pt idx="1480">
                  <c:v>68.184489999999983</c:v>
                </c:pt>
                <c:pt idx="1481">
                  <c:v>68.184489999999983</c:v>
                </c:pt>
                <c:pt idx="1482">
                  <c:v>68.184489999999983</c:v>
                </c:pt>
                <c:pt idx="1483">
                  <c:v>68.184489999999983</c:v>
                </c:pt>
                <c:pt idx="1485">
                  <c:v>68.184489999999983</c:v>
                </c:pt>
                <c:pt idx="1486">
                  <c:v>68.184489999999983</c:v>
                </c:pt>
                <c:pt idx="1487">
                  <c:v>68.184489999999983</c:v>
                </c:pt>
                <c:pt idx="1488">
                  <c:v>68.184489999999983</c:v>
                </c:pt>
                <c:pt idx="1489">
                  <c:v>68.184489999999983</c:v>
                </c:pt>
                <c:pt idx="1490">
                  <c:v>68.184489999999983</c:v>
                </c:pt>
                <c:pt idx="1491">
                  <c:v>68.010100000000023</c:v>
                </c:pt>
                <c:pt idx="1492">
                  <c:v>68.010100000000023</c:v>
                </c:pt>
                <c:pt idx="1494">
                  <c:v>68.010100000000023</c:v>
                </c:pt>
                <c:pt idx="1495">
                  <c:v>68.010100000000023</c:v>
                </c:pt>
                <c:pt idx="1497">
                  <c:v>67.833910000000003</c:v>
                </c:pt>
                <c:pt idx="1498">
                  <c:v>67.833910000000003</c:v>
                </c:pt>
                <c:pt idx="1499">
                  <c:v>67.833910000000003</c:v>
                </c:pt>
                <c:pt idx="1500">
                  <c:v>67.833910000000003</c:v>
                </c:pt>
                <c:pt idx="1502">
                  <c:v>67.833910000000003</c:v>
                </c:pt>
                <c:pt idx="1504">
                  <c:v>67.833910000000003</c:v>
                </c:pt>
                <c:pt idx="1505">
                  <c:v>67.833910000000003</c:v>
                </c:pt>
                <c:pt idx="1507">
                  <c:v>67.833910000000003</c:v>
                </c:pt>
                <c:pt idx="1508">
                  <c:v>67.833910000000003</c:v>
                </c:pt>
                <c:pt idx="1509">
                  <c:v>67.833910000000003</c:v>
                </c:pt>
                <c:pt idx="1510">
                  <c:v>67.833910000000003</c:v>
                </c:pt>
                <c:pt idx="1511">
                  <c:v>67.833910000000003</c:v>
                </c:pt>
                <c:pt idx="1512">
                  <c:v>67.833910000000003</c:v>
                </c:pt>
                <c:pt idx="1513">
                  <c:v>67.833910000000003</c:v>
                </c:pt>
                <c:pt idx="1514">
                  <c:v>67.833910000000003</c:v>
                </c:pt>
                <c:pt idx="1515">
                  <c:v>67.833910000000003</c:v>
                </c:pt>
                <c:pt idx="1517">
                  <c:v>67.833910000000003</c:v>
                </c:pt>
                <c:pt idx="1518">
                  <c:v>67.833910000000003</c:v>
                </c:pt>
                <c:pt idx="1519">
                  <c:v>67.833910000000003</c:v>
                </c:pt>
                <c:pt idx="1520">
                  <c:v>67.833910000000003</c:v>
                </c:pt>
                <c:pt idx="1521">
                  <c:v>67.833910000000003</c:v>
                </c:pt>
                <c:pt idx="1522">
                  <c:v>67.833910000000003</c:v>
                </c:pt>
                <c:pt idx="1523">
                  <c:v>67.833910000000003</c:v>
                </c:pt>
                <c:pt idx="1524">
                  <c:v>67.833910000000003</c:v>
                </c:pt>
                <c:pt idx="1525">
                  <c:v>67.833910000000003</c:v>
                </c:pt>
                <c:pt idx="1526">
                  <c:v>67.644420000000025</c:v>
                </c:pt>
                <c:pt idx="1527">
                  <c:v>67.644420000000025</c:v>
                </c:pt>
                <c:pt idx="1528">
                  <c:v>67.644420000000025</c:v>
                </c:pt>
                <c:pt idx="1529">
                  <c:v>67.644420000000025</c:v>
                </c:pt>
                <c:pt idx="1532">
                  <c:v>67.644420000000025</c:v>
                </c:pt>
                <c:pt idx="1533">
                  <c:v>67.644420000000025</c:v>
                </c:pt>
                <c:pt idx="1534">
                  <c:v>67.644420000000025</c:v>
                </c:pt>
                <c:pt idx="1535">
                  <c:v>67.644420000000025</c:v>
                </c:pt>
                <c:pt idx="1537">
                  <c:v>67.644420000000025</c:v>
                </c:pt>
                <c:pt idx="1538">
                  <c:v>67.644420000000025</c:v>
                </c:pt>
                <c:pt idx="1539">
                  <c:v>67.644420000000025</c:v>
                </c:pt>
                <c:pt idx="1541">
                  <c:v>67.644420000000025</c:v>
                </c:pt>
                <c:pt idx="1542">
                  <c:v>67.644420000000025</c:v>
                </c:pt>
                <c:pt idx="1543">
                  <c:v>67.644420000000025</c:v>
                </c:pt>
                <c:pt idx="1544">
                  <c:v>67.644420000000025</c:v>
                </c:pt>
                <c:pt idx="1546">
                  <c:v>67.644420000000025</c:v>
                </c:pt>
                <c:pt idx="1547">
                  <c:v>67.644420000000025</c:v>
                </c:pt>
                <c:pt idx="1548">
                  <c:v>67.644420000000025</c:v>
                </c:pt>
                <c:pt idx="1553">
                  <c:v>67.644420000000025</c:v>
                </c:pt>
                <c:pt idx="1554">
                  <c:v>67.644420000000025</c:v>
                </c:pt>
                <c:pt idx="1555">
                  <c:v>67.443700000000007</c:v>
                </c:pt>
                <c:pt idx="1557">
                  <c:v>67.443700000000007</c:v>
                </c:pt>
                <c:pt idx="1558">
                  <c:v>67.443700000000007</c:v>
                </c:pt>
                <c:pt idx="1559">
                  <c:v>67.443700000000007</c:v>
                </c:pt>
                <c:pt idx="1560">
                  <c:v>67.443700000000007</c:v>
                </c:pt>
                <c:pt idx="1561">
                  <c:v>67.443700000000007</c:v>
                </c:pt>
                <c:pt idx="1565">
                  <c:v>67.443700000000007</c:v>
                </c:pt>
                <c:pt idx="1566">
                  <c:v>67.443700000000007</c:v>
                </c:pt>
                <c:pt idx="1567">
                  <c:v>67.443700000000007</c:v>
                </c:pt>
                <c:pt idx="1568">
                  <c:v>67.443700000000007</c:v>
                </c:pt>
                <c:pt idx="1569">
                  <c:v>67.443700000000007</c:v>
                </c:pt>
                <c:pt idx="1571">
                  <c:v>67.443700000000007</c:v>
                </c:pt>
                <c:pt idx="1572">
                  <c:v>67.443700000000007</c:v>
                </c:pt>
                <c:pt idx="1573">
                  <c:v>67.232929999999996</c:v>
                </c:pt>
                <c:pt idx="1574">
                  <c:v>67.232929999999996</c:v>
                </c:pt>
                <c:pt idx="1575">
                  <c:v>67.232929999999996</c:v>
                </c:pt>
                <c:pt idx="1576">
                  <c:v>67.232929999999996</c:v>
                </c:pt>
                <c:pt idx="1578">
                  <c:v>67.232929999999996</c:v>
                </c:pt>
                <c:pt idx="1579">
                  <c:v>67.232929999999996</c:v>
                </c:pt>
                <c:pt idx="1580">
                  <c:v>67.232929999999996</c:v>
                </c:pt>
                <c:pt idx="1581">
                  <c:v>67.232929999999996</c:v>
                </c:pt>
                <c:pt idx="1582">
                  <c:v>67.232929999999996</c:v>
                </c:pt>
                <c:pt idx="1583">
                  <c:v>67.232929999999996</c:v>
                </c:pt>
                <c:pt idx="1584">
                  <c:v>67.232929999999996</c:v>
                </c:pt>
                <c:pt idx="1585">
                  <c:v>67.232929999999996</c:v>
                </c:pt>
                <c:pt idx="1587">
                  <c:v>67.232929999999996</c:v>
                </c:pt>
                <c:pt idx="1589">
                  <c:v>67.232929999999996</c:v>
                </c:pt>
                <c:pt idx="1591">
                  <c:v>67.232929999999996</c:v>
                </c:pt>
                <c:pt idx="1592">
                  <c:v>67.232929999999996</c:v>
                </c:pt>
                <c:pt idx="1593">
                  <c:v>67.232929999999996</c:v>
                </c:pt>
                <c:pt idx="1594">
                  <c:v>67.232929999999996</c:v>
                </c:pt>
                <c:pt idx="1595">
                  <c:v>67.232929999999996</c:v>
                </c:pt>
                <c:pt idx="1596">
                  <c:v>67.232929999999996</c:v>
                </c:pt>
                <c:pt idx="1597">
                  <c:v>67.232929999999996</c:v>
                </c:pt>
                <c:pt idx="1598">
                  <c:v>67.007320000000007</c:v>
                </c:pt>
                <c:pt idx="1599">
                  <c:v>67.007320000000007</c:v>
                </c:pt>
                <c:pt idx="1600">
                  <c:v>67.007320000000007</c:v>
                </c:pt>
                <c:pt idx="1602">
                  <c:v>67.007320000000007</c:v>
                </c:pt>
                <c:pt idx="1603">
                  <c:v>67.007320000000007</c:v>
                </c:pt>
                <c:pt idx="1604">
                  <c:v>67.007320000000007</c:v>
                </c:pt>
                <c:pt idx="1605">
                  <c:v>67.007320000000007</c:v>
                </c:pt>
                <c:pt idx="1606">
                  <c:v>67.007320000000007</c:v>
                </c:pt>
                <c:pt idx="1607">
                  <c:v>67.007320000000007</c:v>
                </c:pt>
                <c:pt idx="1608">
                  <c:v>67.007320000000007</c:v>
                </c:pt>
                <c:pt idx="1609">
                  <c:v>67.007320000000007</c:v>
                </c:pt>
                <c:pt idx="1611">
                  <c:v>67.007320000000007</c:v>
                </c:pt>
                <c:pt idx="1613">
                  <c:v>67.007320000000007</c:v>
                </c:pt>
                <c:pt idx="1614">
                  <c:v>66.768870000000007</c:v>
                </c:pt>
                <c:pt idx="1615">
                  <c:v>66.768870000000007</c:v>
                </c:pt>
                <c:pt idx="1616">
                  <c:v>66.768870000000007</c:v>
                </c:pt>
                <c:pt idx="1617">
                  <c:v>66.768870000000007</c:v>
                </c:pt>
                <c:pt idx="1618">
                  <c:v>66.768870000000007</c:v>
                </c:pt>
                <c:pt idx="1620">
                  <c:v>66.768870000000007</c:v>
                </c:pt>
                <c:pt idx="1621">
                  <c:v>66.768870000000007</c:v>
                </c:pt>
                <c:pt idx="1622">
                  <c:v>66.768870000000007</c:v>
                </c:pt>
                <c:pt idx="1623">
                  <c:v>66.768870000000007</c:v>
                </c:pt>
                <c:pt idx="1624">
                  <c:v>66.768870000000007</c:v>
                </c:pt>
                <c:pt idx="1625">
                  <c:v>66.768870000000007</c:v>
                </c:pt>
                <c:pt idx="1626">
                  <c:v>66.768870000000007</c:v>
                </c:pt>
                <c:pt idx="1627">
                  <c:v>66.768870000000007</c:v>
                </c:pt>
                <c:pt idx="1628">
                  <c:v>66.768870000000007</c:v>
                </c:pt>
                <c:pt idx="1629">
                  <c:v>66.768870000000007</c:v>
                </c:pt>
                <c:pt idx="1630">
                  <c:v>66.768870000000007</c:v>
                </c:pt>
                <c:pt idx="1632">
                  <c:v>66.768870000000007</c:v>
                </c:pt>
                <c:pt idx="1634">
                  <c:v>66.768870000000007</c:v>
                </c:pt>
                <c:pt idx="1635">
                  <c:v>66.768870000000007</c:v>
                </c:pt>
                <c:pt idx="1637">
                  <c:v>66.768870000000007</c:v>
                </c:pt>
                <c:pt idx="1638">
                  <c:v>66.768870000000007</c:v>
                </c:pt>
                <c:pt idx="1639">
                  <c:v>66.768870000000007</c:v>
                </c:pt>
                <c:pt idx="1640">
                  <c:v>66.768870000000007</c:v>
                </c:pt>
                <c:pt idx="1642">
                  <c:v>66.768870000000007</c:v>
                </c:pt>
                <c:pt idx="1646">
                  <c:v>66.768870000000007</c:v>
                </c:pt>
                <c:pt idx="1647">
                  <c:v>66.768870000000007</c:v>
                </c:pt>
                <c:pt idx="1648">
                  <c:v>66.497440000000026</c:v>
                </c:pt>
                <c:pt idx="1651">
                  <c:v>66.497440000000026</c:v>
                </c:pt>
                <c:pt idx="1652">
                  <c:v>66.497440000000026</c:v>
                </c:pt>
                <c:pt idx="1653">
                  <c:v>66.497440000000026</c:v>
                </c:pt>
                <c:pt idx="1654">
                  <c:v>66.497440000000026</c:v>
                </c:pt>
                <c:pt idx="1655">
                  <c:v>66.497440000000026</c:v>
                </c:pt>
                <c:pt idx="1656">
                  <c:v>66.497440000000026</c:v>
                </c:pt>
                <c:pt idx="1657">
                  <c:v>66.497440000000026</c:v>
                </c:pt>
                <c:pt idx="1659">
                  <c:v>66.497440000000026</c:v>
                </c:pt>
                <c:pt idx="1660">
                  <c:v>66.497440000000026</c:v>
                </c:pt>
                <c:pt idx="1663">
                  <c:v>66.497440000000026</c:v>
                </c:pt>
                <c:pt idx="1664">
                  <c:v>66.497440000000026</c:v>
                </c:pt>
                <c:pt idx="1665">
                  <c:v>66.497440000000026</c:v>
                </c:pt>
                <c:pt idx="1667">
                  <c:v>66.212050000000005</c:v>
                </c:pt>
                <c:pt idx="1670">
                  <c:v>66.212050000000005</c:v>
                </c:pt>
                <c:pt idx="1672">
                  <c:v>66.212050000000005</c:v>
                </c:pt>
                <c:pt idx="1673">
                  <c:v>66.212050000000005</c:v>
                </c:pt>
                <c:pt idx="1674">
                  <c:v>66.212050000000005</c:v>
                </c:pt>
                <c:pt idx="1675">
                  <c:v>66.212050000000005</c:v>
                </c:pt>
                <c:pt idx="1677">
                  <c:v>66.212050000000005</c:v>
                </c:pt>
                <c:pt idx="1678">
                  <c:v>66.212050000000005</c:v>
                </c:pt>
                <c:pt idx="1679">
                  <c:v>66.212050000000005</c:v>
                </c:pt>
                <c:pt idx="1681">
                  <c:v>66.212050000000005</c:v>
                </c:pt>
                <c:pt idx="1682">
                  <c:v>66.212050000000005</c:v>
                </c:pt>
                <c:pt idx="1683">
                  <c:v>66.212050000000005</c:v>
                </c:pt>
                <c:pt idx="1684">
                  <c:v>66.212050000000005</c:v>
                </c:pt>
                <c:pt idx="1685">
                  <c:v>66.212050000000005</c:v>
                </c:pt>
                <c:pt idx="1686">
                  <c:v>66.212050000000005</c:v>
                </c:pt>
                <c:pt idx="1687">
                  <c:v>66.212050000000005</c:v>
                </c:pt>
                <c:pt idx="1688">
                  <c:v>66.212050000000005</c:v>
                </c:pt>
                <c:pt idx="1689">
                  <c:v>66.212050000000005</c:v>
                </c:pt>
                <c:pt idx="1690">
                  <c:v>66.212050000000005</c:v>
                </c:pt>
                <c:pt idx="1691">
                  <c:v>66.212050000000005</c:v>
                </c:pt>
                <c:pt idx="1692">
                  <c:v>66.212050000000005</c:v>
                </c:pt>
                <c:pt idx="1693">
                  <c:v>66.212050000000005</c:v>
                </c:pt>
                <c:pt idx="1694">
                  <c:v>66.212050000000005</c:v>
                </c:pt>
                <c:pt idx="1695">
                  <c:v>66.212050000000005</c:v>
                </c:pt>
                <c:pt idx="1697">
                  <c:v>66.212050000000005</c:v>
                </c:pt>
                <c:pt idx="1698">
                  <c:v>66.212050000000005</c:v>
                </c:pt>
                <c:pt idx="1699">
                  <c:v>66.212050000000005</c:v>
                </c:pt>
                <c:pt idx="1700">
                  <c:v>66.212050000000005</c:v>
                </c:pt>
                <c:pt idx="1701">
                  <c:v>66.212050000000005</c:v>
                </c:pt>
                <c:pt idx="1702">
                  <c:v>66.212050000000005</c:v>
                </c:pt>
                <c:pt idx="1703">
                  <c:v>66.212050000000005</c:v>
                </c:pt>
                <c:pt idx="1704">
                  <c:v>66.212050000000005</c:v>
                </c:pt>
                <c:pt idx="1706">
                  <c:v>66.212050000000005</c:v>
                </c:pt>
                <c:pt idx="1707">
                  <c:v>66.212050000000005</c:v>
                </c:pt>
                <c:pt idx="1708">
                  <c:v>66.212050000000005</c:v>
                </c:pt>
                <c:pt idx="1710">
                  <c:v>66.212050000000005</c:v>
                </c:pt>
                <c:pt idx="1712">
                  <c:v>66.212050000000005</c:v>
                </c:pt>
                <c:pt idx="1713">
                  <c:v>66.212050000000005</c:v>
                </c:pt>
                <c:pt idx="1714">
                  <c:v>66.212050000000005</c:v>
                </c:pt>
                <c:pt idx="1715">
                  <c:v>66.212050000000005</c:v>
                </c:pt>
                <c:pt idx="1716">
                  <c:v>66.212050000000005</c:v>
                </c:pt>
                <c:pt idx="1718">
                  <c:v>65.852199999999982</c:v>
                </c:pt>
                <c:pt idx="1720">
                  <c:v>65.852199999999982</c:v>
                </c:pt>
                <c:pt idx="1721">
                  <c:v>65.852199999999982</c:v>
                </c:pt>
                <c:pt idx="1722">
                  <c:v>65.852199999999982</c:v>
                </c:pt>
                <c:pt idx="1723">
                  <c:v>65.852199999999982</c:v>
                </c:pt>
                <c:pt idx="1724">
                  <c:v>65.852199999999982</c:v>
                </c:pt>
                <c:pt idx="1725">
                  <c:v>65.852199999999982</c:v>
                </c:pt>
                <c:pt idx="1726">
                  <c:v>65.852199999999982</c:v>
                </c:pt>
                <c:pt idx="1727">
                  <c:v>65.852199999999982</c:v>
                </c:pt>
                <c:pt idx="1729">
                  <c:v>65.852199999999982</c:v>
                </c:pt>
                <c:pt idx="1731">
                  <c:v>65.852199999999982</c:v>
                </c:pt>
                <c:pt idx="1733">
                  <c:v>65.852199999999982</c:v>
                </c:pt>
                <c:pt idx="1734">
                  <c:v>65.852199999999982</c:v>
                </c:pt>
                <c:pt idx="1735">
                  <c:v>65.852199999999982</c:v>
                </c:pt>
                <c:pt idx="1736">
                  <c:v>65.852199999999982</c:v>
                </c:pt>
                <c:pt idx="1738">
                  <c:v>65.852199999999982</c:v>
                </c:pt>
                <c:pt idx="1741">
                  <c:v>65.852199999999982</c:v>
                </c:pt>
                <c:pt idx="1743">
                  <c:v>65.852199999999982</c:v>
                </c:pt>
                <c:pt idx="1746">
                  <c:v>65.852199999999982</c:v>
                </c:pt>
                <c:pt idx="1747">
                  <c:v>65.852199999999982</c:v>
                </c:pt>
                <c:pt idx="1748">
                  <c:v>65.852199999999982</c:v>
                </c:pt>
                <c:pt idx="1749">
                  <c:v>65.852199999999982</c:v>
                </c:pt>
                <c:pt idx="1750">
                  <c:v>65.430080000000004</c:v>
                </c:pt>
                <c:pt idx="1751">
                  <c:v>65.430080000000004</c:v>
                </c:pt>
                <c:pt idx="1752">
                  <c:v>65.430080000000004</c:v>
                </c:pt>
                <c:pt idx="1753">
                  <c:v>65.430080000000004</c:v>
                </c:pt>
                <c:pt idx="1754">
                  <c:v>65.430080000000004</c:v>
                </c:pt>
                <c:pt idx="1755">
                  <c:v>65.430080000000004</c:v>
                </c:pt>
                <c:pt idx="1756">
                  <c:v>65.430080000000004</c:v>
                </c:pt>
                <c:pt idx="1757">
                  <c:v>65.430080000000004</c:v>
                </c:pt>
                <c:pt idx="1760">
                  <c:v>65.430080000000004</c:v>
                </c:pt>
                <c:pt idx="1761">
                  <c:v>65.430080000000004</c:v>
                </c:pt>
                <c:pt idx="1762">
                  <c:v>65.430080000000004</c:v>
                </c:pt>
                <c:pt idx="1763">
                  <c:v>65.430080000000004</c:v>
                </c:pt>
                <c:pt idx="1764">
                  <c:v>65.430080000000004</c:v>
                </c:pt>
                <c:pt idx="1765">
                  <c:v>65.430080000000004</c:v>
                </c:pt>
                <c:pt idx="1766">
                  <c:v>65.430080000000004</c:v>
                </c:pt>
                <c:pt idx="1767">
                  <c:v>65.430080000000004</c:v>
                </c:pt>
                <c:pt idx="1768">
                  <c:v>65.430080000000004</c:v>
                </c:pt>
                <c:pt idx="1770">
                  <c:v>65.430080000000004</c:v>
                </c:pt>
                <c:pt idx="1771">
                  <c:v>65.430080000000004</c:v>
                </c:pt>
                <c:pt idx="1773">
                  <c:v>65.430080000000004</c:v>
                </c:pt>
                <c:pt idx="1774">
                  <c:v>65.430080000000004</c:v>
                </c:pt>
                <c:pt idx="1775">
                  <c:v>65.430080000000004</c:v>
                </c:pt>
                <c:pt idx="1776">
                  <c:v>65.430080000000004</c:v>
                </c:pt>
                <c:pt idx="1777">
                  <c:v>65.430080000000004</c:v>
                </c:pt>
                <c:pt idx="1778">
                  <c:v>65.430080000000004</c:v>
                </c:pt>
                <c:pt idx="1779">
                  <c:v>65.430080000000004</c:v>
                </c:pt>
                <c:pt idx="1780">
                  <c:v>65.430080000000004</c:v>
                </c:pt>
                <c:pt idx="1781">
                  <c:v>65.430080000000004</c:v>
                </c:pt>
                <c:pt idx="1782">
                  <c:v>65.430080000000004</c:v>
                </c:pt>
                <c:pt idx="1783">
                  <c:v>65.430080000000004</c:v>
                </c:pt>
                <c:pt idx="1784">
                  <c:v>65.430080000000004</c:v>
                </c:pt>
                <c:pt idx="1787">
                  <c:v>65.430080000000004</c:v>
                </c:pt>
                <c:pt idx="1788">
                  <c:v>65.430080000000004</c:v>
                </c:pt>
                <c:pt idx="1789">
                  <c:v>65.430080000000004</c:v>
                </c:pt>
                <c:pt idx="1790">
                  <c:v>65.430080000000004</c:v>
                </c:pt>
                <c:pt idx="1791">
                  <c:v>65.430080000000004</c:v>
                </c:pt>
                <c:pt idx="1792">
                  <c:v>65.430080000000004</c:v>
                </c:pt>
                <c:pt idx="1794">
                  <c:v>65.430080000000004</c:v>
                </c:pt>
                <c:pt idx="1795">
                  <c:v>65.430080000000004</c:v>
                </c:pt>
                <c:pt idx="1796">
                  <c:v>65.430080000000004</c:v>
                </c:pt>
                <c:pt idx="1797">
                  <c:v>65.430080000000004</c:v>
                </c:pt>
                <c:pt idx="1799">
                  <c:v>65.430080000000004</c:v>
                </c:pt>
                <c:pt idx="1800">
                  <c:v>65.430080000000004</c:v>
                </c:pt>
                <c:pt idx="1802">
                  <c:v>65.430080000000004</c:v>
                </c:pt>
                <c:pt idx="1803">
                  <c:v>65.430080000000004</c:v>
                </c:pt>
                <c:pt idx="1804">
                  <c:v>65.430080000000004</c:v>
                </c:pt>
                <c:pt idx="1805">
                  <c:v>65.430080000000004</c:v>
                </c:pt>
                <c:pt idx="1808">
                  <c:v>65.430080000000004</c:v>
                </c:pt>
                <c:pt idx="1809">
                  <c:v>65.430080000000004</c:v>
                </c:pt>
                <c:pt idx="1810">
                  <c:v>65.430080000000004</c:v>
                </c:pt>
                <c:pt idx="1811">
                  <c:v>65.430080000000004</c:v>
                </c:pt>
                <c:pt idx="1812">
                  <c:v>65.430080000000004</c:v>
                </c:pt>
                <c:pt idx="1814">
                  <c:v>65.430080000000004</c:v>
                </c:pt>
                <c:pt idx="1815">
                  <c:v>65.430080000000004</c:v>
                </c:pt>
                <c:pt idx="1816">
                  <c:v>65.430080000000004</c:v>
                </c:pt>
                <c:pt idx="1817">
                  <c:v>65.430080000000004</c:v>
                </c:pt>
                <c:pt idx="1818">
                  <c:v>65.430080000000004</c:v>
                </c:pt>
                <c:pt idx="1819">
                  <c:v>65.430080000000004</c:v>
                </c:pt>
                <c:pt idx="1820">
                  <c:v>65.430080000000004</c:v>
                </c:pt>
                <c:pt idx="1821">
                  <c:v>65.430080000000004</c:v>
                </c:pt>
                <c:pt idx="1822">
                  <c:v>65.430080000000004</c:v>
                </c:pt>
                <c:pt idx="1823">
                  <c:v>65.430080000000004</c:v>
                </c:pt>
                <c:pt idx="1824">
                  <c:v>65.430080000000004</c:v>
                </c:pt>
                <c:pt idx="1825">
                  <c:v>65.430080000000004</c:v>
                </c:pt>
                <c:pt idx="1826">
                  <c:v>65.430080000000004</c:v>
                </c:pt>
                <c:pt idx="1827">
                  <c:v>65.430080000000004</c:v>
                </c:pt>
                <c:pt idx="1829">
                  <c:v>65.430080000000004</c:v>
                </c:pt>
                <c:pt idx="1830">
                  <c:v>65.430080000000004</c:v>
                </c:pt>
                <c:pt idx="1831">
                  <c:v>65.430080000000004</c:v>
                </c:pt>
                <c:pt idx="1832">
                  <c:v>65.430080000000004</c:v>
                </c:pt>
                <c:pt idx="1834">
                  <c:v>65.430080000000004</c:v>
                </c:pt>
                <c:pt idx="1835">
                  <c:v>64.591220000001215</c:v>
                </c:pt>
                <c:pt idx="1837">
                  <c:v>64.591220000001215</c:v>
                </c:pt>
                <c:pt idx="1838">
                  <c:v>64.591220000001215</c:v>
                </c:pt>
                <c:pt idx="1839">
                  <c:v>64.591220000001215</c:v>
                </c:pt>
                <c:pt idx="1840">
                  <c:v>64.591220000001215</c:v>
                </c:pt>
                <c:pt idx="1842">
                  <c:v>64.591220000001215</c:v>
                </c:pt>
                <c:pt idx="1843">
                  <c:v>64.591220000001215</c:v>
                </c:pt>
                <c:pt idx="1844">
                  <c:v>64.591220000001215</c:v>
                </c:pt>
                <c:pt idx="1845">
                  <c:v>64.591220000001215</c:v>
                </c:pt>
                <c:pt idx="1847">
                  <c:v>64.591220000001215</c:v>
                </c:pt>
                <c:pt idx="1848">
                  <c:v>64.591220000001215</c:v>
                </c:pt>
                <c:pt idx="1849">
                  <c:v>64.591220000001215</c:v>
                </c:pt>
                <c:pt idx="1850">
                  <c:v>64.591220000001215</c:v>
                </c:pt>
                <c:pt idx="1851">
                  <c:v>64.591220000001215</c:v>
                </c:pt>
                <c:pt idx="1852">
                  <c:v>64.591220000001215</c:v>
                </c:pt>
                <c:pt idx="1853">
                  <c:v>64.591220000001215</c:v>
                </c:pt>
                <c:pt idx="1854">
                  <c:v>64.591220000001215</c:v>
                </c:pt>
                <c:pt idx="1855">
                  <c:v>64.591220000001215</c:v>
                </c:pt>
                <c:pt idx="1856">
                  <c:v>64.591220000001215</c:v>
                </c:pt>
                <c:pt idx="1859">
                  <c:v>64.591220000001215</c:v>
                </c:pt>
                <c:pt idx="1860">
                  <c:v>64.591220000001215</c:v>
                </c:pt>
                <c:pt idx="1862">
                  <c:v>64.591220000001215</c:v>
                </c:pt>
                <c:pt idx="1863">
                  <c:v>64.591220000001215</c:v>
                </c:pt>
                <c:pt idx="1864">
                  <c:v>64.591220000001215</c:v>
                </c:pt>
                <c:pt idx="1865">
                  <c:v>64.591220000001215</c:v>
                </c:pt>
                <c:pt idx="1866">
                  <c:v>64.591220000001215</c:v>
                </c:pt>
                <c:pt idx="1867">
                  <c:v>64.591220000001215</c:v>
                </c:pt>
                <c:pt idx="1868">
                  <c:v>64.591220000001215</c:v>
                </c:pt>
                <c:pt idx="1870">
                  <c:v>64.591220000001215</c:v>
                </c:pt>
                <c:pt idx="1871">
                  <c:v>64.591220000001215</c:v>
                </c:pt>
                <c:pt idx="1872">
                  <c:v>64.591220000001215</c:v>
                </c:pt>
                <c:pt idx="1873">
                  <c:v>64.591220000001215</c:v>
                </c:pt>
                <c:pt idx="1874">
                  <c:v>64.591220000001215</c:v>
                </c:pt>
                <c:pt idx="1876">
                  <c:v>64.591220000001215</c:v>
                </c:pt>
                <c:pt idx="1877">
                  <c:v>64.591220000001215</c:v>
                </c:pt>
                <c:pt idx="1878">
                  <c:v>64.591220000001215</c:v>
                </c:pt>
                <c:pt idx="1879">
                  <c:v>64.591220000001215</c:v>
                </c:pt>
                <c:pt idx="1881">
                  <c:v>64.591220000001215</c:v>
                </c:pt>
                <c:pt idx="1882">
                  <c:v>64.591220000001215</c:v>
                </c:pt>
                <c:pt idx="1883">
                  <c:v>64.591220000001215</c:v>
                </c:pt>
                <c:pt idx="1884">
                  <c:v>64.591220000001215</c:v>
                </c:pt>
                <c:pt idx="1885">
                  <c:v>64.591220000001215</c:v>
                </c:pt>
                <c:pt idx="1887">
                  <c:v>64.591220000001215</c:v>
                </c:pt>
                <c:pt idx="1888">
                  <c:v>64.591220000001215</c:v>
                </c:pt>
                <c:pt idx="1889">
                  <c:v>64.591220000001215</c:v>
                </c:pt>
                <c:pt idx="1890">
                  <c:v>64.591220000001215</c:v>
                </c:pt>
                <c:pt idx="1891">
                  <c:v>64.591220000001215</c:v>
                </c:pt>
                <c:pt idx="1892">
                  <c:v>64.591220000001215</c:v>
                </c:pt>
                <c:pt idx="1893">
                  <c:v>64.591220000001215</c:v>
                </c:pt>
                <c:pt idx="1897">
                  <c:v>64.591220000001215</c:v>
                </c:pt>
                <c:pt idx="1899">
                  <c:v>64.591220000001215</c:v>
                </c:pt>
                <c:pt idx="1900">
                  <c:v>64.591220000001215</c:v>
                </c:pt>
                <c:pt idx="1903">
                  <c:v>64.591220000001215</c:v>
                </c:pt>
                <c:pt idx="1904">
                  <c:v>64.591220000001215</c:v>
                </c:pt>
                <c:pt idx="1905">
                  <c:v>64.591220000001215</c:v>
                </c:pt>
                <c:pt idx="1906">
                  <c:v>64.591220000001215</c:v>
                </c:pt>
                <c:pt idx="1908">
                  <c:v>64.591220000001215</c:v>
                </c:pt>
                <c:pt idx="1909">
                  <c:v>64.591220000001215</c:v>
                </c:pt>
                <c:pt idx="1910">
                  <c:v>64.591220000001215</c:v>
                </c:pt>
                <c:pt idx="1911">
                  <c:v>64.591220000001215</c:v>
                </c:pt>
                <c:pt idx="1912">
                  <c:v>64.591220000001215</c:v>
                </c:pt>
                <c:pt idx="1913">
                  <c:v>64.591220000001215</c:v>
                </c:pt>
                <c:pt idx="1915">
                  <c:v>64.591220000001215</c:v>
                </c:pt>
              </c:numCache>
            </c:numRef>
          </c:yVal>
          <c:smooth val="0"/>
          <c:extLst>
            <c:ext xmlns:c16="http://schemas.microsoft.com/office/drawing/2014/chart" uri="{C3380CC4-5D6E-409C-BE32-E72D297353CC}">
              <c16:uniqueId val="{00000001-D35A-4175-853C-529AFB1EE400}"/>
            </c:ext>
          </c:extLst>
        </c:ser>
        <c:dLbls>
          <c:showLegendKey val="0"/>
          <c:showVal val="0"/>
          <c:showCatName val="0"/>
          <c:showSerName val="0"/>
          <c:showPercent val="0"/>
          <c:showBubbleSize val="0"/>
        </c:dLbls>
        <c:axId val="949807456"/>
        <c:axId val="949615536"/>
      </c:scatterChart>
      <c:valAx>
        <c:axId val="949807456"/>
        <c:scaling>
          <c:orientation val="minMax"/>
          <c:max val="15"/>
        </c:scaling>
        <c:delete val="0"/>
        <c:axPos val="b"/>
        <c:numFmt formatCode="General" sourceLinked="1"/>
        <c:majorTickMark val="out"/>
        <c:minorTickMark val="none"/>
        <c:tickLblPos val="nextTo"/>
        <c:spPr>
          <a:ln>
            <a:solidFill>
              <a:srgbClr val="FFFFFF"/>
            </a:solidFill>
          </a:ln>
        </c:spPr>
        <c:txPr>
          <a:bodyPr/>
          <a:lstStyle/>
          <a:p>
            <a:pPr>
              <a:defRPr sz="2400" b="1">
                <a:solidFill>
                  <a:srgbClr val="FFFFFF"/>
                </a:solidFill>
                <a:latin typeface="Arial"/>
                <a:cs typeface="Arial"/>
              </a:defRPr>
            </a:pPr>
            <a:endParaRPr lang="it-IT"/>
          </a:p>
        </c:txPr>
        <c:crossAx val="949615536"/>
        <c:crosses val="autoZero"/>
        <c:crossBetween val="midCat"/>
        <c:majorUnit val="5"/>
      </c:valAx>
      <c:valAx>
        <c:axId val="949615536"/>
        <c:scaling>
          <c:orientation val="minMax"/>
          <c:max val="100"/>
        </c:scaling>
        <c:delete val="0"/>
        <c:axPos val="l"/>
        <c:numFmt formatCode="General" sourceLinked="1"/>
        <c:majorTickMark val="out"/>
        <c:minorTickMark val="none"/>
        <c:tickLblPos val="nextTo"/>
        <c:spPr>
          <a:ln>
            <a:solidFill>
              <a:srgbClr val="FFFFFF"/>
            </a:solidFill>
          </a:ln>
        </c:spPr>
        <c:txPr>
          <a:bodyPr/>
          <a:lstStyle/>
          <a:p>
            <a:pPr>
              <a:defRPr sz="2400" b="1">
                <a:solidFill>
                  <a:srgbClr val="FFFFFF"/>
                </a:solidFill>
                <a:latin typeface="Arial"/>
                <a:cs typeface="Arial"/>
              </a:defRPr>
            </a:pPr>
            <a:endParaRPr lang="it-IT"/>
          </a:p>
        </c:txPr>
        <c:crossAx val="949807456"/>
        <c:crosses val="autoZero"/>
        <c:crossBetween val="midCat"/>
        <c:majorUnit val="20"/>
      </c:valAx>
      <c:spPr>
        <a:noFill/>
      </c:spPr>
    </c:plotArea>
    <c:plotVisOnly val="1"/>
    <c:dispBlanksAs val="span"/>
    <c:showDLblsOverMax val="0"/>
  </c:chart>
  <c:spPr>
    <a:noFill/>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lrMapOvr bg1="dk2" tx1="lt1" bg2="dk1" tx2="lt2" accent1="accent1" accent2="accent2" accent3="accent3" accent4="accent4" accent5="accent5" accent6="accent6" hlink="hlink" folHlink="folHlink"/>
  <c:chart>
    <c:autoTitleDeleted val="0"/>
    <c:plotArea>
      <c:layout>
        <c:manualLayout>
          <c:layoutTarget val="inner"/>
          <c:xMode val="edge"/>
          <c:yMode val="edge"/>
          <c:x val="0.107794295493347"/>
          <c:y val="3.1413126935622697E-2"/>
          <c:w val="0.86319566944272497"/>
          <c:h val="0.84798815480515399"/>
        </c:manualLayout>
      </c:layout>
      <c:scatterChart>
        <c:scatterStyle val="lineMarker"/>
        <c:varyColors val="0"/>
        <c:ser>
          <c:idx val="0"/>
          <c:order val="0"/>
          <c:tx>
            <c:strRef>
              <c:f>'Survival MELD 34+ PrePost'!$B$1</c:f>
              <c:strCache>
                <c:ptCount val="1"/>
                <c:pt idx="0">
                  <c:v>Pre-MELD 34+</c:v>
                </c:pt>
              </c:strCache>
            </c:strRef>
          </c:tx>
          <c:spPr>
            <a:ln w="76200">
              <a:solidFill>
                <a:srgbClr val="FFFF00"/>
              </a:solidFill>
            </a:ln>
          </c:spPr>
          <c:marker>
            <c:symbol val="none"/>
          </c:marker>
          <c:xVal>
            <c:numRef>
              <c:f>'Survival MELD 34+ PrePost'!$A$2:$A$695</c:f>
              <c:numCache>
                <c:formatCode>General</c:formatCode>
                <c:ptCount val="694"/>
                <c:pt idx="0">
                  <c:v>0</c:v>
                </c:pt>
                <c:pt idx="1">
                  <c:v>2.50000000000003E-3</c:v>
                </c:pt>
                <c:pt idx="2">
                  <c:v>5.8333333333334498E-3</c:v>
                </c:pt>
                <c:pt idx="3">
                  <c:v>8.3333333333333506E-3</c:v>
                </c:pt>
                <c:pt idx="4">
                  <c:v>1.0833333333333301E-2</c:v>
                </c:pt>
                <c:pt idx="5">
                  <c:v>1.3333333333333299E-2</c:v>
                </c:pt>
                <c:pt idx="6">
                  <c:v>1.6666666666666701E-2</c:v>
                </c:pt>
                <c:pt idx="7">
                  <c:v>1.91666666666667E-2</c:v>
                </c:pt>
                <c:pt idx="8">
                  <c:v>2.1666666666666699E-2</c:v>
                </c:pt>
                <c:pt idx="9">
                  <c:v>2.5000000000000001E-2</c:v>
                </c:pt>
                <c:pt idx="10">
                  <c:v>2.75E-2</c:v>
                </c:pt>
                <c:pt idx="11">
                  <c:v>0.03</c:v>
                </c:pt>
                <c:pt idx="12">
                  <c:v>3.5833333333333398E-2</c:v>
                </c:pt>
                <c:pt idx="13">
                  <c:v>3.8333333333333303E-2</c:v>
                </c:pt>
                <c:pt idx="14">
                  <c:v>4.0833333333333999E-2</c:v>
                </c:pt>
                <c:pt idx="15">
                  <c:v>4.6666666666666697E-2</c:v>
                </c:pt>
                <c:pt idx="16">
                  <c:v>4.9166666666666803E-2</c:v>
                </c:pt>
                <c:pt idx="17">
                  <c:v>5.1666666666666701E-2</c:v>
                </c:pt>
                <c:pt idx="18">
                  <c:v>5.5E-2</c:v>
                </c:pt>
                <c:pt idx="19">
                  <c:v>5.7500000000000002E-2</c:v>
                </c:pt>
                <c:pt idx="20">
                  <c:v>0.06</c:v>
                </c:pt>
                <c:pt idx="21">
                  <c:v>6.5833333333334104E-2</c:v>
                </c:pt>
                <c:pt idx="22">
                  <c:v>6.8333333333334106E-2</c:v>
                </c:pt>
                <c:pt idx="23">
                  <c:v>7.0833333333334095E-2</c:v>
                </c:pt>
                <c:pt idx="24">
                  <c:v>7.4166666666666894E-2</c:v>
                </c:pt>
                <c:pt idx="25">
                  <c:v>7.6666666666666702E-2</c:v>
                </c:pt>
                <c:pt idx="26">
                  <c:v>7.9166666666666996E-2</c:v>
                </c:pt>
                <c:pt idx="27">
                  <c:v>8.2500000000000004E-2</c:v>
                </c:pt>
                <c:pt idx="28">
                  <c:v>8.7499999999999994E-2</c:v>
                </c:pt>
                <c:pt idx="29">
                  <c:v>0.09</c:v>
                </c:pt>
                <c:pt idx="30">
                  <c:v>9.3333333333333504E-2</c:v>
                </c:pt>
                <c:pt idx="31">
                  <c:v>9.83333333333333E-2</c:v>
                </c:pt>
                <c:pt idx="32">
                  <c:v>0.101666666666667</c:v>
                </c:pt>
                <c:pt idx="33">
                  <c:v>0.10666666666666801</c:v>
                </c:pt>
                <c:pt idx="34">
                  <c:v>0.11</c:v>
                </c:pt>
                <c:pt idx="35">
                  <c:v>0.1125</c:v>
                </c:pt>
                <c:pt idx="36">
                  <c:v>0.115</c:v>
                </c:pt>
                <c:pt idx="37">
                  <c:v>0.11749999999999999</c:v>
                </c:pt>
                <c:pt idx="38">
                  <c:v>0.120833333333333</c:v>
                </c:pt>
                <c:pt idx="39">
                  <c:v>0.123333333333333</c:v>
                </c:pt>
                <c:pt idx="40">
                  <c:v>0.12916666666666701</c:v>
                </c:pt>
                <c:pt idx="41">
                  <c:v>0.13166666666666699</c:v>
                </c:pt>
                <c:pt idx="42">
                  <c:v>0.13666666666666699</c:v>
                </c:pt>
                <c:pt idx="43">
                  <c:v>0.14000000000000001</c:v>
                </c:pt>
                <c:pt idx="44">
                  <c:v>0.14249999999999999</c:v>
                </c:pt>
                <c:pt idx="45">
                  <c:v>0.14833333333333501</c:v>
                </c:pt>
                <c:pt idx="46">
                  <c:v>0.15083333333333501</c:v>
                </c:pt>
                <c:pt idx="47">
                  <c:v>0.15583333333333599</c:v>
                </c:pt>
                <c:pt idx="48">
                  <c:v>0.16166666666666701</c:v>
                </c:pt>
                <c:pt idx="49">
                  <c:v>0.16416666666666699</c:v>
                </c:pt>
                <c:pt idx="50">
                  <c:v>0.17</c:v>
                </c:pt>
                <c:pt idx="51">
                  <c:v>0.17249999999999999</c:v>
                </c:pt>
                <c:pt idx="52">
                  <c:v>0.17833333333333501</c:v>
                </c:pt>
                <c:pt idx="53">
                  <c:v>0.18083333333333501</c:v>
                </c:pt>
                <c:pt idx="54">
                  <c:v>0.18666666666666701</c:v>
                </c:pt>
                <c:pt idx="55">
                  <c:v>0.18916666666666701</c:v>
                </c:pt>
                <c:pt idx="56">
                  <c:v>0.19166666666666701</c:v>
                </c:pt>
                <c:pt idx="57">
                  <c:v>0.19416666666666699</c:v>
                </c:pt>
                <c:pt idx="58">
                  <c:v>0.19750000000000001</c:v>
                </c:pt>
                <c:pt idx="59">
                  <c:v>0.2</c:v>
                </c:pt>
                <c:pt idx="60">
                  <c:v>0.20250000000000001</c:v>
                </c:pt>
                <c:pt idx="61">
                  <c:v>0.20583333333333501</c:v>
                </c:pt>
                <c:pt idx="62">
                  <c:v>0.20833333333333501</c:v>
                </c:pt>
                <c:pt idx="63">
                  <c:v>0.21083333333333501</c:v>
                </c:pt>
                <c:pt idx="64">
                  <c:v>0.21333333333333501</c:v>
                </c:pt>
                <c:pt idx="65">
                  <c:v>0.21916666666666701</c:v>
                </c:pt>
                <c:pt idx="66">
                  <c:v>0.23</c:v>
                </c:pt>
                <c:pt idx="67">
                  <c:v>0.235833333333335</c:v>
                </c:pt>
                <c:pt idx="68">
                  <c:v>0.24083333333333501</c:v>
                </c:pt>
                <c:pt idx="69">
                  <c:v>0.244166666666667</c:v>
                </c:pt>
                <c:pt idx="70">
                  <c:v>0.24666666666666701</c:v>
                </c:pt>
                <c:pt idx="71">
                  <c:v>0.25166666666666698</c:v>
                </c:pt>
                <c:pt idx="72">
                  <c:v>0.26</c:v>
                </c:pt>
                <c:pt idx="73">
                  <c:v>0.26333333333333298</c:v>
                </c:pt>
                <c:pt idx="74">
                  <c:v>0.26583333333333298</c:v>
                </c:pt>
                <c:pt idx="75">
                  <c:v>0.26833333333333298</c:v>
                </c:pt>
                <c:pt idx="76">
                  <c:v>0.274166666666671</c:v>
                </c:pt>
                <c:pt idx="77">
                  <c:v>0.276666666666671</c:v>
                </c:pt>
                <c:pt idx="78">
                  <c:v>0.28749999999999998</c:v>
                </c:pt>
                <c:pt idx="79">
                  <c:v>0.28999999999999998</c:v>
                </c:pt>
                <c:pt idx="80">
                  <c:v>0.293333333333333</c:v>
                </c:pt>
                <c:pt idx="81">
                  <c:v>0.295833333333333</c:v>
                </c:pt>
                <c:pt idx="82">
                  <c:v>0.30416666666667203</c:v>
                </c:pt>
                <c:pt idx="83">
                  <c:v>0.310000000000002</c:v>
                </c:pt>
                <c:pt idx="84">
                  <c:v>0.317500000000004</c:v>
                </c:pt>
                <c:pt idx="85">
                  <c:v>0.32083333333333303</c:v>
                </c:pt>
                <c:pt idx="86">
                  <c:v>0.32583333333333298</c:v>
                </c:pt>
                <c:pt idx="87">
                  <c:v>0.33416666666667399</c:v>
                </c:pt>
                <c:pt idx="88">
                  <c:v>0.336666666666674</c:v>
                </c:pt>
                <c:pt idx="89">
                  <c:v>0.34250000000000003</c:v>
                </c:pt>
                <c:pt idx="90">
                  <c:v>0.350833333333333</c:v>
                </c:pt>
                <c:pt idx="91">
                  <c:v>0.353333333333333</c:v>
                </c:pt>
                <c:pt idx="92">
                  <c:v>0.355833333333333</c:v>
                </c:pt>
                <c:pt idx="93">
                  <c:v>0.35916666666667102</c:v>
                </c:pt>
                <c:pt idx="94">
                  <c:v>0.36166666666667102</c:v>
                </c:pt>
                <c:pt idx="95">
                  <c:v>0.36416666666667202</c:v>
                </c:pt>
                <c:pt idx="96">
                  <c:v>0.37833333333333302</c:v>
                </c:pt>
                <c:pt idx="97">
                  <c:v>0.39166666666667399</c:v>
                </c:pt>
                <c:pt idx="98">
                  <c:v>0.4</c:v>
                </c:pt>
                <c:pt idx="99">
                  <c:v>0.40250000000000002</c:v>
                </c:pt>
                <c:pt idx="100">
                  <c:v>0.40583333333333299</c:v>
                </c:pt>
                <c:pt idx="101">
                  <c:v>0.410833333333333</c:v>
                </c:pt>
                <c:pt idx="102">
                  <c:v>0.41666666666667102</c:v>
                </c:pt>
                <c:pt idx="103">
                  <c:v>0.4325</c:v>
                </c:pt>
                <c:pt idx="104">
                  <c:v>0.43583333333333302</c:v>
                </c:pt>
                <c:pt idx="105">
                  <c:v>0.43833333333333302</c:v>
                </c:pt>
                <c:pt idx="106">
                  <c:v>0.44083333333333302</c:v>
                </c:pt>
                <c:pt idx="107">
                  <c:v>0.46333333333333299</c:v>
                </c:pt>
                <c:pt idx="108">
                  <c:v>0.48249999999999998</c:v>
                </c:pt>
                <c:pt idx="109">
                  <c:v>0.48749999999999999</c:v>
                </c:pt>
                <c:pt idx="110">
                  <c:v>0.49333333333333301</c:v>
                </c:pt>
                <c:pt idx="111">
                  <c:v>0.49583333333333302</c:v>
                </c:pt>
                <c:pt idx="112">
                  <c:v>0.50666666666666405</c:v>
                </c:pt>
                <c:pt idx="113">
                  <c:v>0.51500000000000001</c:v>
                </c:pt>
                <c:pt idx="114">
                  <c:v>0.52916666666666701</c:v>
                </c:pt>
                <c:pt idx="115">
                  <c:v>0.54500000000000004</c:v>
                </c:pt>
                <c:pt idx="116">
                  <c:v>0.55916666666666703</c:v>
                </c:pt>
                <c:pt idx="117">
                  <c:v>0.57250000000000001</c:v>
                </c:pt>
                <c:pt idx="118">
                  <c:v>0.57833333333333303</c:v>
                </c:pt>
                <c:pt idx="119">
                  <c:v>0.586666666666667</c:v>
                </c:pt>
                <c:pt idx="120">
                  <c:v>0.59416666666665596</c:v>
                </c:pt>
                <c:pt idx="121">
                  <c:v>0.59750000000000003</c:v>
                </c:pt>
                <c:pt idx="122">
                  <c:v>0.60583333333334</c:v>
                </c:pt>
                <c:pt idx="123">
                  <c:v>0.61916666666666698</c:v>
                </c:pt>
                <c:pt idx="124">
                  <c:v>0.62500000000000699</c:v>
                </c:pt>
                <c:pt idx="125">
                  <c:v>0.63250000000000095</c:v>
                </c:pt>
                <c:pt idx="126">
                  <c:v>0.63833333333333597</c:v>
                </c:pt>
                <c:pt idx="127">
                  <c:v>0.64083333333334302</c:v>
                </c:pt>
                <c:pt idx="128">
                  <c:v>0.644166666666667</c:v>
                </c:pt>
                <c:pt idx="129">
                  <c:v>0.649166666666667</c:v>
                </c:pt>
                <c:pt idx="130">
                  <c:v>0.65750000000000297</c:v>
                </c:pt>
                <c:pt idx="131">
                  <c:v>0.69000000000000195</c:v>
                </c:pt>
                <c:pt idx="132">
                  <c:v>0.706666666666667</c:v>
                </c:pt>
                <c:pt idx="133">
                  <c:v>0.71000000000000296</c:v>
                </c:pt>
                <c:pt idx="134">
                  <c:v>0.71250000000000002</c:v>
                </c:pt>
                <c:pt idx="135">
                  <c:v>0.71500000000000297</c:v>
                </c:pt>
                <c:pt idx="136">
                  <c:v>0.72333333333333305</c:v>
                </c:pt>
                <c:pt idx="137">
                  <c:v>0.72583333333333999</c:v>
                </c:pt>
                <c:pt idx="138">
                  <c:v>0.73666666666666702</c:v>
                </c:pt>
                <c:pt idx="139">
                  <c:v>0.74000000000000399</c:v>
                </c:pt>
                <c:pt idx="140">
                  <c:v>0.74250000000000005</c:v>
                </c:pt>
                <c:pt idx="141">
                  <c:v>0.74500000000000699</c:v>
                </c:pt>
                <c:pt idx="142">
                  <c:v>0.74833333333333596</c:v>
                </c:pt>
                <c:pt idx="143">
                  <c:v>0.75083333333334201</c:v>
                </c:pt>
                <c:pt idx="144">
                  <c:v>0.75916666666666699</c:v>
                </c:pt>
                <c:pt idx="145">
                  <c:v>0.77000000000000801</c:v>
                </c:pt>
                <c:pt idx="146">
                  <c:v>0.77500000000000902</c:v>
                </c:pt>
                <c:pt idx="147">
                  <c:v>0.78666666666666696</c:v>
                </c:pt>
                <c:pt idx="148">
                  <c:v>0.79416666666666202</c:v>
                </c:pt>
                <c:pt idx="149">
                  <c:v>0.81083333333333596</c:v>
                </c:pt>
                <c:pt idx="150">
                  <c:v>0.81666666666666698</c:v>
                </c:pt>
                <c:pt idx="151">
                  <c:v>0.82166666666666699</c:v>
                </c:pt>
                <c:pt idx="152">
                  <c:v>0.83000000000000296</c:v>
                </c:pt>
                <c:pt idx="153">
                  <c:v>0.83583333333333598</c:v>
                </c:pt>
                <c:pt idx="154">
                  <c:v>0.85166666666666702</c:v>
                </c:pt>
                <c:pt idx="155">
                  <c:v>0.86000000000000298</c:v>
                </c:pt>
                <c:pt idx="156">
                  <c:v>0.86833333333333595</c:v>
                </c:pt>
                <c:pt idx="157">
                  <c:v>0.87083333333334201</c:v>
                </c:pt>
                <c:pt idx="158">
                  <c:v>0.87416666666666698</c:v>
                </c:pt>
                <c:pt idx="159">
                  <c:v>0.88249999999999995</c:v>
                </c:pt>
                <c:pt idx="160">
                  <c:v>0.91249999999999998</c:v>
                </c:pt>
                <c:pt idx="161">
                  <c:v>0.92083333333333395</c:v>
                </c:pt>
                <c:pt idx="162">
                  <c:v>0.92583333333333395</c:v>
                </c:pt>
                <c:pt idx="163">
                  <c:v>0.94500000000000095</c:v>
                </c:pt>
                <c:pt idx="164">
                  <c:v>0.95083333333333597</c:v>
                </c:pt>
                <c:pt idx="165">
                  <c:v>0.97</c:v>
                </c:pt>
                <c:pt idx="166">
                  <c:v>0.980833333333333</c:v>
                </c:pt>
                <c:pt idx="167">
                  <c:v>0.98333333333332995</c:v>
                </c:pt>
                <c:pt idx="168">
                  <c:v>0.99416666666665698</c:v>
                </c:pt>
                <c:pt idx="169">
                  <c:v>0.99749999999999694</c:v>
                </c:pt>
                <c:pt idx="170">
                  <c:v>1.005833333333332</c:v>
                </c:pt>
                <c:pt idx="171">
                  <c:v>1.03</c:v>
                </c:pt>
                <c:pt idx="172">
                  <c:v>1.0383333333333331</c:v>
                </c:pt>
                <c:pt idx="173">
                  <c:v>1.0441666666666669</c:v>
                </c:pt>
                <c:pt idx="174">
                  <c:v>1.0466666666666671</c:v>
                </c:pt>
                <c:pt idx="175">
                  <c:v>1.051666666666667</c:v>
                </c:pt>
                <c:pt idx="176">
                  <c:v>1.057499999999983</c:v>
                </c:pt>
                <c:pt idx="177">
                  <c:v>1.063333333333333</c:v>
                </c:pt>
                <c:pt idx="178">
                  <c:v>1.0708333333333331</c:v>
                </c:pt>
                <c:pt idx="179">
                  <c:v>1.0825</c:v>
                </c:pt>
                <c:pt idx="180">
                  <c:v>1.093333333333333</c:v>
                </c:pt>
                <c:pt idx="181">
                  <c:v>1.1125</c:v>
                </c:pt>
                <c:pt idx="182">
                  <c:v>1.115</c:v>
                </c:pt>
                <c:pt idx="183">
                  <c:v>1.1208333333333329</c:v>
                </c:pt>
                <c:pt idx="184">
                  <c:v>1.1233333333333331</c:v>
                </c:pt>
                <c:pt idx="185">
                  <c:v>1.139999999999983</c:v>
                </c:pt>
                <c:pt idx="186">
                  <c:v>1.1425000000000001</c:v>
                </c:pt>
                <c:pt idx="187">
                  <c:v>1.1483333333333341</c:v>
                </c:pt>
                <c:pt idx="188">
                  <c:v>1.1641666666666679</c:v>
                </c:pt>
                <c:pt idx="189">
                  <c:v>1.1725000000000001</c:v>
                </c:pt>
                <c:pt idx="190">
                  <c:v>1.1783333333333339</c:v>
                </c:pt>
                <c:pt idx="191">
                  <c:v>1.1808333333333341</c:v>
                </c:pt>
                <c:pt idx="192">
                  <c:v>1.1866666666666681</c:v>
                </c:pt>
                <c:pt idx="193">
                  <c:v>1.1916666666666671</c:v>
                </c:pt>
                <c:pt idx="194">
                  <c:v>1.2</c:v>
                </c:pt>
                <c:pt idx="195">
                  <c:v>1.202499999999983</c:v>
                </c:pt>
                <c:pt idx="196">
                  <c:v>1.208333333333333</c:v>
                </c:pt>
                <c:pt idx="197">
                  <c:v>1.210833333333333</c:v>
                </c:pt>
                <c:pt idx="198">
                  <c:v>1.216666666666667</c:v>
                </c:pt>
                <c:pt idx="199">
                  <c:v>1.235833333333332</c:v>
                </c:pt>
                <c:pt idx="200">
                  <c:v>1.257499999999981</c:v>
                </c:pt>
                <c:pt idx="201">
                  <c:v>1.263333333333333</c:v>
                </c:pt>
                <c:pt idx="202">
                  <c:v>1.2766666666666671</c:v>
                </c:pt>
                <c:pt idx="203">
                  <c:v>1.287499999999981</c:v>
                </c:pt>
                <c:pt idx="204">
                  <c:v>1.3041666666666669</c:v>
                </c:pt>
                <c:pt idx="205">
                  <c:v>1.317499999999983</c:v>
                </c:pt>
                <c:pt idx="206">
                  <c:v>1.3208333333333331</c:v>
                </c:pt>
                <c:pt idx="207">
                  <c:v>1.3291666666666671</c:v>
                </c:pt>
                <c:pt idx="208">
                  <c:v>1.331666666666667</c:v>
                </c:pt>
                <c:pt idx="209">
                  <c:v>1.3341666666666681</c:v>
                </c:pt>
                <c:pt idx="210">
                  <c:v>1.3783333333333341</c:v>
                </c:pt>
                <c:pt idx="211">
                  <c:v>1.3833333333333331</c:v>
                </c:pt>
                <c:pt idx="212">
                  <c:v>1.386666666666668</c:v>
                </c:pt>
                <c:pt idx="213">
                  <c:v>1.4058333333333171</c:v>
                </c:pt>
                <c:pt idx="214">
                  <c:v>1.416666666666667</c:v>
                </c:pt>
                <c:pt idx="215">
                  <c:v>1.432499999999983</c:v>
                </c:pt>
                <c:pt idx="216">
                  <c:v>1.43583333333332</c:v>
                </c:pt>
                <c:pt idx="217">
                  <c:v>1.449166666666666</c:v>
                </c:pt>
                <c:pt idx="218">
                  <c:v>1.451666666666666</c:v>
                </c:pt>
                <c:pt idx="219">
                  <c:v>1.46</c:v>
                </c:pt>
                <c:pt idx="220">
                  <c:v>1.465833333333332</c:v>
                </c:pt>
                <c:pt idx="221">
                  <c:v>1.493333333333333</c:v>
                </c:pt>
                <c:pt idx="222">
                  <c:v>1.495833333333332</c:v>
                </c:pt>
                <c:pt idx="223">
                  <c:v>1.51</c:v>
                </c:pt>
                <c:pt idx="224">
                  <c:v>1.5125</c:v>
                </c:pt>
                <c:pt idx="225">
                  <c:v>1.517499999999981</c:v>
                </c:pt>
                <c:pt idx="226">
                  <c:v>1.523333333333333</c:v>
                </c:pt>
                <c:pt idx="227">
                  <c:v>1.531666666666667</c:v>
                </c:pt>
                <c:pt idx="228">
                  <c:v>1.5425</c:v>
                </c:pt>
                <c:pt idx="229">
                  <c:v>1.553333333333333</c:v>
                </c:pt>
                <c:pt idx="230">
                  <c:v>1.561666666666667</c:v>
                </c:pt>
                <c:pt idx="231">
                  <c:v>1.5783333333333329</c:v>
                </c:pt>
                <c:pt idx="232">
                  <c:v>1.6</c:v>
                </c:pt>
                <c:pt idx="233">
                  <c:v>1.6133333333333331</c:v>
                </c:pt>
                <c:pt idx="234">
                  <c:v>1.621666666666667</c:v>
                </c:pt>
                <c:pt idx="235">
                  <c:v>1.625</c:v>
                </c:pt>
                <c:pt idx="236">
                  <c:v>1.6408333333333329</c:v>
                </c:pt>
                <c:pt idx="237">
                  <c:v>1.6491666666666669</c:v>
                </c:pt>
                <c:pt idx="238">
                  <c:v>1.6575</c:v>
                </c:pt>
                <c:pt idx="239">
                  <c:v>1.6633333333333331</c:v>
                </c:pt>
                <c:pt idx="240">
                  <c:v>1.6708333333333341</c:v>
                </c:pt>
                <c:pt idx="241">
                  <c:v>1.6766666666666681</c:v>
                </c:pt>
                <c:pt idx="242">
                  <c:v>1.679166666666666</c:v>
                </c:pt>
                <c:pt idx="243">
                  <c:v>1.690000000000015</c:v>
                </c:pt>
                <c:pt idx="244">
                  <c:v>1.6933333333333329</c:v>
                </c:pt>
                <c:pt idx="245">
                  <c:v>1.706666666666667</c:v>
                </c:pt>
                <c:pt idx="246">
                  <c:v>1.729166666666667</c:v>
                </c:pt>
                <c:pt idx="247">
                  <c:v>1.744999999999983</c:v>
                </c:pt>
                <c:pt idx="248">
                  <c:v>1.7641666666666671</c:v>
                </c:pt>
                <c:pt idx="249">
                  <c:v>1.77</c:v>
                </c:pt>
                <c:pt idx="250">
                  <c:v>1.7783333333333331</c:v>
                </c:pt>
                <c:pt idx="251">
                  <c:v>1.780833333333333</c:v>
                </c:pt>
                <c:pt idx="252">
                  <c:v>1.7891666666666659</c:v>
                </c:pt>
                <c:pt idx="253">
                  <c:v>1.83</c:v>
                </c:pt>
                <c:pt idx="254">
                  <c:v>1.8466666666666669</c:v>
                </c:pt>
                <c:pt idx="255">
                  <c:v>1.865833333333333</c:v>
                </c:pt>
                <c:pt idx="256">
                  <c:v>1.8741666666666661</c:v>
                </c:pt>
                <c:pt idx="257">
                  <c:v>1.8791666666666671</c:v>
                </c:pt>
                <c:pt idx="258">
                  <c:v>1.8933333333333331</c:v>
                </c:pt>
                <c:pt idx="259">
                  <c:v>1.8983333333333341</c:v>
                </c:pt>
                <c:pt idx="260">
                  <c:v>1.9041666666666679</c:v>
                </c:pt>
                <c:pt idx="261">
                  <c:v>1.9125000000000001</c:v>
                </c:pt>
                <c:pt idx="262">
                  <c:v>1.9175</c:v>
                </c:pt>
                <c:pt idx="263">
                  <c:v>1.929166666666666</c:v>
                </c:pt>
                <c:pt idx="264">
                  <c:v>1.9341666666666679</c:v>
                </c:pt>
                <c:pt idx="265">
                  <c:v>1.9533333333333329</c:v>
                </c:pt>
                <c:pt idx="266">
                  <c:v>1.9616666666666669</c:v>
                </c:pt>
                <c:pt idx="267">
                  <c:v>1.9808333333333339</c:v>
                </c:pt>
                <c:pt idx="268">
                  <c:v>1.9891666666666681</c:v>
                </c:pt>
                <c:pt idx="269">
                  <c:v>2</c:v>
                </c:pt>
                <c:pt idx="270">
                  <c:v>2.0108333333333328</c:v>
                </c:pt>
                <c:pt idx="271">
                  <c:v>2.019166666666667</c:v>
                </c:pt>
                <c:pt idx="272">
                  <c:v>2.0216666666666669</c:v>
                </c:pt>
                <c:pt idx="273">
                  <c:v>2.0358333333333332</c:v>
                </c:pt>
                <c:pt idx="274">
                  <c:v>2.1425000000000001</c:v>
                </c:pt>
                <c:pt idx="275">
                  <c:v>2.1508333333333329</c:v>
                </c:pt>
                <c:pt idx="276">
                  <c:v>2.1675000000000351</c:v>
                </c:pt>
                <c:pt idx="277">
                  <c:v>2.1833333333333398</c:v>
                </c:pt>
                <c:pt idx="278">
                  <c:v>2.186666666666667</c:v>
                </c:pt>
                <c:pt idx="279">
                  <c:v>2.1916666666666669</c:v>
                </c:pt>
                <c:pt idx="280">
                  <c:v>2.1941666666666682</c:v>
                </c:pt>
                <c:pt idx="281">
                  <c:v>2.2000000000000002</c:v>
                </c:pt>
                <c:pt idx="282">
                  <c:v>2.2216666666666671</c:v>
                </c:pt>
                <c:pt idx="283">
                  <c:v>2.2250000000000001</c:v>
                </c:pt>
                <c:pt idx="284">
                  <c:v>2.2408333333333328</c:v>
                </c:pt>
                <c:pt idx="285">
                  <c:v>2.251666666666666</c:v>
                </c:pt>
                <c:pt idx="286">
                  <c:v>2.29</c:v>
                </c:pt>
                <c:pt idx="287">
                  <c:v>2.3066666666666582</c:v>
                </c:pt>
                <c:pt idx="288">
                  <c:v>2.3233333333333341</c:v>
                </c:pt>
                <c:pt idx="289">
                  <c:v>2.3341666666666669</c:v>
                </c:pt>
                <c:pt idx="290">
                  <c:v>2.3675000000000002</c:v>
                </c:pt>
                <c:pt idx="291">
                  <c:v>2.37</c:v>
                </c:pt>
                <c:pt idx="292">
                  <c:v>2.3866666666666672</c:v>
                </c:pt>
                <c:pt idx="293">
                  <c:v>2.4249999999999998</c:v>
                </c:pt>
                <c:pt idx="294">
                  <c:v>2.4516666666666671</c:v>
                </c:pt>
                <c:pt idx="295">
                  <c:v>2.4575</c:v>
                </c:pt>
                <c:pt idx="296">
                  <c:v>2.4824999999999982</c:v>
                </c:pt>
                <c:pt idx="297">
                  <c:v>2.4849999999999999</c:v>
                </c:pt>
                <c:pt idx="298">
                  <c:v>2.512499999999966</c:v>
                </c:pt>
                <c:pt idx="299">
                  <c:v>2.5233333333333352</c:v>
                </c:pt>
                <c:pt idx="300">
                  <c:v>2.5975000000000001</c:v>
                </c:pt>
                <c:pt idx="301">
                  <c:v>2.6</c:v>
                </c:pt>
                <c:pt idx="302">
                  <c:v>2.6025</c:v>
                </c:pt>
                <c:pt idx="303">
                  <c:v>2.6166666666666671</c:v>
                </c:pt>
                <c:pt idx="304">
                  <c:v>2.6191666666666671</c:v>
                </c:pt>
                <c:pt idx="305">
                  <c:v>2.6358333333333328</c:v>
                </c:pt>
                <c:pt idx="306">
                  <c:v>2.6466666666666669</c:v>
                </c:pt>
                <c:pt idx="307">
                  <c:v>2.6708333333333329</c:v>
                </c:pt>
                <c:pt idx="308">
                  <c:v>2.6791666666666671</c:v>
                </c:pt>
                <c:pt idx="309">
                  <c:v>2.7258333333333331</c:v>
                </c:pt>
                <c:pt idx="310">
                  <c:v>2.7366666666666668</c:v>
                </c:pt>
                <c:pt idx="311">
                  <c:v>2.7616666666666672</c:v>
                </c:pt>
                <c:pt idx="312">
                  <c:v>2.764166666666704</c:v>
                </c:pt>
                <c:pt idx="313">
                  <c:v>2.76750000000004</c:v>
                </c:pt>
                <c:pt idx="314">
                  <c:v>2.7808333333333342</c:v>
                </c:pt>
                <c:pt idx="315">
                  <c:v>2.8516666666666581</c:v>
                </c:pt>
                <c:pt idx="316">
                  <c:v>2.8574999999999982</c:v>
                </c:pt>
                <c:pt idx="317">
                  <c:v>2.8633333333333342</c:v>
                </c:pt>
                <c:pt idx="318">
                  <c:v>2.9016666666666668</c:v>
                </c:pt>
                <c:pt idx="319">
                  <c:v>2.9483333333333341</c:v>
                </c:pt>
                <c:pt idx="320">
                  <c:v>2.9508333333333332</c:v>
                </c:pt>
                <c:pt idx="321">
                  <c:v>2.9749999999999992</c:v>
                </c:pt>
                <c:pt idx="322">
                  <c:v>3.0058333333333329</c:v>
                </c:pt>
                <c:pt idx="323">
                  <c:v>3.0216666666666661</c:v>
                </c:pt>
                <c:pt idx="324">
                  <c:v>3.0324999999999771</c:v>
                </c:pt>
                <c:pt idx="325">
                  <c:v>3.038333333333334</c:v>
                </c:pt>
                <c:pt idx="326">
                  <c:v>3.0466666666666669</c:v>
                </c:pt>
                <c:pt idx="327">
                  <c:v>3.065833333333333</c:v>
                </c:pt>
                <c:pt idx="328">
                  <c:v>3.085</c:v>
                </c:pt>
                <c:pt idx="329">
                  <c:v>3.0875000000000008</c:v>
                </c:pt>
                <c:pt idx="330">
                  <c:v>3.125833333333333</c:v>
                </c:pt>
                <c:pt idx="331">
                  <c:v>3.17</c:v>
                </c:pt>
                <c:pt idx="332">
                  <c:v>3.1941666666666682</c:v>
                </c:pt>
                <c:pt idx="333">
                  <c:v>3.2216666666666658</c:v>
                </c:pt>
                <c:pt idx="334">
                  <c:v>3.2358333333333329</c:v>
                </c:pt>
                <c:pt idx="335">
                  <c:v>3.2658333333333331</c:v>
                </c:pt>
                <c:pt idx="336">
                  <c:v>3.2683333333333402</c:v>
                </c:pt>
                <c:pt idx="337">
                  <c:v>3.2958333333333329</c:v>
                </c:pt>
                <c:pt idx="338">
                  <c:v>3.2983333333333338</c:v>
                </c:pt>
                <c:pt idx="339">
                  <c:v>3.3450000000000002</c:v>
                </c:pt>
                <c:pt idx="340">
                  <c:v>3.3533333333333331</c:v>
                </c:pt>
                <c:pt idx="341">
                  <c:v>3.3749999999999991</c:v>
                </c:pt>
                <c:pt idx="342">
                  <c:v>3.3916666666666582</c:v>
                </c:pt>
                <c:pt idx="343">
                  <c:v>3.3941666666666661</c:v>
                </c:pt>
                <c:pt idx="344">
                  <c:v>3.4166666666666572</c:v>
                </c:pt>
                <c:pt idx="345">
                  <c:v>3.438333333333333</c:v>
                </c:pt>
                <c:pt idx="346">
                  <c:v>3.4658333333333342</c:v>
                </c:pt>
                <c:pt idx="347">
                  <c:v>3.5233333333333352</c:v>
                </c:pt>
                <c:pt idx="348">
                  <c:v>3.5316666666666672</c:v>
                </c:pt>
                <c:pt idx="349">
                  <c:v>3.605833333333333</c:v>
                </c:pt>
                <c:pt idx="350">
                  <c:v>3.6166666666666671</c:v>
                </c:pt>
                <c:pt idx="351">
                  <c:v>3.6383333333333332</c:v>
                </c:pt>
                <c:pt idx="352">
                  <c:v>3.6408333333333331</c:v>
                </c:pt>
                <c:pt idx="353">
                  <c:v>3.6933333333333338</c:v>
                </c:pt>
                <c:pt idx="354">
                  <c:v>3.6958333333333329</c:v>
                </c:pt>
                <c:pt idx="355">
                  <c:v>3.6983333333333341</c:v>
                </c:pt>
                <c:pt idx="356">
                  <c:v>3.7833333333333412</c:v>
                </c:pt>
                <c:pt idx="357">
                  <c:v>3.8024999999999971</c:v>
                </c:pt>
                <c:pt idx="358">
                  <c:v>3.813333333333333</c:v>
                </c:pt>
                <c:pt idx="359">
                  <c:v>3.8383333333333329</c:v>
                </c:pt>
                <c:pt idx="360">
                  <c:v>3.8441666666666672</c:v>
                </c:pt>
                <c:pt idx="361">
                  <c:v>3.8574999999999982</c:v>
                </c:pt>
                <c:pt idx="362">
                  <c:v>3.8824999999999972</c:v>
                </c:pt>
                <c:pt idx="363">
                  <c:v>3.8875000000000002</c:v>
                </c:pt>
                <c:pt idx="364">
                  <c:v>3.9175</c:v>
                </c:pt>
                <c:pt idx="365">
                  <c:v>3.9208333333333329</c:v>
                </c:pt>
                <c:pt idx="366">
                  <c:v>3.9975000000000001</c:v>
                </c:pt>
                <c:pt idx="367">
                  <c:v>4.0025000000000004</c:v>
                </c:pt>
                <c:pt idx="368">
                  <c:v>4.0058333333333334</c:v>
                </c:pt>
                <c:pt idx="369">
                  <c:v>4.0108333333333333</c:v>
                </c:pt>
                <c:pt idx="370">
                  <c:v>4.0216666666666674</c:v>
                </c:pt>
                <c:pt idx="371">
                  <c:v>4.1533333333333333</c:v>
                </c:pt>
                <c:pt idx="372">
                  <c:v>4.1616666666666662</c:v>
                </c:pt>
                <c:pt idx="373">
                  <c:v>4.26</c:v>
                </c:pt>
                <c:pt idx="374">
                  <c:v>4.3041666666666236</c:v>
                </c:pt>
                <c:pt idx="375">
                  <c:v>4.3424999999999976</c:v>
                </c:pt>
                <c:pt idx="376">
                  <c:v>4.3508333333333331</c:v>
                </c:pt>
                <c:pt idx="377">
                  <c:v>4.3533333333333424</c:v>
                </c:pt>
                <c:pt idx="378">
                  <c:v>4.3641666666665184</c:v>
                </c:pt>
                <c:pt idx="379">
                  <c:v>4.3916666666666684</c:v>
                </c:pt>
                <c:pt idx="380">
                  <c:v>4.4191666666666674</c:v>
                </c:pt>
                <c:pt idx="381">
                  <c:v>4.4325000000000001</c:v>
                </c:pt>
                <c:pt idx="382">
                  <c:v>4.4408333333333534</c:v>
                </c:pt>
                <c:pt idx="383">
                  <c:v>4.4574999999999996</c:v>
                </c:pt>
                <c:pt idx="384">
                  <c:v>4.4824999999999999</c:v>
                </c:pt>
                <c:pt idx="385">
                  <c:v>4.51</c:v>
                </c:pt>
                <c:pt idx="386">
                  <c:v>4.5124999999999984</c:v>
                </c:pt>
                <c:pt idx="387">
                  <c:v>4.5316666666666734</c:v>
                </c:pt>
                <c:pt idx="388">
                  <c:v>4.54</c:v>
                </c:pt>
                <c:pt idx="389">
                  <c:v>4.5449999999999946</c:v>
                </c:pt>
                <c:pt idx="390">
                  <c:v>4.5533333333333426</c:v>
                </c:pt>
                <c:pt idx="391">
                  <c:v>4.5941666666666254</c:v>
                </c:pt>
                <c:pt idx="392">
                  <c:v>4.5999999999999996</c:v>
                </c:pt>
                <c:pt idx="393">
                  <c:v>4.6024999999999956</c:v>
                </c:pt>
                <c:pt idx="394">
                  <c:v>4.6083333333333334</c:v>
                </c:pt>
                <c:pt idx="395">
                  <c:v>4.6108333333333329</c:v>
                </c:pt>
                <c:pt idx="396">
                  <c:v>4.6708333333333334</c:v>
                </c:pt>
                <c:pt idx="397">
                  <c:v>4.7149999999999856</c:v>
                </c:pt>
                <c:pt idx="398">
                  <c:v>4.7341666666666669</c:v>
                </c:pt>
                <c:pt idx="399">
                  <c:v>4.8191666666666668</c:v>
                </c:pt>
                <c:pt idx="400">
                  <c:v>4.83</c:v>
                </c:pt>
                <c:pt idx="401">
                  <c:v>4.8491666666666662</c:v>
                </c:pt>
                <c:pt idx="402">
                  <c:v>4.8574999999999946</c:v>
                </c:pt>
                <c:pt idx="403">
                  <c:v>4.895833333333333</c:v>
                </c:pt>
                <c:pt idx="404">
                  <c:v>4.91</c:v>
                </c:pt>
                <c:pt idx="405">
                  <c:v>4.9208333333333334</c:v>
                </c:pt>
                <c:pt idx="406">
                  <c:v>4.9725000000000001</c:v>
                </c:pt>
                <c:pt idx="407">
                  <c:v>5.0025000000000004</c:v>
                </c:pt>
                <c:pt idx="408">
                  <c:v>5.0441666666666656</c:v>
                </c:pt>
                <c:pt idx="409">
                  <c:v>5.0549999999999846</c:v>
                </c:pt>
                <c:pt idx="410">
                  <c:v>5.0708333333333524</c:v>
                </c:pt>
                <c:pt idx="411">
                  <c:v>5.0741666666666667</c:v>
                </c:pt>
                <c:pt idx="412">
                  <c:v>5.09</c:v>
                </c:pt>
                <c:pt idx="413">
                  <c:v>5.1208333333333353</c:v>
                </c:pt>
                <c:pt idx="414">
                  <c:v>5.1233333333333331</c:v>
                </c:pt>
                <c:pt idx="415">
                  <c:v>5.1316666666666704</c:v>
                </c:pt>
                <c:pt idx="416">
                  <c:v>5.1366666666666703</c:v>
                </c:pt>
                <c:pt idx="417">
                  <c:v>5.1591666666666667</c:v>
                </c:pt>
                <c:pt idx="418">
                  <c:v>5.2766666666666824</c:v>
                </c:pt>
                <c:pt idx="419">
                  <c:v>5.2983333333333524</c:v>
                </c:pt>
                <c:pt idx="420">
                  <c:v>5.3999999999999986</c:v>
                </c:pt>
                <c:pt idx="421">
                  <c:v>5.4083333333334034</c:v>
                </c:pt>
                <c:pt idx="422">
                  <c:v>5.4358333333334024</c:v>
                </c:pt>
                <c:pt idx="423">
                  <c:v>5.4441666666666668</c:v>
                </c:pt>
                <c:pt idx="424">
                  <c:v>5.4466666666666734</c:v>
                </c:pt>
                <c:pt idx="425">
                  <c:v>5.4825000000000008</c:v>
                </c:pt>
                <c:pt idx="426">
                  <c:v>5.5066666666666704</c:v>
                </c:pt>
                <c:pt idx="427">
                  <c:v>5.5150000000000006</c:v>
                </c:pt>
                <c:pt idx="428">
                  <c:v>5.5233333333333334</c:v>
                </c:pt>
                <c:pt idx="429">
                  <c:v>5.5341666666666667</c:v>
                </c:pt>
                <c:pt idx="430">
                  <c:v>5.57</c:v>
                </c:pt>
                <c:pt idx="431">
                  <c:v>5.6274999999999746</c:v>
                </c:pt>
                <c:pt idx="432">
                  <c:v>5.6574999999999847</c:v>
                </c:pt>
                <c:pt idx="433">
                  <c:v>5.6766666666666703</c:v>
                </c:pt>
                <c:pt idx="434">
                  <c:v>5.6849999999999756</c:v>
                </c:pt>
                <c:pt idx="435">
                  <c:v>5.6874999999999947</c:v>
                </c:pt>
                <c:pt idx="436">
                  <c:v>5.729166666666667</c:v>
                </c:pt>
                <c:pt idx="437">
                  <c:v>5.8108333333333384</c:v>
                </c:pt>
                <c:pt idx="438">
                  <c:v>5.8249999999999647</c:v>
                </c:pt>
                <c:pt idx="439">
                  <c:v>5.8933333333333424</c:v>
                </c:pt>
                <c:pt idx="440">
                  <c:v>5.915</c:v>
                </c:pt>
                <c:pt idx="441">
                  <c:v>5.9258333333333333</c:v>
                </c:pt>
                <c:pt idx="442">
                  <c:v>5.9450000000000003</c:v>
                </c:pt>
                <c:pt idx="443">
                  <c:v>5.9750000000000014</c:v>
                </c:pt>
                <c:pt idx="444">
                  <c:v>5.9891666666666703</c:v>
                </c:pt>
                <c:pt idx="445">
                  <c:v>6.0025000000000004</c:v>
                </c:pt>
                <c:pt idx="446">
                  <c:v>6.0408333333333424</c:v>
                </c:pt>
                <c:pt idx="447">
                  <c:v>6.0441666666666656</c:v>
                </c:pt>
                <c:pt idx="448">
                  <c:v>6.0633333333333423</c:v>
                </c:pt>
                <c:pt idx="449">
                  <c:v>6.0766666666666724</c:v>
                </c:pt>
                <c:pt idx="450">
                  <c:v>6.09</c:v>
                </c:pt>
                <c:pt idx="451">
                  <c:v>6.1041666666665364</c:v>
                </c:pt>
                <c:pt idx="452">
                  <c:v>6.1174999999999846</c:v>
                </c:pt>
                <c:pt idx="453">
                  <c:v>6.1616666666666662</c:v>
                </c:pt>
                <c:pt idx="454">
                  <c:v>6.1749999999999856</c:v>
                </c:pt>
                <c:pt idx="455">
                  <c:v>6.1866666666666674</c:v>
                </c:pt>
                <c:pt idx="456">
                  <c:v>6.1974999999999856</c:v>
                </c:pt>
                <c:pt idx="457">
                  <c:v>6.2108333333333334</c:v>
                </c:pt>
                <c:pt idx="458">
                  <c:v>6.2658333333333331</c:v>
                </c:pt>
                <c:pt idx="459">
                  <c:v>6.2683333333333424</c:v>
                </c:pt>
                <c:pt idx="460">
                  <c:v>6.2824999999999998</c:v>
                </c:pt>
                <c:pt idx="461">
                  <c:v>6.2850000000000001</c:v>
                </c:pt>
                <c:pt idx="462">
                  <c:v>6.2933333333333534</c:v>
                </c:pt>
                <c:pt idx="463">
                  <c:v>6.3616666666666672</c:v>
                </c:pt>
                <c:pt idx="464">
                  <c:v>6.3674999999999846</c:v>
                </c:pt>
                <c:pt idx="465">
                  <c:v>6.3941666666665444</c:v>
                </c:pt>
                <c:pt idx="466">
                  <c:v>6.3974999999999946</c:v>
                </c:pt>
                <c:pt idx="467">
                  <c:v>6.4024999999999999</c:v>
                </c:pt>
                <c:pt idx="468">
                  <c:v>6.4408333333333534</c:v>
                </c:pt>
                <c:pt idx="469">
                  <c:v>6.4491666666666703</c:v>
                </c:pt>
                <c:pt idx="470">
                  <c:v>6.4658333333333333</c:v>
                </c:pt>
                <c:pt idx="471">
                  <c:v>6.4933333333334033</c:v>
                </c:pt>
                <c:pt idx="472">
                  <c:v>6.5808333333333424</c:v>
                </c:pt>
                <c:pt idx="473">
                  <c:v>6.63</c:v>
                </c:pt>
                <c:pt idx="474">
                  <c:v>6.6791666666666671</c:v>
                </c:pt>
                <c:pt idx="475">
                  <c:v>6.6983333333333333</c:v>
                </c:pt>
                <c:pt idx="476">
                  <c:v>6.7149999999999856</c:v>
                </c:pt>
                <c:pt idx="477">
                  <c:v>6.7366666666666823</c:v>
                </c:pt>
                <c:pt idx="478">
                  <c:v>6.7450000000000001</c:v>
                </c:pt>
                <c:pt idx="479">
                  <c:v>6.7558333333333334</c:v>
                </c:pt>
                <c:pt idx="480">
                  <c:v>6.7616666666666703</c:v>
                </c:pt>
                <c:pt idx="481">
                  <c:v>6.8216666666666663</c:v>
                </c:pt>
                <c:pt idx="482">
                  <c:v>6.8274999999999846</c:v>
                </c:pt>
                <c:pt idx="483">
                  <c:v>6.8549999999999756</c:v>
                </c:pt>
                <c:pt idx="484">
                  <c:v>6.8658333333333363</c:v>
                </c:pt>
                <c:pt idx="485">
                  <c:v>6.94</c:v>
                </c:pt>
                <c:pt idx="486">
                  <c:v>6.9424999999999999</c:v>
                </c:pt>
                <c:pt idx="487">
                  <c:v>7</c:v>
                </c:pt>
                <c:pt idx="488">
                  <c:v>7.0058333333333334</c:v>
                </c:pt>
                <c:pt idx="489">
                  <c:v>7.0358333333333434</c:v>
                </c:pt>
                <c:pt idx="490">
                  <c:v>7.0708333333333524</c:v>
                </c:pt>
                <c:pt idx="491">
                  <c:v>7.1641666666664996</c:v>
                </c:pt>
                <c:pt idx="492">
                  <c:v>7.2083333333333934</c:v>
                </c:pt>
                <c:pt idx="493">
                  <c:v>7.2358333333333524</c:v>
                </c:pt>
                <c:pt idx="494">
                  <c:v>7.2516666666666714</c:v>
                </c:pt>
                <c:pt idx="495">
                  <c:v>7.2600000000000007</c:v>
                </c:pt>
                <c:pt idx="496">
                  <c:v>7.2824999999999998</c:v>
                </c:pt>
                <c:pt idx="497">
                  <c:v>7.3124999999999956</c:v>
                </c:pt>
                <c:pt idx="498">
                  <c:v>7.3149999999999746</c:v>
                </c:pt>
                <c:pt idx="499">
                  <c:v>7.3341666666666656</c:v>
                </c:pt>
                <c:pt idx="500">
                  <c:v>7.3424999999999976</c:v>
                </c:pt>
                <c:pt idx="501">
                  <c:v>7.3533333333333424</c:v>
                </c:pt>
                <c:pt idx="502">
                  <c:v>7.3641666666665184</c:v>
                </c:pt>
                <c:pt idx="503">
                  <c:v>7.3866666666666703</c:v>
                </c:pt>
                <c:pt idx="504">
                  <c:v>7.4058333333333524</c:v>
                </c:pt>
                <c:pt idx="505">
                  <c:v>7.4325000000000001</c:v>
                </c:pt>
                <c:pt idx="506">
                  <c:v>7.4491666666666703</c:v>
                </c:pt>
                <c:pt idx="507">
                  <c:v>7.4633333333333534</c:v>
                </c:pt>
                <c:pt idx="508">
                  <c:v>7.5100000000000007</c:v>
                </c:pt>
                <c:pt idx="509">
                  <c:v>7.5124999999999984</c:v>
                </c:pt>
                <c:pt idx="510">
                  <c:v>7.5233333333333334</c:v>
                </c:pt>
                <c:pt idx="511">
                  <c:v>7.5291666666666659</c:v>
                </c:pt>
                <c:pt idx="512">
                  <c:v>7.6216666666666661</c:v>
                </c:pt>
                <c:pt idx="513">
                  <c:v>7.6383333333333434</c:v>
                </c:pt>
                <c:pt idx="514">
                  <c:v>7.6549999999999656</c:v>
                </c:pt>
                <c:pt idx="515">
                  <c:v>7.7233333333333434</c:v>
                </c:pt>
                <c:pt idx="516">
                  <c:v>7.7316666666666833</c:v>
                </c:pt>
                <c:pt idx="517">
                  <c:v>7.7508333333333423</c:v>
                </c:pt>
                <c:pt idx="518">
                  <c:v>7.7558333333333334</c:v>
                </c:pt>
                <c:pt idx="519">
                  <c:v>7.7674999999999956</c:v>
                </c:pt>
                <c:pt idx="520">
                  <c:v>7.8083333333333433</c:v>
                </c:pt>
                <c:pt idx="521">
                  <c:v>7.8166666666666664</c:v>
                </c:pt>
                <c:pt idx="522">
                  <c:v>7.8299999999999956</c:v>
                </c:pt>
                <c:pt idx="523">
                  <c:v>7.8874999999999966</c:v>
                </c:pt>
                <c:pt idx="524">
                  <c:v>7.8983333333333334</c:v>
                </c:pt>
                <c:pt idx="525">
                  <c:v>7.915</c:v>
                </c:pt>
                <c:pt idx="526">
                  <c:v>7.9783333333334134</c:v>
                </c:pt>
                <c:pt idx="527">
                  <c:v>7.9808333333333534</c:v>
                </c:pt>
                <c:pt idx="528">
                  <c:v>8</c:v>
                </c:pt>
                <c:pt idx="529">
                  <c:v>8.0025000000000048</c:v>
                </c:pt>
                <c:pt idx="530">
                  <c:v>8.0325000000000006</c:v>
                </c:pt>
                <c:pt idx="531">
                  <c:v>8.0491666666666664</c:v>
                </c:pt>
                <c:pt idx="532">
                  <c:v>8.0633333333333344</c:v>
                </c:pt>
                <c:pt idx="533">
                  <c:v>8.0741666666666667</c:v>
                </c:pt>
                <c:pt idx="534">
                  <c:v>8.0766666666667248</c:v>
                </c:pt>
                <c:pt idx="535">
                  <c:v>8.1508333333333347</c:v>
                </c:pt>
                <c:pt idx="536">
                  <c:v>8.1866666666666728</c:v>
                </c:pt>
                <c:pt idx="537">
                  <c:v>8.238333333333248</c:v>
                </c:pt>
                <c:pt idx="538">
                  <c:v>8.240833333333331</c:v>
                </c:pt>
                <c:pt idx="539">
                  <c:v>8.2441666666666649</c:v>
                </c:pt>
                <c:pt idx="540">
                  <c:v>8.2466666666666661</c:v>
                </c:pt>
                <c:pt idx="541">
                  <c:v>8.293333333333333</c:v>
                </c:pt>
                <c:pt idx="542">
                  <c:v>8.3341666666666665</c:v>
                </c:pt>
                <c:pt idx="543">
                  <c:v>8.3425000000000047</c:v>
                </c:pt>
                <c:pt idx="544">
                  <c:v>8.3891666666667248</c:v>
                </c:pt>
                <c:pt idx="545">
                  <c:v>8.4133333333333322</c:v>
                </c:pt>
                <c:pt idx="546">
                  <c:v>8.5208333333333321</c:v>
                </c:pt>
                <c:pt idx="547">
                  <c:v>8.668333333333333</c:v>
                </c:pt>
                <c:pt idx="548">
                  <c:v>8.6766666666666747</c:v>
                </c:pt>
                <c:pt idx="549">
                  <c:v>8.6875</c:v>
                </c:pt>
                <c:pt idx="550">
                  <c:v>8.7483333333332389</c:v>
                </c:pt>
                <c:pt idx="551">
                  <c:v>8.7725000000000026</c:v>
                </c:pt>
                <c:pt idx="552">
                  <c:v>8.7750000000000004</c:v>
                </c:pt>
                <c:pt idx="553">
                  <c:v>8.7783333333333182</c:v>
                </c:pt>
                <c:pt idx="554">
                  <c:v>8.7975000000000012</c:v>
                </c:pt>
                <c:pt idx="555">
                  <c:v>8.8383333333333329</c:v>
                </c:pt>
                <c:pt idx="556">
                  <c:v>8.8683333333333341</c:v>
                </c:pt>
                <c:pt idx="557">
                  <c:v>8.8791666666667268</c:v>
                </c:pt>
                <c:pt idx="558">
                  <c:v>8.9041666666666668</c:v>
                </c:pt>
                <c:pt idx="559">
                  <c:v>8.9208333333333325</c:v>
                </c:pt>
                <c:pt idx="560">
                  <c:v>8.9316666666666666</c:v>
                </c:pt>
                <c:pt idx="561">
                  <c:v>8.9425000000000008</c:v>
                </c:pt>
                <c:pt idx="562">
                  <c:v>8.9866666666667268</c:v>
                </c:pt>
                <c:pt idx="563">
                  <c:v>9.0083333333333329</c:v>
                </c:pt>
                <c:pt idx="564">
                  <c:v>9.0325000000000006</c:v>
                </c:pt>
                <c:pt idx="565">
                  <c:v>9.0708333333333346</c:v>
                </c:pt>
                <c:pt idx="566">
                  <c:v>9.0741666666666667</c:v>
                </c:pt>
                <c:pt idx="567">
                  <c:v>9.0791666666666728</c:v>
                </c:pt>
                <c:pt idx="568">
                  <c:v>9.0875000000000004</c:v>
                </c:pt>
                <c:pt idx="569">
                  <c:v>9.1233333333333331</c:v>
                </c:pt>
                <c:pt idx="570">
                  <c:v>9.1508333333333347</c:v>
                </c:pt>
                <c:pt idx="571">
                  <c:v>9.1675000000000004</c:v>
                </c:pt>
                <c:pt idx="572">
                  <c:v>9.2025000000000006</c:v>
                </c:pt>
                <c:pt idx="573">
                  <c:v>9.2249999999999996</c:v>
                </c:pt>
                <c:pt idx="574">
                  <c:v>9.2299999999999986</c:v>
                </c:pt>
                <c:pt idx="575">
                  <c:v>9.2633333333333336</c:v>
                </c:pt>
                <c:pt idx="576">
                  <c:v>9.3258333333333567</c:v>
                </c:pt>
                <c:pt idx="577">
                  <c:v>9.3316666666666706</c:v>
                </c:pt>
                <c:pt idx="578">
                  <c:v>9.3891666666667248</c:v>
                </c:pt>
                <c:pt idx="579">
                  <c:v>9.3975000000000026</c:v>
                </c:pt>
                <c:pt idx="580">
                  <c:v>9.4516666666667248</c:v>
                </c:pt>
                <c:pt idx="581">
                  <c:v>9.4825000000000248</c:v>
                </c:pt>
                <c:pt idx="582">
                  <c:v>9.5208333333333321</c:v>
                </c:pt>
                <c:pt idx="583">
                  <c:v>9.5508333333333368</c:v>
                </c:pt>
                <c:pt idx="584">
                  <c:v>9.5941666666666663</c:v>
                </c:pt>
                <c:pt idx="585">
                  <c:v>9.6741666666666664</c:v>
                </c:pt>
                <c:pt idx="586">
                  <c:v>9.6850000000000005</c:v>
                </c:pt>
                <c:pt idx="587">
                  <c:v>9.6933333333333334</c:v>
                </c:pt>
                <c:pt idx="588">
                  <c:v>9.7125000000000004</c:v>
                </c:pt>
                <c:pt idx="589">
                  <c:v>9.8216666666666708</c:v>
                </c:pt>
                <c:pt idx="590">
                  <c:v>9.8741666666666728</c:v>
                </c:pt>
                <c:pt idx="591">
                  <c:v>9.9558333333334268</c:v>
                </c:pt>
                <c:pt idx="592">
                  <c:v>9.9616666666666767</c:v>
                </c:pt>
                <c:pt idx="593">
                  <c:v>9.9808333333333348</c:v>
                </c:pt>
                <c:pt idx="594">
                  <c:v>10.04916666666667</c:v>
                </c:pt>
                <c:pt idx="595">
                  <c:v>10.07666666666678</c:v>
                </c:pt>
                <c:pt idx="596">
                  <c:v>10.09333333333333</c:v>
                </c:pt>
                <c:pt idx="597">
                  <c:v>10.095833333333371</c:v>
                </c:pt>
                <c:pt idx="598">
                  <c:v>10.125833333333331</c:v>
                </c:pt>
                <c:pt idx="599">
                  <c:v>10.131666666666669</c:v>
                </c:pt>
                <c:pt idx="600">
                  <c:v>10.175000000000001</c:v>
                </c:pt>
                <c:pt idx="601">
                  <c:v>10.315000000000021</c:v>
                </c:pt>
                <c:pt idx="602">
                  <c:v>10.317500000000001</c:v>
                </c:pt>
                <c:pt idx="603">
                  <c:v>10.37250000000015</c:v>
                </c:pt>
                <c:pt idx="604">
                  <c:v>10.41666666666673</c:v>
                </c:pt>
                <c:pt idx="605">
                  <c:v>10.470833333333371</c:v>
                </c:pt>
                <c:pt idx="606">
                  <c:v>10.49833333333333</c:v>
                </c:pt>
                <c:pt idx="607">
                  <c:v>10.76166666666667</c:v>
                </c:pt>
                <c:pt idx="608">
                  <c:v>10.980833333333351</c:v>
                </c:pt>
                <c:pt idx="609">
                  <c:v>11.125833333333331</c:v>
                </c:pt>
                <c:pt idx="610">
                  <c:v>11.17</c:v>
                </c:pt>
                <c:pt idx="611">
                  <c:v>11.380833333333371</c:v>
                </c:pt>
                <c:pt idx="612">
                  <c:v>11.487500000000001</c:v>
                </c:pt>
                <c:pt idx="613">
                  <c:v>11.54</c:v>
                </c:pt>
                <c:pt idx="614">
                  <c:v>11.6</c:v>
                </c:pt>
                <c:pt idx="615">
                  <c:v>11.731666666666669</c:v>
                </c:pt>
                <c:pt idx="616">
                  <c:v>11.810833333333351</c:v>
                </c:pt>
                <c:pt idx="617">
                  <c:v>11.893333333333331</c:v>
                </c:pt>
                <c:pt idx="618">
                  <c:v>11.9175</c:v>
                </c:pt>
                <c:pt idx="619">
                  <c:v>11.98666666666678</c:v>
                </c:pt>
                <c:pt idx="620">
                  <c:v>12.213333333333329</c:v>
                </c:pt>
                <c:pt idx="621">
                  <c:v>12.370000000000021</c:v>
                </c:pt>
                <c:pt idx="622">
                  <c:v>12.43</c:v>
                </c:pt>
                <c:pt idx="623">
                  <c:v>12.444166666666669</c:v>
                </c:pt>
                <c:pt idx="624">
                  <c:v>12.572500000000071</c:v>
                </c:pt>
                <c:pt idx="625">
                  <c:v>12.64916666666667</c:v>
                </c:pt>
                <c:pt idx="626">
                  <c:v>12.657500000000001</c:v>
                </c:pt>
                <c:pt idx="627">
                  <c:v>12.72083333333333</c:v>
                </c:pt>
                <c:pt idx="628">
                  <c:v>12.838333333333329</c:v>
                </c:pt>
                <c:pt idx="629">
                  <c:v>12.846666666666721</c:v>
                </c:pt>
                <c:pt idx="630">
                  <c:v>12.874166666666721</c:v>
                </c:pt>
                <c:pt idx="631">
                  <c:v>12.983333333333331</c:v>
                </c:pt>
                <c:pt idx="632">
                  <c:v>13.07666666666678</c:v>
                </c:pt>
                <c:pt idx="633">
                  <c:v>13.159166666666721</c:v>
                </c:pt>
                <c:pt idx="634">
                  <c:v>13.16416666666667</c:v>
                </c:pt>
                <c:pt idx="635">
                  <c:v>13.45166666666678</c:v>
                </c:pt>
                <c:pt idx="636">
                  <c:v>13.57</c:v>
                </c:pt>
                <c:pt idx="637">
                  <c:v>13.76166666666667</c:v>
                </c:pt>
                <c:pt idx="638">
                  <c:v>13.775</c:v>
                </c:pt>
                <c:pt idx="639">
                  <c:v>13.8</c:v>
                </c:pt>
                <c:pt idx="640">
                  <c:v>13.860000000000021</c:v>
                </c:pt>
                <c:pt idx="641">
                  <c:v>14</c:v>
                </c:pt>
                <c:pt idx="642">
                  <c:v>14.016666666666721</c:v>
                </c:pt>
                <c:pt idx="643">
                  <c:v>14.20833333333332</c:v>
                </c:pt>
                <c:pt idx="644">
                  <c:v>14.2383333333333</c:v>
                </c:pt>
                <c:pt idx="645">
                  <c:v>14.295833333333331</c:v>
                </c:pt>
                <c:pt idx="646">
                  <c:v>14.33666666666673</c:v>
                </c:pt>
                <c:pt idx="647">
                  <c:v>14.383333333333351</c:v>
                </c:pt>
                <c:pt idx="648">
                  <c:v>14.46833333333333</c:v>
                </c:pt>
                <c:pt idx="649">
                  <c:v>14.550833333333371</c:v>
                </c:pt>
                <c:pt idx="650">
                  <c:v>14.561666666666721</c:v>
                </c:pt>
                <c:pt idx="651">
                  <c:v>14.58666666666673</c:v>
                </c:pt>
                <c:pt idx="652">
                  <c:v>14.635833333333331</c:v>
                </c:pt>
                <c:pt idx="653">
                  <c:v>14.827500000000001</c:v>
                </c:pt>
                <c:pt idx="654">
                  <c:v>14.9175</c:v>
                </c:pt>
                <c:pt idx="655">
                  <c:v>14.9558333333335</c:v>
                </c:pt>
                <c:pt idx="656">
                  <c:v>15.002500000000021</c:v>
                </c:pt>
                <c:pt idx="657">
                  <c:v>15.01333333333333</c:v>
                </c:pt>
                <c:pt idx="658">
                  <c:v>15.070833333333351</c:v>
                </c:pt>
                <c:pt idx="659">
                  <c:v>15.10416666666667</c:v>
                </c:pt>
                <c:pt idx="660">
                  <c:v>15.1425</c:v>
                </c:pt>
                <c:pt idx="661">
                  <c:v>15.172500000000021</c:v>
                </c:pt>
                <c:pt idx="662">
                  <c:v>15.21083333333333</c:v>
                </c:pt>
                <c:pt idx="663">
                  <c:v>15.293333333333329</c:v>
                </c:pt>
                <c:pt idx="664">
                  <c:v>15.317500000000001</c:v>
                </c:pt>
                <c:pt idx="665">
                  <c:v>15.668333333333329</c:v>
                </c:pt>
                <c:pt idx="666">
                  <c:v>15.76416666666667</c:v>
                </c:pt>
                <c:pt idx="667">
                  <c:v>16.44916666666667</c:v>
                </c:pt>
                <c:pt idx="668">
                  <c:v>16.479166666666671</c:v>
                </c:pt>
                <c:pt idx="669">
                  <c:v>16.520833333332899</c:v>
                </c:pt>
                <c:pt idx="670">
                  <c:v>17.117500000000131</c:v>
                </c:pt>
                <c:pt idx="671">
                  <c:v>17.194166666666831</c:v>
                </c:pt>
                <c:pt idx="672">
                  <c:v>17.359166666666731</c:v>
                </c:pt>
                <c:pt idx="673">
                  <c:v>17.520833333332899</c:v>
                </c:pt>
                <c:pt idx="674">
                  <c:v>17.55916666666673</c:v>
                </c:pt>
                <c:pt idx="675">
                  <c:v>17.74499999999999</c:v>
                </c:pt>
                <c:pt idx="676">
                  <c:v>18.070833333332988</c:v>
                </c:pt>
                <c:pt idx="677">
                  <c:v>18.082499999999559</c:v>
                </c:pt>
                <c:pt idx="678">
                  <c:v>18.194166666666831</c:v>
                </c:pt>
                <c:pt idx="679">
                  <c:v>18.58666666666667</c:v>
                </c:pt>
                <c:pt idx="680">
                  <c:v>18.953333333332679</c:v>
                </c:pt>
                <c:pt idx="681">
                  <c:v>19.002499999999699</c:v>
                </c:pt>
                <c:pt idx="682">
                  <c:v>19.021666666666661</c:v>
                </c:pt>
                <c:pt idx="683">
                  <c:v>19.079166666666701</c:v>
                </c:pt>
                <c:pt idx="684">
                  <c:v>19.427499999999789</c:v>
                </c:pt>
                <c:pt idx="685">
                  <c:v>19.534166666666799</c:v>
                </c:pt>
                <c:pt idx="686">
                  <c:v>19.739999999999991</c:v>
                </c:pt>
                <c:pt idx="687">
                  <c:v>19.884999999999991</c:v>
                </c:pt>
                <c:pt idx="688">
                  <c:v>19.96749999999966</c:v>
                </c:pt>
                <c:pt idx="689">
                  <c:v>20.021666666666661</c:v>
                </c:pt>
                <c:pt idx="690">
                  <c:v>20.055</c:v>
                </c:pt>
                <c:pt idx="691">
                  <c:v>20.364166666666701</c:v>
                </c:pt>
                <c:pt idx="692">
                  <c:v>20.375</c:v>
                </c:pt>
                <c:pt idx="693">
                  <c:v>20.78333333333256</c:v>
                </c:pt>
              </c:numCache>
            </c:numRef>
          </c:xVal>
          <c:yVal>
            <c:numRef>
              <c:f>'Survival MELD 34+ PrePost'!$B$2:$B$695</c:f>
              <c:numCache>
                <c:formatCode>General</c:formatCode>
                <c:ptCount val="694"/>
                <c:pt idx="0">
                  <c:v>100</c:v>
                </c:pt>
                <c:pt idx="1">
                  <c:v>99.507390000000001</c:v>
                </c:pt>
                <c:pt idx="2">
                  <c:v>98.522169999999974</c:v>
                </c:pt>
                <c:pt idx="3">
                  <c:v>97.044330000000002</c:v>
                </c:pt>
                <c:pt idx="4">
                  <c:v>96.551720000000003</c:v>
                </c:pt>
                <c:pt idx="5">
                  <c:v>96.059110000000004</c:v>
                </c:pt>
                <c:pt idx="7">
                  <c:v>95.073889999999949</c:v>
                </c:pt>
                <c:pt idx="8">
                  <c:v>94.088669999999993</c:v>
                </c:pt>
                <c:pt idx="9">
                  <c:v>93.596060000000023</c:v>
                </c:pt>
                <c:pt idx="10">
                  <c:v>93.103449999999981</c:v>
                </c:pt>
                <c:pt idx="12">
                  <c:v>92.610839999999982</c:v>
                </c:pt>
                <c:pt idx="13">
                  <c:v>92.118229999999997</c:v>
                </c:pt>
                <c:pt idx="14">
                  <c:v>91.62560999999998</c:v>
                </c:pt>
                <c:pt idx="15">
                  <c:v>90.6404</c:v>
                </c:pt>
                <c:pt idx="16">
                  <c:v>89.655169999999984</c:v>
                </c:pt>
                <c:pt idx="17">
                  <c:v>88.66995</c:v>
                </c:pt>
                <c:pt idx="18">
                  <c:v>87.684719999999999</c:v>
                </c:pt>
                <c:pt idx="19">
                  <c:v>86.699510000000004</c:v>
                </c:pt>
                <c:pt idx="20">
                  <c:v>86.206890000000001</c:v>
                </c:pt>
                <c:pt idx="21">
                  <c:v>85.714290000001199</c:v>
                </c:pt>
                <c:pt idx="22">
                  <c:v>85.221670000000003</c:v>
                </c:pt>
                <c:pt idx="23">
                  <c:v>84.729060000000004</c:v>
                </c:pt>
                <c:pt idx="24">
                  <c:v>84.236460000000022</c:v>
                </c:pt>
                <c:pt idx="25">
                  <c:v>83.743840000000006</c:v>
                </c:pt>
                <c:pt idx="27">
                  <c:v>83.251230000000007</c:v>
                </c:pt>
                <c:pt idx="31">
                  <c:v>82.266010000000023</c:v>
                </c:pt>
                <c:pt idx="32">
                  <c:v>81.280779999999979</c:v>
                </c:pt>
                <c:pt idx="38">
                  <c:v>80.788179999999983</c:v>
                </c:pt>
                <c:pt idx="41">
                  <c:v>79.802959999999999</c:v>
                </c:pt>
                <c:pt idx="49">
                  <c:v>79.31035</c:v>
                </c:pt>
                <c:pt idx="51">
                  <c:v>78.817729999999997</c:v>
                </c:pt>
                <c:pt idx="56">
                  <c:v>78.325119999999998</c:v>
                </c:pt>
                <c:pt idx="59">
                  <c:v>77.832509999999999</c:v>
                </c:pt>
                <c:pt idx="61">
                  <c:v>77.3399</c:v>
                </c:pt>
                <c:pt idx="62">
                  <c:v>76.354680000000002</c:v>
                </c:pt>
                <c:pt idx="63">
                  <c:v>75.369460000000004</c:v>
                </c:pt>
                <c:pt idx="64">
                  <c:v>74.876849999999948</c:v>
                </c:pt>
                <c:pt idx="66">
                  <c:v>74.384240000000005</c:v>
                </c:pt>
                <c:pt idx="71">
                  <c:v>73.891620000000813</c:v>
                </c:pt>
                <c:pt idx="72">
                  <c:v>73.399010000000004</c:v>
                </c:pt>
                <c:pt idx="73">
                  <c:v>72.906400000000005</c:v>
                </c:pt>
                <c:pt idx="85">
                  <c:v>72.413790000000006</c:v>
                </c:pt>
                <c:pt idx="86">
                  <c:v>71.921180000000007</c:v>
                </c:pt>
                <c:pt idx="88">
                  <c:v>71.428569999999993</c:v>
                </c:pt>
                <c:pt idx="90">
                  <c:v>70.935960000000023</c:v>
                </c:pt>
                <c:pt idx="103">
                  <c:v>70.443350000000024</c:v>
                </c:pt>
                <c:pt idx="110">
                  <c:v>69.950739999999982</c:v>
                </c:pt>
                <c:pt idx="125">
                  <c:v>69.458129999999997</c:v>
                </c:pt>
                <c:pt idx="132">
                  <c:v>68.965520000000026</c:v>
                </c:pt>
                <c:pt idx="133">
                  <c:v>68.472899999999981</c:v>
                </c:pt>
                <c:pt idx="138">
                  <c:v>67.487690000000313</c:v>
                </c:pt>
                <c:pt idx="151">
                  <c:v>66.995070000000013</c:v>
                </c:pt>
                <c:pt idx="153">
                  <c:v>66.502459999999999</c:v>
                </c:pt>
                <c:pt idx="161">
                  <c:v>66.00985</c:v>
                </c:pt>
                <c:pt idx="165">
                  <c:v>65.517240000000413</c:v>
                </c:pt>
                <c:pt idx="166">
                  <c:v>65.024640000000005</c:v>
                </c:pt>
                <c:pt idx="180">
                  <c:v>64.532020000000003</c:v>
                </c:pt>
                <c:pt idx="183">
                  <c:v>64.039410000000004</c:v>
                </c:pt>
                <c:pt idx="204">
                  <c:v>63.546799999999998</c:v>
                </c:pt>
                <c:pt idx="233">
                  <c:v>63.054189999999998</c:v>
                </c:pt>
                <c:pt idx="235">
                  <c:v>62.561580000000014</c:v>
                </c:pt>
                <c:pt idx="238">
                  <c:v>62.068960000000011</c:v>
                </c:pt>
                <c:pt idx="248">
                  <c:v>61.576350000000012</c:v>
                </c:pt>
                <c:pt idx="251">
                  <c:v>61.083750000000002</c:v>
                </c:pt>
                <c:pt idx="253">
                  <c:v>60.591130000000113</c:v>
                </c:pt>
                <c:pt idx="257">
                  <c:v>60.098520000000313</c:v>
                </c:pt>
                <c:pt idx="282">
                  <c:v>59.605910000000463</c:v>
                </c:pt>
                <c:pt idx="299">
                  <c:v>59.113300000000002</c:v>
                </c:pt>
                <c:pt idx="313">
                  <c:v>58.620690000000003</c:v>
                </c:pt>
                <c:pt idx="332">
                  <c:v>58.128080000000011</c:v>
                </c:pt>
                <c:pt idx="336">
                  <c:v>57.635470000000012</c:v>
                </c:pt>
                <c:pt idx="371">
                  <c:v>57.142860000000013</c:v>
                </c:pt>
                <c:pt idx="372">
                  <c:v>56.65025</c:v>
                </c:pt>
                <c:pt idx="381">
                  <c:v>56.157640000000001</c:v>
                </c:pt>
                <c:pt idx="382">
                  <c:v>55.665020000000013</c:v>
                </c:pt>
                <c:pt idx="391">
                  <c:v>55.172410000000013</c:v>
                </c:pt>
                <c:pt idx="407">
                  <c:v>54.679810000000003</c:v>
                </c:pt>
                <c:pt idx="408">
                  <c:v>54.187190000000001</c:v>
                </c:pt>
                <c:pt idx="414">
                  <c:v>53.694580000000002</c:v>
                </c:pt>
                <c:pt idx="425">
                  <c:v>53.201970000000003</c:v>
                </c:pt>
                <c:pt idx="439">
                  <c:v>52.709360000000011</c:v>
                </c:pt>
                <c:pt idx="442">
                  <c:v>52.216750000000012</c:v>
                </c:pt>
                <c:pt idx="446">
                  <c:v>51.724140000000013</c:v>
                </c:pt>
                <c:pt idx="450">
                  <c:v>51.231530000000063</c:v>
                </c:pt>
                <c:pt idx="465">
                  <c:v>50.738920000000213</c:v>
                </c:pt>
                <c:pt idx="473">
                  <c:v>50.246300000000012</c:v>
                </c:pt>
                <c:pt idx="477">
                  <c:v>49.753700000000002</c:v>
                </c:pt>
                <c:pt idx="478">
                  <c:v>49.261090000000003</c:v>
                </c:pt>
                <c:pt idx="516">
                  <c:v>48.768470000000313</c:v>
                </c:pt>
                <c:pt idx="520">
                  <c:v>48.275860000000002</c:v>
                </c:pt>
                <c:pt idx="546">
                  <c:v>47.783250000000002</c:v>
                </c:pt>
                <c:pt idx="557">
                  <c:v>47.290640000000003</c:v>
                </c:pt>
                <c:pt idx="566">
                  <c:v>46.79803000000063</c:v>
                </c:pt>
                <c:pt idx="573">
                  <c:v>46.305420000000012</c:v>
                </c:pt>
                <c:pt idx="586">
                  <c:v>45.812809999999999</c:v>
                </c:pt>
                <c:pt idx="592">
                  <c:v>45.3202</c:v>
                </c:pt>
                <c:pt idx="603">
                  <c:v>44.827590000000001</c:v>
                </c:pt>
                <c:pt idx="604">
                  <c:v>44.334980000000002</c:v>
                </c:pt>
                <c:pt idx="605">
                  <c:v>43.842360000000014</c:v>
                </c:pt>
                <c:pt idx="606">
                  <c:v>43.842360000000014</c:v>
                </c:pt>
                <c:pt idx="607">
                  <c:v>43.344149999999999</c:v>
                </c:pt>
                <c:pt idx="608">
                  <c:v>43.344149999999999</c:v>
                </c:pt>
                <c:pt idx="609">
                  <c:v>43.344149999999999</c:v>
                </c:pt>
                <c:pt idx="610">
                  <c:v>43.344149999999999</c:v>
                </c:pt>
                <c:pt idx="611">
                  <c:v>42.828160000000011</c:v>
                </c:pt>
                <c:pt idx="612">
                  <c:v>42.828160000000011</c:v>
                </c:pt>
                <c:pt idx="613">
                  <c:v>42.828160000000011</c:v>
                </c:pt>
                <c:pt idx="614">
                  <c:v>42.828160000000011</c:v>
                </c:pt>
                <c:pt idx="615">
                  <c:v>42.828160000000011</c:v>
                </c:pt>
                <c:pt idx="616">
                  <c:v>42.828160000000011</c:v>
                </c:pt>
                <c:pt idx="617">
                  <c:v>42.828160000000011</c:v>
                </c:pt>
                <c:pt idx="618">
                  <c:v>42.828160000000011</c:v>
                </c:pt>
                <c:pt idx="619">
                  <c:v>42.828160000000011</c:v>
                </c:pt>
                <c:pt idx="620">
                  <c:v>42.828160000000011</c:v>
                </c:pt>
                <c:pt idx="621">
                  <c:v>42.828160000000011</c:v>
                </c:pt>
                <c:pt idx="622">
                  <c:v>42.828160000000011</c:v>
                </c:pt>
                <c:pt idx="623">
                  <c:v>42.828160000000011</c:v>
                </c:pt>
                <c:pt idx="624">
                  <c:v>42.224940000000011</c:v>
                </c:pt>
                <c:pt idx="625">
                  <c:v>42.224940000000011</c:v>
                </c:pt>
                <c:pt idx="626">
                  <c:v>42.224940000000011</c:v>
                </c:pt>
                <c:pt idx="627">
                  <c:v>42.224940000000011</c:v>
                </c:pt>
                <c:pt idx="628">
                  <c:v>42.224940000000011</c:v>
                </c:pt>
                <c:pt idx="629">
                  <c:v>42.224940000000011</c:v>
                </c:pt>
                <c:pt idx="630">
                  <c:v>42.224940000000011</c:v>
                </c:pt>
                <c:pt idx="631">
                  <c:v>42.224940000000011</c:v>
                </c:pt>
                <c:pt idx="632">
                  <c:v>42.224940000000011</c:v>
                </c:pt>
                <c:pt idx="633">
                  <c:v>42.224940000000011</c:v>
                </c:pt>
                <c:pt idx="634">
                  <c:v>42.224940000000011</c:v>
                </c:pt>
                <c:pt idx="635">
                  <c:v>42.224940000000011</c:v>
                </c:pt>
                <c:pt idx="636">
                  <c:v>42.224940000000011</c:v>
                </c:pt>
                <c:pt idx="637">
                  <c:v>42.224940000000011</c:v>
                </c:pt>
                <c:pt idx="638">
                  <c:v>42.224940000000011</c:v>
                </c:pt>
                <c:pt idx="639">
                  <c:v>42.224940000000011</c:v>
                </c:pt>
                <c:pt idx="640">
                  <c:v>42.224940000000011</c:v>
                </c:pt>
                <c:pt idx="641">
                  <c:v>42.224940000000011</c:v>
                </c:pt>
                <c:pt idx="642">
                  <c:v>42.224940000000011</c:v>
                </c:pt>
                <c:pt idx="643">
                  <c:v>42.224940000000011</c:v>
                </c:pt>
                <c:pt idx="644">
                  <c:v>42.224940000000011</c:v>
                </c:pt>
                <c:pt idx="645">
                  <c:v>42.224940000000011</c:v>
                </c:pt>
                <c:pt idx="646">
                  <c:v>42.224940000000011</c:v>
                </c:pt>
                <c:pt idx="647">
                  <c:v>42.224940000000011</c:v>
                </c:pt>
                <c:pt idx="648">
                  <c:v>41.326540000000001</c:v>
                </c:pt>
                <c:pt idx="649">
                  <c:v>41.326540000000001</c:v>
                </c:pt>
                <c:pt idx="650">
                  <c:v>40.408170000000013</c:v>
                </c:pt>
                <c:pt idx="651">
                  <c:v>40.408170000000013</c:v>
                </c:pt>
                <c:pt idx="652">
                  <c:v>40.408170000000013</c:v>
                </c:pt>
                <c:pt idx="653">
                  <c:v>40.408170000000013</c:v>
                </c:pt>
                <c:pt idx="654">
                  <c:v>40.408170000000013</c:v>
                </c:pt>
                <c:pt idx="655">
                  <c:v>40.408170000000013</c:v>
                </c:pt>
                <c:pt idx="656">
                  <c:v>40.408170000000013</c:v>
                </c:pt>
                <c:pt idx="657">
                  <c:v>40.408170000000013</c:v>
                </c:pt>
                <c:pt idx="658">
                  <c:v>40.408170000000013</c:v>
                </c:pt>
                <c:pt idx="659">
                  <c:v>40.408170000000013</c:v>
                </c:pt>
                <c:pt idx="660">
                  <c:v>40.408170000000013</c:v>
                </c:pt>
                <c:pt idx="661">
                  <c:v>40.408170000000013</c:v>
                </c:pt>
                <c:pt idx="662">
                  <c:v>40.408170000000013</c:v>
                </c:pt>
                <c:pt idx="663">
                  <c:v>40.408170000000013</c:v>
                </c:pt>
                <c:pt idx="664">
                  <c:v>40.408170000000013</c:v>
                </c:pt>
                <c:pt idx="665">
                  <c:v>40.408170000000013</c:v>
                </c:pt>
                <c:pt idx="666">
                  <c:v>40.408170000000013</c:v>
                </c:pt>
                <c:pt idx="667">
                  <c:v>40.408170000000013</c:v>
                </c:pt>
                <c:pt idx="668">
                  <c:v>38.911569999999998</c:v>
                </c:pt>
                <c:pt idx="669">
                  <c:v>38.911569999999998</c:v>
                </c:pt>
                <c:pt idx="670">
                  <c:v>37.355110000000003</c:v>
                </c:pt>
                <c:pt idx="671">
                  <c:v>37.355110000000003</c:v>
                </c:pt>
                <c:pt idx="672">
                  <c:v>37.355110000000003</c:v>
                </c:pt>
                <c:pt idx="673">
                  <c:v>37.355110000000003</c:v>
                </c:pt>
                <c:pt idx="674">
                  <c:v>37.355110000000003</c:v>
                </c:pt>
                <c:pt idx="675">
                  <c:v>37.355110000000003</c:v>
                </c:pt>
                <c:pt idx="676">
                  <c:v>37.355110000000003</c:v>
                </c:pt>
                <c:pt idx="677">
                  <c:v>37.355110000000003</c:v>
                </c:pt>
                <c:pt idx="678">
                  <c:v>37.355110000000003</c:v>
                </c:pt>
                <c:pt idx="679">
                  <c:v>37.355110000000003</c:v>
                </c:pt>
                <c:pt idx="680">
                  <c:v>37.355110000000003</c:v>
                </c:pt>
                <c:pt idx="681">
                  <c:v>37.355110000000003</c:v>
                </c:pt>
                <c:pt idx="682">
                  <c:v>37.355110000000003</c:v>
                </c:pt>
                <c:pt idx="683">
                  <c:v>37.355110000000003</c:v>
                </c:pt>
                <c:pt idx="684">
                  <c:v>37.355110000000003</c:v>
                </c:pt>
                <c:pt idx="685">
                  <c:v>37.355110000000003</c:v>
                </c:pt>
                <c:pt idx="686">
                  <c:v>37.355110000000003</c:v>
                </c:pt>
                <c:pt idx="687">
                  <c:v>37.355110000000003</c:v>
                </c:pt>
                <c:pt idx="688">
                  <c:v>37.355110000000003</c:v>
                </c:pt>
                <c:pt idx="689">
                  <c:v>37.355110000000003</c:v>
                </c:pt>
                <c:pt idx="690">
                  <c:v>37.355110000000003</c:v>
                </c:pt>
                <c:pt idx="691">
                  <c:v>37.355110000000003</c:v>
                </c:pt>
                <c:pt idx="692">
                  <c:v>37.355110000000003</c:v>
                </c:pt>
                <c:pt idx="693">
                  <c:v>37.355110000000003</c:v>
                </c:pt>
              </c:numCache>
            </c:numRef>
          </c:yVal>
          <c:smooth val="0"/>
          <c:extLst>
            <c:ext xmlns:c16="http://schemas.microsoft.com/office/drawing/2014/chart" uri="{C3380CC4-5D6E-409C-BE32-E72D297353CC}">
              <c16:uniqueId val="{00000000-2C00-48FC-B8D6-75A4F82308C2}"/>
            </c:ext>
          </c:extLst>
        </c:ser>
        <c:ser>
          <c:idx val="1"/>
          <c:order val="1"/>
          <c:tx>
            <c:strRef>
              <c:f>'Survival MELD 34+ PrePost'!$C$1</c:f>
              <c:strCache>
                <c:ptCount val="1"/>
                <c:pt idx="0">
                  <c:v>Post-MELD 34+</c:v>
                </c:pt>
              </c:strCache>
            </c:strRef>
          </c:tx>
          <c:spPr>
            <a:ln w="76200">
              <a:solidFill>
                <a:srgbClr val="FF00FF"/>
              </a:solidFill>
            </a:ln>
          </c:spPr>
          <c:marker>
            <c:symbol val="none"/>
          </c:marker>
          <c:xVal>
            <c:numRef>
              <c:f>'Survival MELD 34+ PrePost'!$A$2:$A$695</c:f>
              <c:numCache>
                <c:formatCode>General</c:formatCode>
                <c:ptCount val="694"/>
                <c:pt idx="0">
                  <c:v>0</c:v>
                </c:pt>
                <c:pt idx="1">
                  <c:v>2.50000000000003E-3</c:v>
                </c:pt>
                <c:pt idx="2">
                  <c:v>5.8333333333334498E-3</c:v>
                </c:pt>
                <c:pt idx="3">
                  <c:v>8.3333333333333506E-3</c:v>
                </c:pt>
                <c:pt idx="4">
                  <c:v>1.0833333333333301E-2</c:v>
                </c:pt>
                <c:pt idx="5">
                  <c:v>1.3333333333333299E-2</c:v>
                </c:pt>
                <c:pt idx="6">
                  <c:v>1.6666666666666701E-2</c:v>
                </c:pt>
                <c:pt idx="7">
                  <c:v>1.91666666666667E-2</c:v>
                </c:pt>
                <c:pt idx="8">
                  <c:v>2.1666666666666699E-2</c:v>
                </c:pt>
                <c:pt idx="9">
                  <c:v>2.5000000000000001E-2</c:v>
                </c:pt>
                <c:pt idx="10">
                  <c:v>2.75E-2</c:v>
                </c:pt>
                <c:pt idx="11">
                  <c:v>0.03</c:v>
                </c:pt>
                <c:pt idx="12">
                  <c:v>3.5833333333333398E-2</c:v>
                </c:pt>
                <c:pt idx="13">
                  <c:v>3.8333333333333303E-2</c:v>
                </c:pt>
                <c:pt idx="14">
                  <c:v>4.0833333333333999E-2</c:v>
                </c:pt>
                <c:pt idx="15">
                  <c:v>4.6666666666666697E-2</c:v>
                </c:pt>
                <c:pt idx="16">
                  <c:v>4.9166666666666803E-2</c:v>
                </c:pt>
                <c:pt idx="17">
                  <c:v>5.1666666666666701E-2</c:v>
                </c:pt>
                <c:pt idx="18">
                  <c:v>5.5E-2</c:v>
                </c:pt>
                <c:pt idx="19">
                  <c:v>5.7500000000000002E-2</c:v>
                </c:pt>
                <c:pt idx="20">
                  <c:v>0.06</c:v>
                </c:pt>
                <c:pt idx="21">
                  <c:v>6.5833333333334104E-2</c:v>
                </c:pt>
                <c:pt idx="22">
                  <c:v>6.8333333333334106E-2</c:v>
                </c:pt>
                <c:pt idx="23">
                  <c:v>7.0833333333334095E-2</c:v>
                </c:pt>
                <c:pt idx="24">
                  <c:v>7.4166666666666894E-2</c:v>
                </c:pt>
                <c:pt idx="25">
                  <c:v>7.6666666666666702E-2</c:v>
                </c:pt>
                <c:pt idx="26">
                  <c:v>7.9166666666666996E-2</c:v>
                </c:pt>
                <c:pt idx="27">
                  <c:v>8.2500000000000004E-2</c:v>
                </c:pt>
                <c:pt idx="28">
                  <c:v>8.7499999999999994E-2</c:v>
                </c:pt>
                <c:pt idx="29">
                  <c:v>0.09</c:v>
                </c:pt>
                <c:pt idx="30">
                  <c:v>9.3333333333333504E-2</c:v>
                </c:pt>
                <c:pt idx="31">
                  <c:v>9.83333333333333E-2</c:v>
                </c:pt>
                <c:pt idx="32">
                  <c:v>0.101666666666667</c:v>
                </c:pt>
                <c:pt idx="33">
                  <c:v>0.10666666666666801</c:v>
                </c:pt>
                <c:pt idx="34">
                  <c:v>0.11</c:v>
                </c:pt>
                <c:pt idx="35">
                  <c:v>0.1125</c:v>
                </c:pt>
                <c:pt idx="36">
                  <c:v>0.115</c:v>
                </c:pt>
                <c:pt idx="37">
                  <c:v>0.11749999999999999</c:v>
                </c:pt>
                <c:pt idx="38">
                  <c:v>0.120833333333333</c:v>
                </c:pt>
                <c:pt idx="39">
                  <c:v>0.123333333333333</c:v>
                </c:pt>
                <c:pt idx="40">
                  <c:v>0.12916666666666701</c:v>
                </c:pt>
                <c:pt idx="41">
                  <c:v>0.13166666666666699</c:v>
                </c:pt>
                <c:pt idx="42">
                  <c:v>0.13666666666666699</c:v>
                </c:pt>
                <c:pt idx="43">
                  <c:v>0.14000000000000001</c:v>
                </c:pt>
                <c:pt idx="44">
                  <c:v>0.14249999999999999</c:v>
                </c:pt>
                <c:pt idx="45">
                  <c:v>0.14833333333333501</c:v>
                </c:pt>
                <c:pt idx="46">
                  <c:v>0.15083333333333501</c:v>
                </c:pt>
                <c:pt idx="47">
                  <c:v>0.15583333333333599</c:v>
                </c:pt>
                <c:pt idx="48">
                  <c:v>0.16166666666666701</c:v>
                </c:pt>
                <c:pt idx="49">
                  <c:v>0.16416666666666699</c:v>
                </c:pt>
                <c:pt idx="50">
                  <c:v>0.17</c:v>
                </c:pt>
                <c:pt idx="51">
                  <c:v>0.17249999999999999</c:v>
                </c:pt>
                <c:pt idx="52">
                  <c:v>0.17833333333333501</c:v>
                </c:pt>
                <c:pt idx="53">
                  <c:v>0.18083333333333501</c:v>
                </c:pt>
                <c:pt idx="54">
                  <c:v>0.18666666666666701</c:v>
                </c:pt>
                <c:pt idx="55">
                  <c:v>0.18916666666666701</c:v>
                </c:pt>
                <c:pt idx="56">
                  <c:v>0.19166666666666701</c:v>
                </c:pt>
                <c:pt idx="57">
                  <c:v>0.19416666666666699</c:v>
                </c:pt>
                <c:pt idx="58">
                  <c:v>0.19750000000000001</c:v>
                </c:pt>
                <c:pt idx="59">
                  <c:v>0.2</c:v>
                </c:pt>
                <c:pt idx="60">
                  <c:v>0.20250000000000001</c:v>
                </c:pt>
                <c:pt idx="61">
                  <c:v>0.20583333333333501</c:v>
                </c:pt>
                <c:pt idx="62">
                  <c:v>0.20833333333333501</c:v>
                </c:pt>
                <c:pt idx="63">
                  <c:v>0.21083333333333501</c:v>
                </c:pt>
                <c:pt idx="64">
                  <c:v>0.21333333333333501</c:v>
                </c:pt>
                <c:pt idx="65">
                  <c:v>0.21916666666666701</c:v>
                </c:pt>
                <c:pt idx="66">
                  <c:v>0.23</c:v>
                </c:pt>
                <c:pt idx="67">
                  <c:v>0.235833333333335</c:v>
                </c:pt>
                <c:pt idx="68">
                  <c:v>0.24083333333333501</c:v>
                </c:pt>
                <c:pt idx="69">
                  <c:v>0.244166666666667</c:v>
                </c:pt>
                <c:pt idx="70">
                  <c:v>0.24666666666666701</c:v>
                </c:pt>
                <c:pt idx="71">
                  <c:v>0.25166666666666698</c:v>
                </c:pt>
                <c:pt idx="72">
                  <c:v>0.26</c:v>
                </c:pt>
                <c:pt idx="73">
                  <c:v>0.26333333333333298</c:v>
                </c:pt>
                <c:pt idx="74">
                  <c:v>0.26583333333333298</c:v>
                </c:pt>
                <c:pt idx="75">
                  <c:v>0.26833333333333298</c:v>
                </c:pt>
                <c:pt idx="76">
                  <c:v>0.274166666666671</c:v>
                </c:pt>
                <c:pt idx="77">
                  <c:v>0.276666666666671</c:v>
                </c:pt>
                <c:pt idx="78">
                  <c:v>0.28749999999999998</c:v>
                </c:pt>
                <c:pt idx="79">
                  <c:v>0.28999999999999998</c:v>
                </c:pt>
                <c:pt idx="80">
                  <c:v>0.293333333333333</c:v>
                </c:pt>
                <c:pt idx="81">
                  <c:v>0.295833333333333</c:v>
                </c:pt>
                <c:pt idx="82">
                  <c:v>0.30416666666667203</c:v>
                </c:pt>
                <c:pt idx="83">
                  <c:v>0.310000000000002</c:v>
                </c:pt>
                <c:pt idx="84">
                  <c:v>0.317500000000004</c:v>
                </c:pt>
                <c:pt idx="85">
                  <c:v>0.32083333333333303</c:v>
                </c:pt>
                <c:pt idx="86">
                  <c:v>0.32583333333333298</c:v>
                </c:pt>
                <c:pt idx="87">
                  <c:v>0.33416666666667399</c:v>
                </c:pt>
                <c:pt idx="88">
                  <c:v>0.336666666666674</c:v>
                </c:pt>
                <c:pt idx="89">
                  <c:v>0.34250000000000003</c:v>
                </c:pt>
                <c:pt idx="90">
                  <c:v>0.350833333333333</c:v>
                </c:pt>
                <c:pt idx="91">
                  <c:v>0.353333333333333</c:v>
                </c:pt>
                <c:pt idx="92">
                  <c:v>0.355833333333333</c:v>
                </c:pt>
                <c:pt idx="93">
                  <c:v>0.35916666666667102</c:v>
                </c:pt>
                <c:pt idx="94">
                  <c:v>0.36166666666667102</c:v>
                </c:pt>
                <c:pt idx="95">
                  <c:v>0.36416666666667202</c:v>
                </c:pt>
                <c:pt idx="96">
                  <c:v>0.37833333333333302</c:v>
                </c:pt>
                <c:pt idx="97">
                  <c:v>0.39166666666667399</c:v>
                </c:pt>
                <c:pt idx="98">
                  <c:v>0.4</c:v>
                </c:pt>
                <c:pt idx="99">
                  <c:v>0.40250000000000002</c:v>
                </c:pt>
                <c:pt idx="100">
                  <c:v>0.40583333333333299</c:v>
                </c:pt>
                <c:pt idx="101">
                  <c:v>0.410833333333333</c:v>
                </c:pt>
                <c:pt idx="102">
                  <c:v>0.41666666666667102</c:v>
                </c:pt>
                <c:pt idx="103">
                  <c:v>0.4325</c:v>
                </c:pt>
                <c:pt idx="104">
                  <c:v>0.43583333333333302</c:v>
                </c:pt>
                <c:pt idx="105">
                  <c:v>0.43833333333333302</c:v>
                </c:pt>
                <c:pt idx="106">
                  <c:v>0.44083333333333302</c:v>
                </c:pt>
                <c:pt idx="107">
                  <c:v>0.46333333333333299</c:v>
                </c:pt>
                <c:pt idx="108">
                  <c:v>0.48249999999999998</c:v>
                </c:pt>
                <c:pt idx="109">
                  <c:v>0.48749999999999999</c:v>
                </c:pt>
                <c:pt idx="110">
                  <c:v>0.49333333333333301</c:v>
                </c:pt>
                <c:pt idx="111">
                  <c:v>0.49583333333333302</c:v>
                </c:pt>
                <c:pt idx="112">
                  <c:v>0.50666666666666405</c:v>
                </c:pt>
                <c:pt idx="113">
                  <c:v>0.51500000000000001</c:v>
                </c:pt>
                <c:pt idx="114">
                  <c:v>0.52916666666666701</c:v>
                </c:pt>
                <c:pt idx="115">
                  <c:v>0.54500000000000004</c:v>
                </c:pt>
                <c:pt idx="116">
                  <c:v>0.55916666666666703</c:v>
                </c:pt>
                <c:pt idx="117">
                  <c:v>0.57250000000000001</c:v>
                </c:pt>
                <c:pt idx="118">
                  <c:v>0.57833333333333303</c:v>
                </c:pt>
                <c:pt idx="119">
                  <c:v>0.586666666666667</c:v>
                </c:pt>
                <c:pt idx="120">
                  <c:v>0.59416666666665596</c:v>
                </c:pt>
                <c:pt idx="121">
                  <c:v>0.59750000000000003</c:v>
                </c:pt>
                <c:pt idx="122">
                  <c:v>0.60583333333334</c:v>
                </c:pt>
                <c:pt idx="123">
                  <c:v>0.61916666666666698</c:v>
                </c:pt>
                <c:pt idx="124">
                  <c:v>0.62500000000000699</c:v>
                </c:pt>
                <c:pt idx="125">
                  <c:v>0.63250000000000095</c:v>
                </c:pt>
                <c:pt idx="126">
                  <c:v>0.63833333333333597</c:v>
                </c:pt>
                <c:pt idx="127">
                  <c:v>0.64083333333334302</c:v>
                </c:pt>
                <c:pt idx="128">
                  <c:v>0.644166666666667</c:v>
                </c:pt>
                <c:pt idx="129">
                  <c:v>0.649166666666667</c:v>
                </c:pt>
                <c:pt idx="130">
                  <c:v>0.65750000000000297</c:v>
                </c:pt>
                <c:pt idx="131">
                  <c:v>0.69000000000000195</c:v>
                </c:pt>
                <c:pt idx="132">
                  <c:v>0.706666666666667</c:v>
                </c:pt>
                <c:pt idx="133">
                  <c:v>0.71000000000000296</c:v>
                </c:pt>
                <c:pt idx="134">
                  <c:v>0.71250000000000002</c:v>
                </c:pt>
                <c:pt idx="135">
                  <c:v>0.71500000000000297</c:v>
                </c:pt>
                <c:pt idx="136">
                  <c:v>0.72333333333333305</c:v>
                </c:pt>
                <c:pt idx="137">
                  <c:v>0.72583333333333999</c:v>
                </c:pt>
                <c:pt idx="138">
                  <c:v>0.73666666666666702</c:v>
                </c:pt>
                <c:pt idx="139">
                  <c:v>0.74000000000000399</c:v>
                </c:pt>
                <c:pt idx="140">
                  <c:v>0.74250000000000005</c:v>
                </c:pt>
                <c:pt idx="141">
                  <c:v>0.74500000000000699</c:v>
                </c:pt>
                <c:pt idx="142">
                  <c:v>0.74833333333333596</c:v>
                </c:pt>
                <c:pt idx="143">
                  <c:v>0.75083333333334201</c:v>
                </c:pt>
                <c:pt idx="144">
                  <c:v>0.75916666666666699</c:v>
                </c:pt>
                <c:pt idx="145">
                  <c:v>0.77000000000000801</c:v>
                </c:pt>
                <c:pt idx="146">
                  <c:v>0.77500000000000902</c:v>
                </c:pt>
                <c:pt idx="147">
                  <c:v>0.78666666666666696</c:v>
                </c:pt>
                <c:pt idx="148">
                  <c:v>0.79416666666666202</c:v>
                </c:pt>
                <c:pt idx="149">
                  <c:v>0.81083333333333596</c:v>
                </c:pt>
                <c:pt idx="150">
                  <c:v>0.81666666666666698</c:v>
                </c:pt>
                <c:pt idx="151">
                  <c:v>0.82166666666666699</c:v>
                </c:pt>
                <c:pt idx="152">
                  <c:v>0.83000000000000296</c:v>
                </c:pt>
                <c:pt idx="153">
                  <c:v>0.83583333333333598</c:v>
                </c:pt>
                <c:pt idx="154">
                  <c:v>0.85166666666666702</c:v>
                </c:pt>
                <c:pt idx="155">
                  <c:v>0.86000000000000298</c:v>
                </c:pt>
                <c:pt idx="156">
                  <c:v>0.86833333333333595</c:v>
                </c:pt>
                <c:pt idx="157">
                  <c:v>0.87083333333334201</c:v>
                </c:pt>
                <c:pt idx="158">
                  <c:v>0.87416666666666698</c:v>
                </c:pt>
                <c:pt idx="159">
                  <c:v>0.88249999999999995</c:v>
                </c:pt>
                <c:pt idx="160">
                  <c:v>0.91249999999999998</c:v>
                </c:pt>
                <c:pt idx="161">
                  <c:v>0.92083333333333395</c:v>
                </c:pt>
                <c:pt idx="162">
                  <c:v>0.92583333333333395</c:v>
                </c:pt>
                <c:pt idx="163">
                  <c:v>0.94500000000000095</c:v>
                </c:pt>
                <c:pt idx="164">
                  <c:v>0.95083333333333597</c:v>
                </c:pt>
                <c:pt idx="165">
                  <c:v>0.97</c:v>
                </c:pt>
                <c:pt idx="166">
                  <c:v>0.980833333333333</c:v>
                </c:pt>
                <c:pt idx="167">
                  <c:v>0.98333333333332995</c:v>
                </c:pt>
                <c:pt idx="168">
                  <c:v>0.99416666666665698</c:v>
                </c:pt>
                <c:pt idx="169">
                  <c:v>0.99749999999999694</c:v>
                </c:pt>
                <c:pt idx="170">
                  <c:v>1.005833333333332</c:v>
                </c:pt>
                <c:pt idx="171">
                  <c:v>1.03</c:v>
                </c:pt>
                <c:pt idx="172">
                  <c:v>1.0383333333333331</c:v>
                </c:pt>
                <c:pt idx="173">
                  <c:v>1.0441666666666669</c:v>
                </c:pt>
                <c:pt idx="174">
                  <c:v>1.0466666666666671</c:v>
                </c:pt>
                <c:pt idx="175">
                  <c:v>1.051666666666667</c:v>
                </c:pt>
                <c:pt idx="176">
                  <c:v>1.057499999999983</c:v>
                </c:pt>
                <c:pt idx="177">
                  <c:v>1.063333333333333</c:v>
                </c:pt>
                <c:pt idx="178">
                  <c:v>1.0708333333333331</c:v>
                </c:pt>
                <c:pt idx="179">
                  <c:v>1.0825</c:v>
                </c:pt>
                <c:pt idx="180">
                  <c:v>1.093333333333333</c:v>
                </c:pt>
                <c:pt idx="181">
                  <c:v>1.1125</c:v>
                </c:pt>
                <c:pt idx="182">
                  <c:v>1.115</c:v>
                </c:pt>
                <c:pt idx="183">
                  <c:v>1.1208333333333329</c:v>
                </c:pt>
                <c:pt idx="184">
                  <c:v>1.1233333333333331</c:v>
                </c:pt>
                <c:pt idx="185">
                  <c:v>1.139999999999983</c:v>
                </c:pt>
                <c:pt idx="186">
                  <c:v>1.1425000000000001</c:v>
                </c:pt>
                <c:pt idx="187">
                  <c:v>1.1483333333333341</c:v>
                </c:pt>
                <c:pt idx="188">
                  <c:v>1.1641666666666679</c:v>
                </c:pt>
                <c:pt idx="189">
                  <c:v>1.1725000000000001</c:v>
                </c:pt>
                <c:pt idx="190">
                  <c:v>1.1783333333333339</c:v>
                </c:pt>
                <c:pt idx="191">
                  <c:v>1.1808333333333341</c:v>
                </c:pt>
                <c:pt idx="192">
                  <c:v>1.1866666666666681</c:v>
                </c:pt>
                <c:pt idx="193">
                  <c:v>1.1916666666666671</c:v>
                </c:pt>
                <c:pt idx="194">
                  <c:v>1.2</c:v>
                </c:pt>
                <c:pt idx="195">
                  <c:v>1.202499999999983</c:v>
                </c:pt>
                <c:pt idx="196">
                  <c:v>1.208333333333333</c:v>
                </c:pt>
                <c:pt idx="197">
                  <c:v>1.210833333333333</c:v>
                </c:pt>
                <c:pt idx="198">
                  <c:v>1.216666666666667</c:v>
                </c:pt>
                <c:pt idx="199">
                  <c:v>1.235833333333332</c:v>
                </c:pt>
                <c:pt idx="200">
                  <c:v>1.257499999999981</c:v>
                </c:pt>
                <c:pt idx="201">
                  <c:v>1.263333333333333</c:v>
                </c:pt>
                <c:pt idx="202">
                  <c:v>1.2766666666666671</c:v>
                </c:pt>
                <c:pt idx="203">
                  <c:v>1.287499999999981</c:v>
                </c:pt>
                <c:pt idx="204">
                  <c:v>1.3041666666666669</c:v>
                </c:pt>
                <c:pt idx="205">
                  <c:v>1.317499999999983</c:v>
                </c:pt>
                <c:pt idx="206">
                  <c:v>1.3208333333333331</c:v>
                </c:pt>
                <c:pt idx="207">
                  <c:v>1.3291666666666671</c:v>
                </c:pt>
                <c:pt idx="208">
                  <c:v>1.331666666666667</c:v>
                </c:pt>
                <c:pt idx="209">
                  <c:v>1.3341666666666681</c:v>
                </c:pt>
                <c:pt idx="210">
                  <c:v>1.3783333333333341</c:v>
                </c:pt>
                <c:pt idx="211">
                  <c:v>1.3833333333333331</c:v>
                </c:pt>
                <c:pt idx="212">
                  <c:v>1.386666666666668</c:v>
                </c:pt>
                <c:pt idx="213">
                  <c:v>1.4058333333333171</c:v>
                </c:pt>
                <c:pt idx="214">
                  <c:v>1.416666666666667</c:v>
                </c:pt>
                <c:pt idx="215">
                  <c:v>1.432499999999983</c:v>
                </c:pt>
                <c:pt idx="216">
                  <c:v>1.43583333333332</c:v>
                </c:pt>
                <c:pt idx="217">
                  <c:v>1.449166666666666</c:v>
                </c:pt>
                <c:pt idx="218">
                  <c:v>1.451666666666666</c:v>
                </c:pt>
                <c:pt idx="219">
                  <c:v>1.46</c:v>
                </c:pt>
                <c:pt idx="220">
                  <c:v>1.465833333333332</c:v>
                </c:pt>
                <c:pt idx="221">
                  <c:v>1.493333333333333</c:v>
                </c:pt>
                <c:pt idx="222">
                  <c:v>1.495833333333332</c:v>
                </c:pt>
                <c:pt idx="223">
                  <c:v>1.51</c:v>
                </c:pt>
                <c:pt idx="224">
                  <c:v>1.5125</c:v>
                </c:pt>
                <c:pt idx="225">
                  <c:v>1.517499999999981</c:v>
                </c:pt>
                <c:pt idx="226">
                  <c:v>1.523333333333333</c:v>
                </c:pt>
                <c:pt idx="227">
                  <c:v>1.531666666666667</c:v>
                </c:pt>
                <c:pt idx="228">
                  <c:v>1.5425</c:v>
                </c:pt>
                <c:pt idx="229">
                  <c:v>1.553333333333333</c:v>
                </c:pt>
                <c:pt idx="230">
                  <c:v>1.561666666666667</c:v>
                </c:pt>
                <c:pt idx="231">
                  <c:v>1.5783333333333329</c:v>
                </c:pt>
                <c:pt idx="232">
                  <c:v>1.6</c:v>
                </c:pt>
                <c:pt idx="233">
                  <c:v>1.6133333333333331</c:v>
                </c:pt>
                <c:pt idx="234">
                  <c:v>1.621666666666667</c:v>
                </c:pt>
                <c:pt idx="235">
                  <c:v>1.625</c:v>
                </c:pt>
                <c:pt idx="236">
                  <c:v>1.6408333333333329</c:v>
                </c:pt>
                <c:pt idx="237">
                  <c:v>1.6491666666666669</c:v>
                </c:pt>
                <c:pt idx="238">
                  <c:v>1.6575</c:v>
                </c:pt>
                <c:pt idx="239">
                  <c:v>1.6633333333333331</c:v>
                </c:pt>
                <c:pt idx="240">
                  <c:v>1.6708333333333341</c:v>
                </c:pt>
                <c:pt idx="241">
                  <c:v>1.6766666666666681</c:v>
                </c:pt>
                <c:pt idx="242">
                  <c:v>1.679166666666666</c:v>
                </c:pt>
                <c:pt idx="243">
                  <c:v>1.690000000000015</c:v>
                </c:pt>
                <c:pt idx="244">
                  <c:v>1.6933333333333329</c:v>
                </c:pt>
                <c:pt idx="245">
                  <c:v>1.706666666666667</c:v>
                </c:pt>
                <c:pt idx="246">
                  <c:v>1.729166666666667</c:v>
                </c:pt>
                <c:pt idx="247">
                  <c:v>1.744999999999983</c:v>
                </c:pt>
                <c:pt idx="248">
                  <c:v>1.7641666666666671</c:v>
                </c:pt>
                <c:pt idx="249">
                  <c:v>1.77</c:v>
                </c:pt>
                <c:pt idx="250">
                  <c:v>1.7783333333333331</c:v>
                </c:pt>
                <c:pt idx="251">
                  <c:v>1.780833333333333</c:v>
                </c:pt>
                <c:pt idx="252">
                  <c:v>1.7891666666666659</c:v>
                </c:pt>
                <c:pt idx="253">
                  <c:v>1.83</c:v>
                </c:pt>
                <c:pt idx="254">
                  <c:v>1.8466666666666669</c:v>
                </c:pt>
                <c:pt idx="255">
                  <c:v>1.865833333333333</c:v>
                </c:pt>
                <c:pt idx="256">
                  <c:v>1.8741666666666661</c:v>
                </c:pt>
                <c:pt idx="257">
                  <c:v>1.8791666666666671</c:v>
                </c:pt>
                <c:pt idx="258">
                  <c:v>1.8933333333333331</c:v>
                </c:pt>
                <c:pt idx="259">
                  <c:v>1.8983333333333341</c:v>
                </c:pt>
                <c:pt idx="260">
                  <c:v>1.9041666666666679</c:v>
                </c:pt>
                <c:pt idx="261">
                  <c:v>1.9125000000000001</c:v>
                </c:pt>
                <c:pt idx="262">
                  <c:v>1.9175</c:v>
                </c:pt>
                <c:pt idx="263">
                  <c:v>1.929166666666666</c:v>
                </c:pt>
                <c:pt idx="264">
                  <c:v>1.9341666666666679</c:v>
                </c:pt>
                <c:pt idx="265">
                  <c:v>1.9533333333333329</c:v>
                </c:pt>
                <c:pt idx="266">
                  <c:v>1.9616666666666669</c:v>
                </c:pt>
                <c:pt idx="267">
                  <c:v>1.9808333333333339</c:v>
                </c:pt>
                <c:pt idx="268">
                  <c:v>1.9891666666666681</c:v>
                </c:pt>
                <c:pt idx="269">
                  <c:v>2</c:v>
                </c:pt>
                <c:pt idx="270">
                  <c:v>2.0108333333333328</c:v>
                </c:pt>
                <c:pt idx="271">
                  <c:v>2.019166666666667</c:v>
                </c:pt>
                <c:pt idx="272">
                  <c:v>2.0216666666666669</c:v>
                </c:pt>
                <c:pt idx="273">
                  <c:v>2.0358333333333332</c:v>
                </c:pt>
                <c:pt idx="274">
                  <c:v>2.1425000000000001</c:v>
                </c:pt>
                <c:pt idx="275">
                  <c:v>2.1508333333333329</c:v>
                </c:pt>
                <c:pt idx="276">
                  <c:v>2.1675000000000351</c:v>
                </c:pt>
                <c:pt idx="277">
                  <c:v>2.1833333333333398</c:v>
                </c:pt>
                <c:pt idx="278">
                  <c:v>2.186666666666667</c:v>
                </c:pt>
                <c:pt idx="279">
                  <c:v>2.1916666666666669</c:v>
                </c:pt>
                <c:pt idx="280">
                  <c:v>2.1941666666666682</c:v>
                </c:pt>
                <c:pt idx="281">
                  <c:v>2.2000000000000002</c:v>
                </c:pt>
                <c:pt idx="282">
                  <c:v>2.2216666666666671</c:v>
                </c:pt>
                <c:pt idx="283">
                  <c:v>2.2250000000000001</c:v>
                </c:pt>
                <c:pt idx="284">
                  <c:v>2.2408333333333328</c:v>
                </c:pt>
                <c:pt idx="285">
                  <c:v>2.251666666666666</c:v>
                </c:pt>
                <c:pt idx="286">
                  <c:v>2.29</c:v>
                </c:pt>
                <c:pt idx="287">
                  <c:v>2.3066666666666582</c:v>
                </c:pt>
                <c:pt idx="288">
                  <c:v>2.3233333333333341</c:v>
                </c:pt>
                <c:pt idx="289">
                  <c:v>2.3341666666666669</c:v>
                </c:pt>
                <c:pt idx="290">
                  <c:v>2.3675000000000002</c:v>
                </c:pt>
                <c:pt idx="291">
                  <c:v>2.37</c:v>
                </c:pt>
                <c:pt idx="292">
                  <c:v>2.3866666666666672</c:v>
                </c:pt>
                <c:pt idx="293">
                  <c:v>2.4249999999999998</c:v>
                </c:pt>
                <c:pt idx="294">
                  <c:v>2.4516666666666671</c:v>
                </c:pt>
                <c:pt idx="295">
                  <c:v>2.4575</c:v>
                </c:pt>
                <c:pt idx="296">
                  <c:v>2.4824999999999982</c:v>
                </c:pt>
                <c:pt idx="297">
                  <c:v>2.4849999999999999</c:v>
                </c:pt>
                <c:pt idx="298">
                  <c:v>2.512499999999966</c:v>
                </c:pt>
                <c:pt idx="299">
                  <c:v>2.5233333333333352</c:v>
                </c:pt>
                <c:pt idx="300">
                  <c:v>2.5975000000000001</c:v>
                </c:pt>
                <c:pt idx="301">
                  <c:v>2.6</c:v>
                </c:pt>
                <c:pt idx="302">
                  <c:v>2.6025</c:v>
                </c:pt>
                <c:pt idx="303">
                  <c:v>2.6166666666666671</c:v>
                </c:pt>
                <c:pt idx="304">
                  <c:v>2.6191666666666671</c:v>
                </c:pt>
                <c:pt idx="305">
                  <c:v>2.6358333333333328</c:v>
                </c:pt>
                <c:pt idx="306">
                  <c:v>2.6466666666666669</c:v>
                </c:pt>
                <c:pt idx="307">
                  <c:v>2.6708333333333329</c:v>
                </c:pt>
                <c:pt idx="308">
                  <c:v>2.6791666666666671</c:v>
                </c:pt>
                <c:pt idx="309">
                  <c:v>2.7258333333333331</c:v>
                </c:pt>
                <c:pt idx="310">
                  <c:v>2.7366666666666668</c:v>
                </c:pt>
                <c:pt idx="311">
                  <c:v>2.7616666666666672</c:v>
                </c:pt>
                <c:pt idx="312">
                  <c:v>2.764166666666704</c:v>
                </c:pt>
                <c:pt idx="313">
                  <c:v>2.76750000000004</c:v>
                </c:pt>
                <c:pt idx="314">
                  <c:v>2.7808333333333342</c:v>
                </c:pt>
                <c:pt idx="315">
                  <c:v>2.8516666666666581</c:v>
                </c:pt>
                <c:pt idx="316">
                  <c:v>2.8574999999999982</c:v>
                </c:pt>
                <c:pt idx="317">
                  <c:v>2.8633333333333342</c:v>
                </c:pt>
                <c:pt idx="318">
                  <c:v>2.9016666666666668</c:v>
                </c:pt>
                <c:pt idx="319">
                  <c:v>2.9483333333333341</c:v>
                </c:pt>
                <c:pt idx="320">
                  <c:v>2.9508333333333332</c:v>
                </c:pt>
                <c:pt idx="321">
                  <c:v>2.9749999999999992</c:v>
                </c:pt>
                <c:pt idx="322">
                  <c:v>3.0058333333333329</c:v>
                </c:pt>
                <c:pt idx="323">
                  <c:v>3.0216666666666661</c:v>
                </c:pt>
                <c:pt idx="324">
                  <c:v>3.0324999999999771</c:v>
                </c:pt>
                <c:pt idx="325">
                  <c:v>3.038333333333334</c:v>
                </c:pt>
                <c:pt idx="326">
                  <c:v>3.0466666666666669</c:v>
                </c:pt>
                <c:pt idx="327">
                  <c:v>3.065833333333333</c:v>
                </c:pt>
                <c:pt idx="328">
                  <c:v>3.085</c:v>
                </c:pt>
                <c:pt idx="329">
                  <c:v>3.0875000000000008</c:v>
                </c:pt>
                <c:pt idx="330">
                  <c:v>3.125833333333333</c:v>
                </c:pt>
                <c:pt idx="331">
                  <c:v>3.17</c:v>
                </c:pt>
                <c:pt idx="332">
                  <c:v>3.1941666666666682</c:v>
                </c:pt>
                <c:pt idx="333">
                  <c:v>3.2216666666666658</c:v>
                </c:pt>
                <c:pt idx="334">
                  <c:v>3.2358333333333329</c:v>
                </c:pt>
                <c:pt idx="335">
                  <c:v>3.2658333333333331</c:v>
                </c:pt>
                <c:pt idx="336">
                  <c:v>3.2683333333333402</c:v>
                </c:pt>
                <c:pt idx="337">
                  <c:v>3.2958333333333329</c:v>
                </c:pt>
                <c:pt idx="338">
                  <c:v>3.2983333333333338</c:v>
                </c:pt>
                <c:pt idx="339">
                  <c:v>3.3450000000000002</c:v>
                </c:pt>
                <c:pt idx="340">
                  <c:v>3.3533333333333331</c:v>
                </c:pt>
                <c:pt idx="341">
                  <c:v>3.3749999999999991</c:v>
                </c:pt>
                <c:pt idx="342">
                  <c:v>3.3916666666666582</c:v>
                </c:pt>
                <c:pt idx="343">
                  <c:v>3.3941666666666661</c:v>
                </c:pt>
                <c:pt idx="344">
                  <c:v>3.4166666666666572</c:v>
                </c:pt>
                <c:pt idx="345">
                  <c:v>3.438333333333333</c:v>
                </c:pt>
                <c:pt idx="346">
                  <c:v>3.4658333333333342</c:v>
                </c:pt>
                <c:pt idx="347">
                  <c:v>3.5233333333333352</c:v>
                </c:pt>
                <c:pt idx="348">
                  <c:v>3.5316666666666672</c:v>
                </c:pt>
                <c:pt idx="349">
                  <c:v>3.605833333333333</c:v>
                </c:pt>
                <c:pt idx="350">
                  <c:v>3.6166666666666671</c:v>
                </c:pt>
                <c:pt idx="351">
                  <c:v>3.6383333333333332</c:v>
                </c:pt>
                <c:pt idx="352">
                  <c:v>3.6408333333333331</c:v>
                </c:pt>
                <c:pt idx="353">
                  <c:v>3.6933333333333338</c:v>
                </c:pt>
                <c:pt idx="354">
                  <c:v>3.6958333333333329</c:v>
                </c:pt>
                <c:pt idx="355">
                  <c:v>3.6983333333333341</c:v>
                </c:pt>
                <c:pt idx="356">
                  <c:v>3.7833333333333412</c:v>
                </c:pt>
                <c:pt idx="357">
                  <c:v>3.8024999999999971</c:v>
                </c:pt>
                <c:pt idx="358">
                  <c:v>3.813333333333333</c:v>
                </c:pt>
                <c:pt idx="359">
                  <c:v>3.8383333333333329</c:v>
                </c:pt>
                <c:pt idx="360">
                  <c:v>3.8441666666666672</c:v>
                </c:pt>
                <c:pt idx="361">
                  <c:v>3.8574999999999982</c:v>
                </c:pt>
                <c:pt idx="362">
                  <c:v>3.8824999999999972</c:v>
                </c:pt>
                <c:pt idx="363">
                  <c:v>3.8875000000000002</c:v>
                </c:pt>
                <c:pt idx="364">
                  <c:v>3.9175</c:v>
                </c:pt>
                <c:pt idx="365">
                  <c:v>3.9208333333333329</c:v>
                </c:pt>
                <c:pt idx="366">
                  <c:v>3.9975000000000001</c:v>
                </c:pt>
                <c:pt idx="367">
                  <c:v>4.0025000000000004</c:v>
                </c:pt>
                <c:pt idx="368">
                  <c:v>4.0058333333333334</c:v>
                </c:pt>
                <c:pt idx="369">
                  <c:v>4.0108333333333333</c:v>
                </c:pt>
                <c:pt idx="370">
                  <c:v>4.0216666666666674</c:v>
                </c:pt>
                <c:pt idx="371">
                  <c:v>4.1533333333333333</c:v>
                </c:pt>
                <c:pt idx="372">
                  <c:v>4.1616666666666662</c:v>
                </c:pt>
                <c:pt idx="373">
                  <c:v>4.26</c:v>
                </c:pt>
                <c:pt idx="374">
                  <c:v>4.3041666666666236</c:v>
                </c:pt>
                <c:pt idx="375">
                  <c:v>4.3424999999999976</c:v>
                </c:pt>
                <c:pt idx="376">
                  <c:v>4.3508333333333331</c:v>
                </c:pt>
                <c:pt idx="377">
                  <c:v>4.3533333333333424</c:v>
                </c:pt>
                <c:pt idx="378">
                  <c:v>4.3641666666665184</c:v>
                </c:pt>
                <c:pt idx="379">
                  <c:v>4.3916666666666684</c:v>
                </c:pt>
                <c:pt idx="380">
                  <c:v>4.4191666666666674</c:v>
                </c:pt>
                <c:pt idx="381">
                  <c:v>4.4325000000000001</c:v>
                </c:pt>
                <c:pt idx="382">
                  <c:v>4.4408333333333534</c:v>
                </c:pt>
                <c:pt idx="383">
                  <c:v>4.4574999999999996</c:v>
                </c:pt>
                <c:pt idx="384">
                  <c:v>4.4824999999999999</c:v>
                </c:pt>
                <c:pt idx="385">
                  <c:v>4.51</c:v>
                </c:pt>
                <c:pt idx="386">
                  <c:v>4.5124999999999984</c:v>
                </c:pt>
                <c:pt idx="387">
                  <c:v>4.5316666666666734</c:v>
                </c:pt>
                <c:pt idx="388">
                  <c:v>4.54</c:v>
                </c:pt>
                <c:pt idx="389">
                  <c:v>4.5449999999999946</c:v>
                </c:pt>
                <c:pt idx="390">
                  <c:v>4.5533333333333426</c:v>
                </c:pt>
                <c:pt idx="391">
                  <c:v>4.5941666666666254</c:v>
                </c:pt>
                <c:pt idx="392">
                  <c:v>4.5999999999999996</c:v>
                </c:pt>
                <c:pt idx="393">
                  <c:v>4.6024999999999956</c:v>
                </c:pt>
                <c:pt idx="394">
                  <c:v>4.6083333333333334</c:v>
                </c:pt>
                <c:pt idx="395">
                  <c:v>4.6108333333333329</c:v>
                </c:pt>
                <c:pt idx="396">
                  <c:v>4.6708333333333334</c:v>
                </c:pt>
                <c:pt idx="397">
                  <c:v>4.7149999999999856</c:v>
                </c:pt>
                <c:pt idx="398">
                  <c:v>4.7341666666666669</c:v>
                </c:pt>
                <c:pt idx="399">
                  <c:v>4.8191666666666668</c:v>
                </c:pt>
                <c:pt idx="400">
                  <c:v>4.83</c:v>
                </c:pt>
                <c:pt idx="401">
                  <c:v>4.8491666666666662</c:v>
                </c:pt>
                <c:pt idx="402">
                  <c:v>4.8574999999999946</c:v>
                </c:pt>
                <c:pt idx="403">
                  <c:v>4.895833333333333</c:v>
                </c:pt>
                <c:pt idx="404">
                  <c:v>4.91</c:v>
                </c:pt>
                <c:pt idx="405">
                  <c:v>4.9208333333333334</c:v>
                </c:pt>
                <c:pt idx="406">
                  <c:v>4.9725000000000001</c:v>
                </c:pt>
                <c:pt idx="407">
                  <c:v>5.0025000000000004</c:v>
                </c:pt>
                <c:pt idx="408">
                  <c:v>5.0441666666666656</c:v>
                </c:pt>
                <c:pt idx="409">
                  <c:v>5.0549999999999846</c:v>
                </c:pt>
                <c:pt idx="410">
                  <c:v>5.0708333333333524</c:v>
                </c:pt>
                <c:pt idx="411">
                  <c:v>5.0741666666666667</c:v>
                </c:pt>
                <c:pt idx="412">
                  <c:v>5.09</c:v>
                </c:pt>
                <c:pt idx="413">
                  <c:v>5.1208333333333353</c:v>
                </c:pt>
                <c:pt idx="414">
                  <c:v>5.1233333333333331</c:v>
                </c:pt>
                <c:pt idx="415">
                  <c:v>5.1316666666666704</c:v>
                </c:pt>
                <c:pt idx="416">
                  <c:v>5.1366666666666703</c:v>
                </c:pt>
                <c:pt idx="417">
                  <c:v>5.1591666666666667</c:v>
                </c:pt>
                <c:pt idx="418">
                  <c:v>5.2766666666666824</c:v>
                </c:pt>
                <c:pt idx="419">
                  <c:v>5.2983333333333524</c:v>
                </c:pt>
                <c:pt idx="420">
                  <c:v>5.3999999999999986</c:v>
                </c:pt>
                <c:pt idx="421">
                  <c:v>5.4083333333334034</c:v>
                </c:pt>
                <c:pt idx="422">
                  <c:v>5.4358333333334024</c:v>
                </c:pt>
                <c:pt idx="423">
                  <c:v>5.4441666666666668</c:v>
                </c:pt>
                <c:pt idx="424">
                  <c:v>5.4466666666666734</c:v>
                </c:pt>
                <c:pt idx="425">
                  <c:v>5.4825000000000008</c:v>
                </c:pt>
                <c:pt idx="426">
                  <c:v>5.5066666666666704</c:v>
                </c:pt>
                <c:pt idx="427">
                  <c:v>5.5150000000000006</c:v>
                </c:pt>
                <c:pt idx="428">
                  <c:v>5.5233333333333334</c:v>
                </c:pt>
                <c:pt idx="429">
                  <c:v>5.5341666666666667</c:v>
                </c:pt>
                <c:pt idx="430">
                  <c:v>5.57</c:v>
                </c:pt>
                <c:pt idx="431">
                  <c:v>5.6274999999999746</c:v>
                </c:pt>
                <c:pt idx="432">
                  <c:v>5.6574999999999847</c:v>
                </c:pt>
                <c:pt idx="433">
                  <c:v>5.6766666666666703</c:v>
                </c:pt>
                <c:pt idx="434">
                  <c:v>5.6849999999999756</c:v>
                </c:pt>
                <c:pt idx="435">
                  <c:v>5.6874999999999947</c:v>
                </c:pt>
                <c:pt idx="436">
                  <c:v>5.729166666666667</c:v>
                </c:pt>
                <c:pt idx="437">
                  <c:v>5.8108333333333384</c:v>
                </c:pt>
                <c:pt idx="438">
                  <c:v>5.8249999999999647</c:v>
                </c:pt>
                <c:pt idx="439">
                  <c:v>5.8933333333333424</c:v>
                </c:pt>
                <c:pt idx="440">
                  <c:v>5.915</c:v>
                </c:pt>
                <c:pt idx="441">
                  <c:v>5.9258333333333333</c:v>
                </c:pt>
                <c:pt idx="442">
                  <c:v>5.9450000000000003</c:v>
                </c:pt>
                <c:pt idx="443">
                  <c:v>5.9750000000000014</c:v>
                </c:pt>
                <c:pt idx="444">
                  <c:v>5.9891666666666703</c:v>
                </c:pt>
                <c:pt idx="445">
                  <c:v>6.0025000000000004</c:v>
                </c:pt>
                <c:pt idx="446">
                  <c:v>6.0408333333333424</c:v>
                </c:pt>
                <c:pt idx="447">
                  <c:v>6.0441666666666656</c:v>
                </c:pt>
                <c:pt idx="448">
                  <c:v>6.0633333333333423</c:v>
                </c:pt>
                <c:pt idx="449">
                  <c:v>6.0766666666666724</c:v>
                </c:pt>
                <c:pt idx="450">
                  <c:v>6.09</c:v>
                </c:pt>
                <c:pt idx="451">
                  <c:v>6.1041666666665364</c:v>
                </c:pt>
                <c:pt idx="452">
                  <c:v>6.1174999999999846</c:v>
                </c:pt>
                <c:pt idx="453">
                  <c:v>6.1616666666666662</c:v>
                </c:pt>
                <c:pt idx="454">
                  <c:v>6.1749999999999856</c:v>
                </c:pt>
                <c:pt idx="455">
                  <c:v>6.1866666666666674</c:v>
                </c:pt>
                <c:pt idx="456">
                  <c:v>6.1974999999999856</c:v>
                </c:pt>
                <c:pt idx="457">
                  <c:v>6.2108333333333334</c:v>
                </c:pt>
                <c:pt idx="458">
                  <c:v>6.2658333333333331</c:v>
                </c:pt>
                <c:pt idx="459">
                  <c:v>6.2683333333333424</c:v>
                </c:pt>
                <c:pt idx="460">
                  <c:v>6.2824999999999998</c:v>
                </c:pt>
                <c:pt idx="461">
                  <c:v>6.2850000000000001</c:v>
                </c:pt>
                <c:pt idx="462">
                  <c:v>6.2933333333333534</c:v>
                </c:pt>
                <c:pt idx="463">
                  <c:v>6.3616666666666672</c:v>
                </c:pt>
                <c:pt idx="464">
                  <c:v>6.3674999999999846</c:v>
                </c:pt>
                <c:pt idx="465">
                  <c:v>6.3941666666665444</c:v>
                </c:pt>
                <c:pt idx="466">
                  <c:v>6.3974999999999946</c:v>
                </c:pt>
                <c:pt idx="467">
                  <c:v>6.4024999999999999</c:v>
                </c:pt>
                <c:pt idx="468">
                  <c:v>6.4408333333333534</c:v>
                </c:pt>
                <c:pt idx="469">
                  <c:v>6.4491666666666703</c:v>
                </c:pt>
                <c:pt idx="470">
                  <c:v>6.4658333333333333</c:v>
                </c:pt>
                <c:pt idx="471">
                  <c:v>6.4933333333334033</c:v>
                </c:pt>
                <c:pt idx="472">
                  <c:v>6.5808333333333424</c:v>
                </c:pt>
                <c:pt idx="473">
                  <c:v>6.63</c:v>
                </c:pt>
                <c:pt idx="474">
                  <c:v>6.6791666666666671</c:v>
                </c:pt>
                <c:pt idx="475">
                  <c:v>6.6983333333333333</c:v>
                </c:pt>
                <c:pt idx="476">
                  <c:v>6.7149999999999856</c:v>
                </c:pt>
                <c:pt idx="477">
                  <c:v>6.7366666666666823</c:v>
                </c:pt>
                <c:pt idx="478">
                  <c:v>6.7450000000000001</c:v>
                </c:pt>
                <c:pt idx="479">
                  <c:v>6.7558333333333334</c:v>
                </c:pt>
                <c:pt idx="480">
                  <c:v>6.7616666666666703</c:v>
                </c:pt>
                <c:pt idx="481">
                  <c:v>6.8216666666666663</c:v>
                </c:pt>
                <c:pt idx="482">
                  <c:v>6.8274999999999846</c:v>
                </c:pt>
                <c:pt idx="483">
                  <c:v>6.8549999999999756</c:v>
                </c:pt>
                <c:pt idx="484">
                  <c:v>6.8658333333333363</c:v>
                </c:pt>
                <c:pt idx="485">
                  <c:v>6.94</c:v>
                </c:pt>
                <c:pt idx="486">
                  <c:v>6.9424999999999999</c:v>
                </c:pt>
                <c:pt idx="487">
                  <c:v>7</c:v>
                </c:pt>
                <c:pt idx="488">
                  <c:v>7.0058333333333334</c:v>
                </c:pt>
                <c:pt idx="489">
                  <c:v>7.0358333333333434</c:v>
                </c:pt>
                <c:pt idx="490">
                  <c:v>7.0708333333333524</c:v>
                </c:pt>
                <c:pt idx="491">
                  <c:v>7.1641666666664996</c:v>
                </c:pt>
                <c:pt idx="492">
                  <c:v>7.2083333333333934</c:v>
                </c:pt>
                <c:pt idx="493">
                  <c:v>7.2358333333333524</c:v>
                </c:pt>
                <c:pt idx="494">
                  <c:v>7.2516666666666714</c:v>
                </c:pt>
                <c:pt idx="495">
                  <c:v>7.2600000000000007</c:v>
                </c:pt>
                <c:pt idx="496">
                  <c:v>7.2824999999999998</c:v>
                </c:pt>
                <c:pt idx="497">
                  <c:v>7.3124999999999956</c:v>
                </c:pt>
                <c:pt idx="498">
                  <c:v>7.3149999999999746</c:v>
                </c:pt>
                <c:pt idx="499">
                  <c:v>7.3341666666666656</c:v>
                </c:pt>
                <c:pt idx="500">
                  <c:v>7.3424999999999976</c:v>
                </c:pt>
                <c:pt idx="501">
                  <c:v>7.3533333333333424</c:v>
                </c:pt>
                <c:pt idx="502">
                  <c:v>7.3641666666665184</c:v>
                </c:pt>
                <c:pt idx="503">
                  <c:v>7.3866666666666703</c:v>
                </c:pt>
                <c:pt idx="504">
                  <c:v>7.4058333333333524</c:v>
                </c:pt>
                <c:pt idx="505">
                  <c:v>7.4325000000000001</c:v>
                </c:pt>
                <c:pt idx="506">
                  <c:v>7.4491666666666703</c:v>
                </c:pt>
                <c:pt idx="507">
                  <c:v>7.4633333333333534</c:v>
                </c:pt>
                <c:pt idx="508">
                  <c:v>7.5100000000000007</c:v>
                </c:pt>
                <c:pt idx="509">
                  <c:v>7.5124999999999984</c:v>
                </c:pt>
                <c:pt idx="510">
                  <c:v>7.5233333333333334</c:v>
                </c:pt>
                <c:pt idx="511">
                  <c:v>7.5291666666666659</c:v>
                </c:pt>
                <c:pt idx="512">
                  <c:v>7.6216666666666661</c:v>
                </c:pt>
                <c:pt idx="513">
                  <c:v>7.6383333333333434</c:v>
                </c:pt>
                <c:pt idx="514">
                  <c:v>7.6549999999999656</c:v>
                </c:pt>
                <c:pt idx="515">
                  <c:v>7.7233333333333434</c:v>
                </c:pt>
                <c:pt idx="516">
                  <c:v>7.7316666666666833</c:v>
                </c:pt>
                <c:pt idx="517">
                  <c:v>7.7508333333333423</c:v>
                </c:pt>
                <c:pt idx="518">
                  <c:v>7.7558333333333334</c:v>
                </c:pt>
                <c:pt idx="519">
                  <c:v>7.7674999999999956</c:v>
                </c:pt>
                <c:pt idx="520">
                  <c:v>7.8083333333333433</c:v>
                </c:pt>
                <c:pt idx="521">
                  <c:v>7.8166666666666664</c:v>
                </c:pt>
                <c:pt idx="522">
                  <c:v>7.8299999999999956</c:v>
                </c:pt>
                <c:pt idx="523">
                  <c:v>7.8874999999999966</c:v>
                </c:pt>
                <c:pt idx="524">
                  <c:v>7.8983333333333334</c:v>
                </c:pt>
                <c:pt idx="525">
                  <c:v>7.915</c:v>
                </c:pt>
                <c:pt idx="526">
                  <c:v>7.9783333333334134</c:v>
                </c:pt>
                <c:pt idx="527">
                  <c:v>7.9808333333333534</c:v>
                </c:pt>
                <c:pt idx="528">
                  <c:v>8</c:v>
                </c:pt>
                <c:pt idx="529">
                  <c:v>8.0025000000000048</c:v>
                </c:pt>
                <c:pt idx="530">
                  <c:v>8.0325000000000006</c:v>
                </c:pt>
                <c:pt idx="531">
                  <c:v>8.0491666666666664</c:v>
                </c:pt>
                <c:pt idx="532">
                  <c:v>8.0633333333333344</c:v>
                </c:pt>
                <c:pt idx="533">
                  <c:v>8.0741666666666667</c:v>
                </c:pt>
                <c:pt idx="534">
                  <c:v>8.0766666666667248</c:v>
                </c:pt>
                <c:pt idx="535">
                  <c:v>8.1508333333333347</c:v>
                </c:pt>
                <c:pt idx="536">
                  <c:v>8.1866666666666728</c:v>
                </c:pt>
                <c:pt idx="537">
                  <c:v>8.238333333333248</c:v>
                </c:pt>
                <c:pt idx="538">
                  <c:v>8.240833333333331</c:v>
                </c:pt>
                <c:pt idx="539">
                  <c:v>8.2441666666666649</c:v>
                </c:pt>
                <c:pt idx="540">
                  <c:v>8.2466666666666661</c:v>
                </c:pt>
                <c:pt idx="541">
                  <c:v>8.293333333333333</c:v>
                </c:pt>
                <c:pt idx="542">
                  <c:v>8.3341666666666665</c:v>
                </c:pt>
                <c:pt idx="543">
                  <c:v>8.3425000000000047</c:v>
                </c:pt>
                <c:pt idx="544">
                  <c:v>8.3891666666667248</c:v>
                </c:pt>
                <c:pt idx="545">
                  <c:v>8.4133333333333322</c:v>
                </c:pt>
                <c:pt idx="546">
                  <c:v>8.5208333333333321</c:v>
                </c:pt>
                <c:pt idx="547">
                  <c:v>8.668333333333333</c:v>
                </c:pt>
                <c:pt idx="548">
                  <c:v>8.6766666666666747</c:v>
                </c:pt>
                <c:pt idx="549">
                  <c:v>8.6875</c:v>
                </c:pt>
                <c:pt idx="550">
                  <c:v>8.7483333333332389</c:v>
                </c:pt>
                <c:pt idx="551">
                  <c:v>8.7725000000000026</c:v>
                </c:pt>
                <c:pt idx="552">
                  <c:v>8.7750000000000004</c:v>
                </c:pt>
                <c:pt idx="553">
                  <c:v>8.7783333333333182</c:v>
                </c:pt>
                <c:pt idx="554">
                  <c:v>8.7975000000000012</c:v>
                </c:pt>
                <c:pt idx="555">
                  <c:v>8.8383333333333329</c:v>
                </c:pt>
                <c:pt idx="556">
                  <c:v>8.8683333333333341</c:v>
                </c:pt>
                <c:pt idx="557">
                  <c:v>8.8791666666667268</c:v>
                </c:pt>
                <c:pt idx="558">
                  <c:v>8.9041666666666668</c:v>
                </c:pt>
                <c:pt idx="559">
                  <c:v>8.9208333333333325</c:v>
                </c:pt>
                <c:pt idx="560">
                  <c:v>8.9316666666666666</c:v>
                </c:pt>
                <c:pt idx="561">
                  <c:v>8.9425000000000008</c:v>
                </c:pt>
                <c:pt idx="562">
                  <c:v>8.9866666666667268</c:v>
                </c:pt>
                <c:pt idx="563">
                  <c:v>9.0083333333333329</c:v>
                </c:pt>
                <c:pt idx="564">
                  <c:v>9.0325000000000006</c:v>
                </c:pt>
                <c:pt idx="565">
                  <c:v>9.0708333333333346</c:v>
                </c:pt>
                <c:pt idx="566">
                  <c:v>9.0741666666666667</c:v>
                </c:pt>
                <c:pt idx="567">
                  <c:v>9.0791666666666728</c:v>
                </c:pt>
                <c:pt idx="568">
                  <c:v>9.0875000000000004</c:v>
                </c:pt>
                <c:pt idx="569">
                  <c:v>9.1233333333333331</c:v>
                </c:pt>
                <c:pt idx="570">
                  <c:v>9.1508333333333347</c:v>
                </c:pt>
                <c:pt idx="571">
                  <c:v>9.1675000000000004</c:v>
                </c:pt>
                <c:pt idx="572">
                  <c:v>9.2025000000000006</c:v>
                </c:pt>
                <c:pt idx="573">
                  <c:v>9.2249999999999996</c:v>
                </c:pt>
                <c:pt idx="574">
                  <c:v>9.2299999999999986</c:v>
                </c:pt>
                <c:pt idx="575">
                  <c:v>9.2633333333333336</c:v>
                </c:pt>
                <c:pt idx="576">
                  <c:v>9.3258333333333567</c:v>
                </c:pt>
                <c:pt idx="577">
                  <c:v>9.3316666666666706</c:v>
                </c:pt>
                <c:pt idx="578">
                  <c:v>9.3891666666667248</c:v>
                </c:pt>
                <c:pt idx="579">
                  <c:v>9.3975000000000026</c:v>
                </c:pt>
                <c:pt idx="580">
                  <c:v>9.4516666666667248</c:v>
                </c:pt>
                <c:pt idx="581">
                  <c:v>9.4825000000000248</c:v>
                </c:pt>
                <c:pt idx="582">
                  <c:v>9.5208333333333321</c:v>
                </c:pt>
                <c:pt idx="583">
                  <c:v>9.5508333333333368</c:v>
                </c:pt>
                <c:pt idx="584">
                  <c:v>9.5941666666666663</c:v>
                </c:pt>
                <c:pt idx="585">
                  <c:v>9.6741666666666664</c:v>
                </c:pt>
                <c:pt idx="586">
                  <c:v>9.6850000000000005</c:v>
                </c:pt>
                <c:pt idx="587">
                  <c:v>9.6933333333333334</c:v>
                </c:pt>
                <c:pt idx="588">
                  <c:v>9.7125000000000004</c:v>
                </c:pt>
                <c:pt idx="589">
                  <c:v>9.8216666666666708</c:v>
                </c:pt>
                <c:pt idx="590">
                  <c:v>9.8741666666666728</c:v>
                </c:pt>
                <c:pt idx="591">
                  <c:v>9.9558333333334268</c:v>
                </c:pt>
                <c:pt idx="592">
                  <c:v>9.9616666666666767</c:v>
                </c:pt>
                <c:pt idx="593">
                  <c:v>9.9808333333333348</c:v>
                </c:pt>
                <c:pt idx="594">
                  <c:v>10.04916666666667</c:v>
                </c:pt>
                <c:pt idx="595">
                  <c:v>10.07666666666678</c:v>
                </c:pt>
                <c:pt idx="596">
                  <c:v>10.09333333333333</c:v>
                </c:pt>
                <c:pt idx="597">
                  <c:v>10.095833333333371</c:v>
                </c:pt>
                <c:pt idx="598">
                  <c:v>10.125833333333331</c:v>
                </c:pt>
                <c:pt idx="599">
                  <c:v>10.131666666666669</c:v>
                </c:pt>
                <c:pt idx="600">
                  <c:v>10.175000000000001</c:v>
                </c:pt>
                <c:pt idx="601">
                  <c:v>10.315000000000021</c:v>
                </c:pt>
                <c:pt idx="602">
                  <c:v>10.317500000000001</c:v>
                </c:pt>
                <c:pt idx="603">
                  <c:v>10.37250000000015</c:v>
                </c:pt>
                <c:pt idx="604">
                  <c:v>10.41666666666673</c:v>
                </c:pt>
                <c:pt idx="605">
                  <c:v>10.470833333333371</c:v>
                </c:pt>
                <c:pt idx="606">
                  <c:v>10.49833333333333</c:v>
                </c:pt>
                <c:pt idx="607">
                  <c:v>10.76166666666667</c:v>
                </c:pt>
                <c:pt idx="608">
                  <c:v>10.980833333333351</c:v>
                </c:pt>
                <c:pt idx="609">
                  <c:v>11.125833333333331</c:v>
                </c:pt>
                <c:pt idx="610">
                  <c:v>11.17</c:v>
                </c:pt>
                <c:pt idx="611">
                  <c:v>11.380833333333371</c:v>
                </c:pt>
                <c:pt idx="612">
                  <c:v>11.487500000000001</c:v>
                </c:pt>
                <c:pt idx="613">
                  <c:v>11.54</c:v>
                </c:pt>
                <c:pt idx="614">
                  <c:v>11.6</c:v>
                </c:pt>
                <c:pt idx="615">
                  <c:v>11.731666666666669</c:v>
                </c:pt>
                <c:pt idx="616">
                  <c:v>11.810833333333351</c:v>
                </c:pt>
                <c:pt idx="617">
                  <c:v>11.893333333333331</c:v>
                </c:pt>
                <c:pt idx="618">
                  <c:v>11.9175</c:v>
                </c:pt>
                <c:pt idx="619">
                  <c:v>11.98666666666678</c:v>
                </c:pt>
                <c:pt idx="620">
                  <c:v>12.213333333333329</c:v>
                </c:pt>
                <c:pt idx="621">
                  <c:v>12.370000000000021</c:v>
                </c:pt>
                <c:pt idx="622">
                  <c:v>12.43</c:v>
                </c:pt>
                <c:pt idx="623">
                  <c:v>12.444166666666669</c:v>
                </c:pt>
                <c:pt idx="624">
                  <c:v>12.572500000000071</c:v>
                </c:pt>
                <c:pt idx="625">
                  <c:v>12.64916666666667</c:v>
                </c:pt>
                <c:pt idx="626">
                  <c:v>12.657500000000001</c:v>
                </c:pt>
                <c:pt idx="627">
                  <c:v>12.72083333333333</c:v>
                </c:pt>
                <c:pt idx="628">
                  <c:v>12.838333333333329</c:v>
                </c:pt>
                <c:pt idx="629">
                  <c:v>12.846666666666721</c:v>
                </c:pt>
                <c:pt idx="630">
                  <c:v>12.874166666666721</c:v>
                </c:pt>
                <c:pt idx="631">
                  <c:v>12.983333333333331</c:v>
                </c:pt>
                <c:pt idx="632">
                  <c:v>13.07666666666678</c:v>
                </c:pt>
                <c:pt idx="633">
                  <c:v>13.159166666666721</c:v>
                </c:pt>
                <c:pt idx="634">
                  <c:v>13.16416666666667</c:v>
                </c:pt>
                <c:pt idx="635">
                  <c:v>13.45166666666678</c:v>
                </c:pt>
                <c:pt idx="636">
                  <c:v>13.57</c:v>
                </c:pt>
                <c:pt idx="637">
                  <c:v>13.76166666666667</c:v>
                </c:pt>
                <c:pt idx="638">
                  <c:v>13.775</c:v>
                </c:pt>
                <c:pt idx="639">
                  <c:v>13.8</c:v>
                </c:pt>
                <c:pt idx="640">
                  <c:v>13.860000000000021</c:v>
                </c:pt>
                <c:pt idx="641">
                  <c:v>14</c:v>
                </c:pt>
                <c:pt idx="642">
                  <c:v>14.016666666666721</c:v>
                </c:pt>
                <c:pt idx="643">
                  <c:v>14.20833333333332</c:v>
                </c:pt>
                <c:pt idx="644">
                  <c:v>14.2383333333333</c:v>
                </c:pt>
                <c:pt idx="645">
                  <c:v>14.295833333333331</c:v>
                </c:pt>
                <c:pt idx="646">
                  <c:v>14.33666666666673</c:v>
                </c:pt>
                <c:pt idx="647">
                  <c:v>14.383333333333351</c:v>
                </c:pt>
                <c:pt idx="648">
                  <c:v>14.46833333333333</c:v>
                </c:pt>
                <c:pt idx="649">
                  <c:v>14.550833333333371</c:v>
                </c:pt>
                <c:pt idx="650">
                  <c:v>14.561666666666721</c:v>
                </c:pt>
                <c:pt idx="651">
                  <c:v>14.58666666666673</c:v>
                </c:pt>
                <c:pt idx="652">
                  <c:v>14.635833333333331</c:v>
                </c:pt>
                <c:pt idx="653">
                  <c:v>14.827500000000001</c:v>
                </c:pt>
                <c:pt idx="654">
                  <c:v>14.9175</c:v>
                </c:pt>
                <c:pt idx="655">
                  <c:v>14.9558333333335</c:v>
                </c:pt>
                <c:pt idx="656">
                  <c:v>15.002500000000021</c:v>
                </c:pt>
                <c:pt idx="657">
                  <c:v>15.01333333333333</c:v>
                </c:pt>
                <c:pt idx="658">
                  <c:v>15.070833333333351</c:v>
                </c:pt>
                <c:pt idx="659">
                  <c:v>15.10416666666667</c:v>
                </c:pt>
                <c:pt idx="660">
                  <c:v>15.1425</c:v>
                </c:pt>
                <c:pt idx="661">
                  <c:v>15.172500000000021</c:v>
                </c:pt>
                <c:pt idx="662">
                  <c:v>15.21083333333333</c:v>
                </c:pt>
                <c:pt idx="663">
                  <c:v>15.293333333333329</c:v>
                </c:pt>
                <c:pt idx="664">
                  <c:v>15.317500000000001</c:v>
                </c:pt>
                <c:pt idx="665">
                  <c:v>15.668333333333329</c:v>
                </c:pt>
                <c:pt idx="666">
                  <c:v>15.76416666666667</c:v>
                </c:pt>
                <c:pt idx="667">
                  <c:v>16.44916666666667</c:v>
                </c:pt>
                <c:pt idx="668">
                  <c:v>16.479166666666671</c:v>
                </c:pt>
                <c:pt idx="669">
                  <c:v>16.520833333332899</c:v>
                </c:pt>
                <c:pt idx="670">
                  <c:v>17.117500000000131</c:v>
                </c:pt>
                <c:pt idx="671">
                  <c:v>17.194166666666831</c:v>
                </c:pt>
                <c:pt idx="672">
                  <c:v>17.359166666666731</c:v>
                </c:pt>
                <c:pt idx="673">
                  <c:v>17.520833333332899</c:v>
                </c:pt>
                <c:pt idx="674">
                  <c:v>17.55916666666673</c:v>
                </c:pt>
                <c:pt idx="675">
                  <c:v>17.74499999999999</c:v>
                </c:pt>
                <c:pt idx="676">
                  <c:v>18.070833333332988</c:v>
                </c:pt>
                <c:pt idx="677">
                  <c:v>18.082499999999559</c:v>
                </c:pt>
                <c:pt idx="678">
                  <c:v>18.194166666666831</c:v>
                </c:pt>
                <c:pt idx="679">
                  <c:v>18.58666666666667</c:v>
                </c:pt>
                <c:pt idx="680">
                  <c:v>18.953333333332679</c:v>
                </c:pt>
                <c:pt idx="681">
                  <c:v>19.002499999999699</c:v>
                </c:pt>
                <c:pt idx="682">
                  <c:v>19.021666666666661</c:v>
                </c:pt>
                <c:pt idx="683">
                  <c:v>19.079166666666701</c:v>
                </c:pt>
                <c:pt idx="684">
                  <c:v>19.427499999999789</c:v>
                </c:pt>
                <c:pt idx="685">
                  <c:v>19.534166666666799</c:v>
                </c:pt>
                <c:pt idx="686">
                  <c:v>19.739999999999991</c:v>
                </c:pt>
                <c:pt idx="687">
                  <c:v>19.884999999999991</c:v>
                </c:pt>
                <c:pt idx="688">
                  <c:v>19.96749999999966</c:v>
                </c:pt>
                <c:pt idx="689">
                  <c:v>20.021666666666661</c:v>
                </c:pt>
                <c:pt idx="690">
                  <c:v>20.055</c:v>
                </c:pt>
                <c:pt idx="691">
                  <c:v>20.364166666666701</c:v>
                </c:pt>
                <c:pt idx="692">
                  <c:v>20.375</c:v>
                </c:pt>
                <c:pt idx="693">
                  <c:v>20.78333333333256</c:v>
                </c:pt>
              </c:numCache>
            </c:numRef>
          </c:xVal>
          <c:yVal>
            <c:numRef>
              <c:f>'Survival MELD 34+ PrePost'!$C$2:$C$695</c:f>
              <c:numCache>
                <c:formatCode>General</c:formatCode>
                <c:ptCount val="694"/>
                <c:pt idx="0">
                  <c:v>100</c:v>
                </c:pt>
                <c:pt idx="1">
                  <c:v>98.876399999999848</c:v>
                </c:pt>
                <c:pt idx="2">
                  <c:v>98.555379999999559</c:v>
                </c:pt>
                <c:pt idx="3">
                  <c:v>98.394869999999997</c:v>
                </c:pt>
                <c:pt idx="4">
                  <c:v>98.234350000000006</c:v>
                </c:pt>
                <c:pt idx="5">
                  <c:v>97.913320000000013</c:v>
                </c:pt>
                <c:pt idx="6">
                  <c:v>97.752809999999982</c:v>
                </c:pt>
                <c:pt idx="7">
                  <c:v>97.431780000000003</c:v>
                </c:pt>
                <c:pt idx="9">
                  <c:v>97.110759999999999</c:v>
                </c:pt>
                <c:pt idx="10">
                  <c:v>96.950240000000022</c:v>
                </c:pt>
                <c:pt idx="11">
                  <c:v>96.789730000000006</c:v>
                </c:pt>
                <c:pt idx="12">
                  <c:v>96.62921</c:v>
                </c:pt>
                <c:pt idx="13">
                  <c:v>96.468700000000013</c:v>
                </c:pt>
                <c:pt idx="14">
                  <c:v>95.987160000000813</c:v>
                </c:pt>
                <c:pt idx="15">
                  <c:v>95.826639999999998</c:v>
                </c:pt>
                <c:pt idx="16">
                  <c:v>95.665859999999981</c:v>
                </c:pt>
                <c:pt idx="19">
                  <c:v>95.665859999999981</c:v>
                </c:pt>
                <c:pt idx="20">
                  <c:v>95.343220000000727</c:v>
                </c:pt>
                <c:pt idx="21">
                  <c:v>95.020560000000003</c:v>
                </c:pt>
                <c:pt idx="23">
                  <c:v>95.020560000000003</c:v>
                </c:pt>
                <c:pt idx="24">
                  <c:v>94.858959999999982</c:v>
                </c:pt>
                <c:pt idx="25">
                  <c:v>94.697090000000003</c:v>
                </c:pt>
                <c:pt idx="26">
                  <c:v>94.535220000000024</c:v>
                </c:pt>
                <c:pt idx="28">
                  <c:v>93.725839999999948</c:v>
                </c:pt>
                <c:pt idx="29">
                  <c:v>93.401520000001199</c:v>
                </c:pt>
                <c:pt idx="30">
                  <c:v>93.239360000000005</c:v>
                </c:pt>
                <c:pt idx="32">
                  <c:v>93.239360000000005</c:v>
                </c:pt>
                <c:pt idx="33">
                  <c:v>93.076639999999998</c:v>
                </c:pt>
                <c:pt idx="34">
                  <c:v>93.076639999999998</c:v>
                </c:pt>
                <c:pt idx="35">
                  <c:v>92.913640000000413</c:v>
                </c:pt>
                <c:pt idx="36">
                  <c:v>92.587620000000413</c:v>
                </c:pt>
                <c:pt idx="37">
                  <c:v>92.261610000001113</c:v>
                </c:pt>
                <c:pt idx="38">
                  <c:v>92.261610000001113</c:v>
                </c:pt>
                <c:pt idx="39">
                  <c:v>91.935030000000012</c:v>
                </c:pt>
                <c:pt idx="40">
                  <c:v>91.771730000000005</c:v>
                </c:pt>
                <c:pt idx="41">
                  <c:v>91.445140000000023</c:v>
                </c:pt>
                <c:pt idx="42">
                  <c:v>91.281850000000006</c:v>
                </c:pt>
                <c:pt idx="43">
                  <c:v>91.118260000000006</c:v>
                </c:pt>
                <c:pt idx="44">
                  <c:v>90.954669999999993</c:v>
                </c:pt>
                <c:pt idx="45">
                  <c:v>90.791080000000022</c:v>
                </c:pt>
                <c:pt idx="46">
                  <c:v>90.300319999999999</c:v>
                </c:pt>
                <c:pt idx="47">
                  <c:v>90.136729999999986</c:v>
                </c:pt>
                <c:pt idx="48">
                  <c:v>89.809560000000005</c:v>
                </c:pt>
                <c:pt idx="50">
                  <c:v>89.482379999999978</c:v>
                </c:pt>
                <c:pt idx="51">
                  <c:v>89.318789999999979</c:v>
                </c:pt>
                <c:pt idx="52">
                  <c:v>89.318789999999979</c:v>
                </c:pt>
                <c:pt idx="53">
                  <c:v>89.154610000000005</c:v>
                </c:pt>
                <c:pt idx="54">
                  <c:v>88.990420000000313</c:v>
                </c:pt>
                <c:pt idx="55">
                  <c:v>88.826229999999995</c:v>
                </c:pt>
                <c:pt idx="56">
                  <c:v>88.662039999999948</c:v>
                </c:pt>
                <c:pt idx="57">
                  <c:v>88.333660000000023</c:v>
                </c:pt>
                <c:pt idx="58">
                  <c:v>88.169169999999994</c:v>
                </c:pt>
                <c:pt idx="60">
                  <c:v>88.004670000000004</c:v>
                </c:pt>
                <c:pt idx="61">
                  <c:v>87.840180000000004</c:v>
                </c:pt>
                <c:pt idx="63">
                  <c:v>87.675679999999588</c:v>
                </c:pt>
                <c:pt idx="65">
                  <c:v>87.511180000000024</c:v>
                </c:pt>
                <c:pt idx="67">
                  <c:v>87.346069999999997</c:v>
                </c:pt>
                <c:pt idx="68">
                  <c:v>87.01585</c:v>
                </c:pt>
                <c:pt idx="69">
                  <c:v>86.850719999999981</c:v>
                </c:pt>
                <c:pt idx="70">
                  <c:v>86.685609999999983</c:v>
                </c:pt>
                <c:pt idx="74">
                  <c:v>86.685609999999983</c:v>
                </c:pt>
                <c:pt idx="75">
                  <c:v>86.685609999999983</c:v>
                </c:pt>
                <c:pt idx="76">
                  <c:v>86.519860000000023</c:v>
                </c:pt>
                <c:pt idx="77">
                  <c:v>86.354120000000023</c:v>
                </c:pt>
                <c:pt idx="78">
                  <c:v>86.188369999999978</c:v>
                </c:pt>
                <c:pt idx="79">
                  <c:v>86.022620000000003</c:v>
                </c:pt>
                <c:pt idx="80">
                  <c:v>85.856879999999848</c:v>
                </c:pt>
                <c:pt idx="81">
                  <c:v>85.691130000000001</c:v>
                </c:pt>
                <c:pt idx="82">
                  <c:v>85.691130000000001</c:v>
                </c:pt>
                <c:pt idx="83">
                  <c:v>85.525059999999982</c:v>
                </c:pt>
                <c:pt idx="84">
                  <c:v>85.525059999999982</c:v>
                </c:pt>
                <c:pt idx="85">
                  <c:v>85.358669999999975</c:v>
                </c:pt>
                <c:pt idx="87">
                  <c:v>85.192279999999982</c:v>
                </c:pt>
                <c:pt idx="89">
                  <c:v>85.192279999999982</c:v>
                </c:pt>
                <c:pt idx="91">
                  <c:v>85.025559999999999</c:v>
                </c:pt>
                <c:pt idx="92">
                  <c:v>84.858849999999848</c:v>
                </c:pt>
                <c:pt idx="93">
                  <c:v>84.692120000000003</c:v>
                </c:pt>
                <c:pt idx="94">
                  <c:v>84.692120000000003</c:v>
                </c:pt>
                <c:pt idx="95">
                  <c:v>84.525089999999949</c:v>
                </c:pt>
                <c:pt idx="96">
                  <c:v>84.525089999999949</c:v>
                </c:pt>
                <c:pt idx="97">
                  <c:v>84.357709999999983</c:v>
                </c:pt>
                <c:pt idx="98">
                  <c:v>84.357709999999983</c:v>
                </c:pt>
                <c:pt idx="99">
                  <c:v>84.357709999999983</c:v>
                </c:pt>
                <c:pt idx="100">
                  <c:v>84.357709999999983</c:v>
                </c:pt>
                <c:pt idx="101">
                  <c:v>84.189319999999981</c:v>
                </c:pt>
                <c:pt idx="102">
                  <c:v>84.020949999999999</c:v>
                </c:pt>
                <c:pt idx="103">
                  <c:v>83.852569999999986</c:v>
                </c:pt>
                <c:pt idx="104">
                  <c:v>83.515810000000002</c:v>
                </c:pt>
                <c:pt idx="105">
                  <c:v>83.515810000000002</c:v>
                </c:pt>
                <c:pt idx="106">
                  <c:v>83.515810000000002</c:v>
                </c:pt>
                <c:pt idx="107">
                  <c:v>83.346410000000006</c:v>
                </c:pt>
                <c:pt idx="108">
                  <c:v>83.006910000000005</c:v>
                </c:pt>
                <c:pt idx="109">
                  <c:v>83.006910000000005</c:v>
                </c:pt>
                <c:pt idx="111">
                  <c:v>82.836820000000003</c:v>
                </c:pt>
                <c:pt idx="112">
                  <c:v>82.836820000000003</c:v>
                </c:pt>
                <c:pt idx="113">
                  <c:v>82.666020000000003</c:v>
                </c:pt>
                <c:pt idx="114">
                  <c:v>82.324420000000003</c:v>
                </c:pt>
                <c:pt idx="115">
                  <c:v>81.982830000000007</c:v>
                </c:pt>
                <c:pt idx="116">
                  <c:v>81.812029999999993</c:v>
                </c:pt>
                <c:pt idx="117">
                  <c:v>81.812029999999993</c:v>
                </c:pt>
                <c:pt idx="118">
                  <c:v>81.640879999999981</c:v>
                </c:pt>
                <c:pt idx="119">
                  <c:v>81.469720000000024</c:v>
                </c:pt>
                <c:pt idx="120">
                  <c:v>81.469720000000024</c:v>
                </c:pt>
                <c:pt idx="121">
                  <c:v>81.298210000000026</c:v>
                </c:pt>
                <c:pt idx="122">
                  <c:v>81.126689999999982</c:v>
                </c:pt>
                <c:pt idx="123">
                  <c:v>80.954810000000023</c:v>
                </c:pt>
                <c:pt idx="124">
                  <c:v>80.782929999999993</c:v>
                </c:pt>
                <c:pt idx="126">
                  <c:v>80.782929999999993</c:v>
                </c:pt>
                <c:pt idx="127">
                  <c:v>80.610690000000005</c:v>
                </c:pt>
                <c:pt idx="128">
                  <c:v>80.438079999999999</c:v>
                </c:pt>
                <c:pt idx="129">
                  <c:v>80.438079999999999</c:v>
                </c:pt>
                <c:pt idx="130">
                  <c:v>80.438079999999999</c:v>
                </c:pt>
                <c:pt idx="131">
                  <c:v>80.264720000000025</c:v>
                </c:pt>
                <c:pt idx="132">
                  <c:v>80.264720000000025</c:v>
                </c:pt>
                <c:pt idx="134">
                  <c:v>80.090980000000002</c:v>
                </c:pt>
                <c:pt idx="135">
                  <c:v>79.917250000001403</c:v>
                </c:pt>
                <c:pt idx="136">
                  <c:v>79.917250000001403</c:v>
                </c:pt>
                <c:pt idx="137">
                  <c:v>79.743140000000025</c:v>
                </c:pt>
                <c:pt idx="138">
                  <c:v>79.569030000000012</c:v>
                </c:pt>
                <c:pt idx="139">
                  <c:v>79.394920000000013</c:v>
                </c:pt>
                <c:pt idx="140">
                  <c:v>79.394920000000013</c:v>
                </c:pt>
                <c:pt idx="141">
                  <c:v>79.220420000000004</c:v>
                </c:pt>
                <c:pt idx="142">
                  <c:v>79.045930000000013</c:v>
                </c:pt>
                <c:pt idx="143">
                  <c:v>78.871439999999978</c:v>
                </c:pt>
                <c:pt idx="144">
                  <c:v>78.871439999999978</c:v>
                </c:pt>
                <c:pt idx="145">
                  <c:v>78.871439999999978</c:v>
                </c:pt>
                <c:pt idx="146">
                  <c:v>78.871439999999978</c:v>
                </c:pt>
                <c:pt idx="147">
                  <c:v>78.871439999999978</c:v>
                </c:pt>
                <c:pt idx="148">
                  <c:v>78.871439999999978</c:v>
                </c:pt>
                <c:pt idx="149">
                  <c:v>78.694600000000023</c:v>
                </c:pt>
                <c:pt idx="150">
                  <c:v>78.517360000000025</c:v>
                </c:pt>
                <c:pt idx="152">
                  <c:v>78.517360000000025</c:v>
                </c:pt>
                <c:pt idx="154">
                  <c:v>78.339709999999982</c:v>
                </c:pt>
                <c:pt idx="155">
                  <c:v>78.162069999999986</c:v>
                </c:pt>
                <c:pt idx="156">
                  <c:v>77.984430000000003</c:v>
                </c:pt>
                <c:pt idx="157">
                  <c:v>77.984430000000003</c:v>
                </c:pt>
                <c:pt idx="158">
                  <c:v>77.806379999999848</c:v>
                </c:pt>
                <c:pt idx="159">
                  <c:v>77.628329999999949</c:v>
                </c:pt>
                <c:pt idx="160">
                  <c:v>77.450290000000024</c:v>
                </c:pt>
                <c:pt idx="162">
                  <c:v>77.450290000000024</c:v>
                </c:pt>
                <c:pt idx="163">
                  <c:v>77.450290000000024</c:v>
                </c:pt>
                <c:pt idx="164">
                  <c:v>77.271420000000006</c:v>
                </c:pt>
                <c:pt idx="166">
                  <c:v>77.092129999999997</c:v>
                </c:pt>
                <c:pt idx="167">
                  <c:v>77.092129999999997</c:v>
                </c:pt>
                <c:pt idx="168">
                  <c:v>76.912430000000001</c:v>
                </c:pt>
                <c:pt idx="169">
                  <c:v>76.732729999999975</c:v>
                </c:pt>
                <c:pt idx="170">
                  <c:v>76.553030000000007</c:v>
                </c:pt>
                <c:pt idx="171">
                  <c:v>76.553030000000007</c:v>
                </c:pt>
                <c:pt idx="172">
                  <c:v>76.553030000000007</c:v>
                </c:pt>
                <c:pt idx="173">
                  <c:v>76.553030000000007</c:v>
                </c:pt>
                <c:pt idx="174">
                  <c:v>76.553030000000007</c:v>
                </c:pt>
                <c:pt idx="175">
                  <c:v>76.553030000000007</c:v>
                </c:pt>
                <c:pt idx="176">
                  <c:v>76.553030000000007</c:v>
                </c:pt>
                <c:pt idx="177">
                  <c:v>76.553030000000007</c:v>
                </c:pt>
                <c:pt idx="178">
                  <c:v>76.553030000000007</c:v>
                </c:pt>
                <c:pt idx="179">
                  <c:v>76.553030000000007</c:v>
                </c:pt>
                <c:pt idx="180">
                  <c:v>76.553030000000007</c:v>
                </c:pt>
                <c:pt idx="181">
                  <c:v>76.368560000000002</c:v>
                </c:pt>
                <c:pt idx="182">
                  <c:v>76.368560000000002</c:v>
                </c:pt>
                <c:pt idx="183">
                  <c:v>76.18365</c:v>
                </c:pt>
                <c:pt idx="184">
                  <c:v>75.998739999999998</c:v>
                </c:pt>
                <c:pt idx="185">
                  <c:v>75.998739999999998</c:v>
                </c:pt>
                <c:pt idx="186">
                  <c:v>75.998739999999998</c:v>
                </c:pt>
                <c:pt idx="187">
                  <c:v>75.998739999999998</c:v>
                </c:pt>
                <c:pt idx="188">
                  <c:v>75.998739999999998</c:v>
                </c:pt>
                <c:pt idx="189">
                  <c:v>75.998739999999998</c:v>
                </c:pt>
                <c:pt idx="190">
                  <c:v>75.811089999999993</c:v>
                </c:pt>
                <c:pt idx="191">
                  <c:v>75.811089999999993</c:v>
                </c:pt>
                <c:pt idx="192">
                  <c:v>75.811089999999993</c:v>
                </c:pt>
                <c:pt idx="193">
                  <c:v>75.811089999999993</c:v>
                </c:pt>
                <c:pt idx="194">
                  <c:v>75.811089999999993</c:v>
                </c:pt>
                <c:pt idx="195">
                  <c:v>75.811089999999993</c:v>
                </c:pt>
                <c:pt idx="196">
                  <c:v>75.811089999999993</c:v>
                </c:pt>
                <c:pt idx="197">
                  <c:v>75.811089999999993</c:v>
                </c:pt>
                <c:pt idx="198">
                  <c:v>75.811089999999993</c:v>
                </c:pt>
                <c:pt idx="199">
                  <c:v>75.811089999999993</c:v>
                </c:pt>
                <c:pt idx="200">
                  <c:v>75.811089999999993</c:v>
                </c:pt>
                <c:pt idx="201">
                  <c:v>75.811089999999993</c:v>
                </c:pt>
                <c:pt idx="202">
                  <c:v>75.617200000000025</c:v>
                </c:pt>
                <c:pt idx="203">
                  <c:v>75.423310000000001</c:v>
                </c:pt>
                <c:pt idx="205">
                  <c:v>75.423310000000001</c:v>
                </c:pt>
                <c:pt idx="206">
                  <c:v>75.423310000000001</c:v>
                </c:pt>
                <c:pt idx="207">
                  <c:v>75.423310000000001</c:v>
                </c:pt>
                <c:pt idx="208">
                  <c:v>75.423310000000001</c:v>
                </c:pt>
                <c:pt idx="209">
                  <c:v>75.423310000000001</c:v>
                </c:pt>
                <c:pt idx="210">
                  <c:v>75.423310000000001</c:v>
                </c:pt>
                <c:pt idx="211">
                  <c:v>75.423310000000001</c:v>
                </c:pt>
                <c:pt idx="212">
                  <c:v>75.423310000000001</c:v>
                </c:pt>
                <c:pt idx="213">
                  <c:v>75.225349999999978</c:v>
                </c:pt>
                <c:pt idx="214">
                  <c:v>75.225349999999978</c:v>
                </c:pt>
                <c:pt idx="215">
                  <c:v>75.225349999999978</c:v>
                </c:pt>
                <c:pt idx="216">
                  <c:v>75.225349999999978</c:v>
                </c:pt>
                <c:pt idx="217">
                  <c:v>75.225349999999978</c:v>
                </c:pt>
                <c:pt idx="218">
                  <c:v>75.225349999999978</c:v>
                </c:pt>
                <c:pt idx="219">
                  <c:v>75.225349999999978</c:v>
                </c:pt>
                <c:pt idx="220">
                  <c:v>75.225349999999978</c:v>
                </c:pt>
                <c:pt idx="221">
                  <c:v>75.225349999999978</c:v>
                </c:pt>
                <c:pt idx="222">
                  <c:v>75.225349999999978</c:v>
                </c:pt>
                <c:pt idx="223">
                  <c:v>75.225349999999978</c:v>
                </c:pt>
                <c:pt idx="224">
                  <c:v>75.225349999999978</c:v>
                </c:pt>
                <c:pt idx="225">
                  <c:v>75.225349999999978</c:v>
                </c:pt>
                <c:pt idx="226">
                  <c:v>75.225349999999978</c:v>
                </c:pt>
                <c:pt idx="227">
                  <c:v>75.225349999999978</c:v>
                </c:pt>
                <c:pt idx="228">
                  <c:v>75.019250000000113</c:v>
                </c:pt>
                <c:pt idx="229">
                  <c:v>75.019250000000113</c:v>
                </c:pt>
                <c:pt idx="230">
                  <c:v>74.812579999999983</c:v>
                </c:pt>
                <c:pt idx="231">
                  <c:v>74.812579999999983</c:v>
                </c:pt>
                <c:pt idx="232">
                  <c:v>74.812579999999983</c:v>
                </c:pt>
                <c:pt idx="234">
                  <c:v>74.812579999999983</c:v>
                </c:pt>
                <c:pt idx="236">
                  <c:v>74.604190000000003</c:v>
                </c:pt>
                <c:pt idx="237">
                  <c:v>74.604190000000003</c:v>
                </c:pt>
                <c:pt idx="239">
                  <c:v>74.394630000000006</c:v>
                </c:pt>
                <c:pt idx="240">
                  <c:v>74.394630000000006</c:v>
                </c:pt>
                <c:pt idx="241">
                  <c:v>74.394630000000006</c:v>
                </c:pt>
                <c:pt idx="242">
                  <c:v>74.18268999999998</c:v>
                </c:pt>
                <c:pt idx="243">
                  <c:v>73.970729999999975</c:v>
                </c:pt>
                <c:pt idx="244">
                  <c:v>73.970729999999975</c:v>
                </c:pt>
                <c:pt idx="245">
                  <c:v>73.970729999999975</c:v>
                </c:pt>
                <c:pt idx="246">
                  <c:v>73.970729999999975</c:v>
                </c:pt>
                <c:pt idx="247">
                  <c:v>73.75694</c:v>
                </c:pt>
                <c:pt idx="249">
                  <c:v>73.75694</c:v>
                </c:pt>
                <c:pt idx="250">
                  <c:v>73.75694</c:v>
                </c:pt>
                <c:pt idx="252">
                  <c:v>73.75694</c:v>
                </c:pt>
                <c:pt idx="254">
                  <c:v>73.75694</c:v>
                </c:pt>
                <c:pt idx="255">
                  <c:v>73.75694</c:v>
                </c:pt>
                <c:pt idx="256">
                  <c:v>73.75694</c:v>
                </c:pt>
                <c:pt idx="258">
                  <c:v>73.539370000000005</c:v>
                </c:pt>
                <c:pt idx="259">
                  <c:v>73.539370000000005</c:v>
                </c:pt>
                <c:pt idx="260">
                  <c:v>73.321150000000003</c:v>
                </c:pt>
                <c:pt idx="261">
                  <c:v>73.102279999999979</c:v>
                </c:pt>
                <c:pt idx="262">
                  <c:v>72.882759999999948</c:v>
                </c:pt>
                <c:pt idx="263">
                  <c:v>72.882759999999948</c:v>
                </c:pt>
                <c:pt idx="264">
                  <c:v>72.882759999999948</c:v>
                </c:pt>
                <c:pt idx="265">
                  <c:v>72.661220000000327</c:v>
                </c:pt>
                <c:pt idx="266">
                  <c:v>72.439700000000002</c:v>
                </c:pt>
                <c:pt idx="267">
                  <c:v>72.218170000000001</c:v>
                </c:pt>
                <c:pt idx="268">
                  <c:v>72.218170000000001</c:v>
                </c:pt>
                <c:pt idx="269">
                  <c:v>72.218170000000001</c:v>
                </c:pt>
                <c:pt idx="270">
                  <c:v>72.218170000000001</c:v>
                </c:pt>
                <c:pt idx="271">
                  <c:v>72.218170000000001</c:v>
                </c:pt>
                <c:pt idx="272">
                  <c:v>71.993190000000027</c:v>
                </c:pt>
                <c:pt idx="273">
                  <c:v>71.993190000000027</c:v>
                </c:pt>
                <c:pt idx="274">
                  <c:v>71.993190000000027</c:v>
                </c:pt>
                <c:pt idx="275">
                  <c:v>71.766800000000003</c:v>
                </c:pt>
                <c:pt idx="276">
                  <c:v>71.766800000000003</c:v>
                </c:pt>
                <c:pt idx="277">
                  <c:v>71.766800000000003</c:v>
                </c:pt>
                <c:pt idx="278">
                  <c:v>71.766800000000003</c:v>
                </c:pt>
                <c:pt idx="279">
                  <c:v>71.766800000000003</c:v>
                </c:pt>
                <c:pt idx="280">
                  <c:v>71.766800000000003</c:v>
                </c:pt>
                <c:pt idx="281">
                  <c:v>71.766800000000003</c:v>
                </c:pt>
                <c:pt idx="283">
                  <c:v>71.766800000000003</c:v>
                </c:pt>
                <c:pt idx="284">
                  <c:v>71.766800000000003</c:v>
                </c:pt>
                <c:pt idx="285">
                  <c:v>71.766800000000003</c:v>
                </c:pt>
                <c:pt idx="286">
                  <c:v>71.766800000000003</c:v>
                </c:pt>
                <c:pt idx="287">
                  <c:v>71.766800000000003</c:v>
                </c:pt>
                <c:pt idx="288">
                  <c:v>71.766800000000003</c:v>
                </c:pt>
                <c:pt idx="289">
                  <c:v>71.766800000000003</c:v>
                </c:pt>
                <c:pt idx="290">
                  <c:v>71.529949999999999</c:v>
                </c:pt>
                <c:pt idx="291">
                  <c:v>71.292299999999997</c:v>
                </c:pt>
                <c:pt idx="292">
                  <c:v>71.292299999999997</c:v>
                </c:pt>
                <c:pt idx="293">
                  <c:v>71.292299999999997</c:v>
                </c:pt>
                <c:pt idx="294">
                  <c:v>71.292299999999997</c:v>
                </c:pt>
                <c:pt idx="295">
                  <c:v>71.052260000000004</c:v>
                </c:pt>
                <c:pt idx="296">
                  <c:v>71.052260000000004</c:v>
                </c:pt>
                <c:pt idx="297">
                  <c:v>70.570549999999983</c:v>
                </c:pt>
                <c:pt idx="298">
                  <c:v>70.570549999999983</c:v>
                </c:pt>
                <c:pt idx="300">
                  <c:v>70.570549999999983</c:v>
                </c:pt>
                <c:pt idx="301">
                  <c:v>70.570549999999983</c:v>
                </c:pt>
                <c:pt idx="302">
                  <c:v>70.570549999999983</c:v>
                </c:pt>
                <c:pt idx="303">
                  <c:v>70.570549999999983</c:v>
                </c:pt>
                <c:pt idx="304">
                  <c:v>70.570549999999983</c:v>
                </c:pt>
                <c:pt idx="305">
                  <c:v>70.324670000000012</c:v>
                </c:pt>
                <c:pt idx="306">
                  <c:v>70.324670000000012</c:v>
                </c:pt>
                <c:pt idx="307">
                  <c:v>70.324670000000012</c:v>
                </c:pt>
                <c:pt idx="308">
                  <c:v>70.324670000000012</c:v>
                </c:pt>
                <c:pt idx="309">
                  <c:v>70.324670000000012</c:v>
                </c:pt>
                <c:pt idx="310">
                  <c:v>70.324670000000012</c:v>
                </c:pt>
                <c:pt idx="311">
                  <c:v>70.324670000000012</c:v>
                </c:pt>
                <c:pt idx="312">
                  <c:v>70.324670000000012</c:v>
                </c:pt>
                <c:pt idx="314">
                  <c:v>70.324670000000012</c:v>
                </c:pt>
                <c:pt idx="315">
                  <c:v>70.324670000000012</c:v>
                </c:pt>
                <c:pt idx="316">
                  <c:v>70.324670000000012</c:v>
                </c:pt>
                <c:pt idx="317">
                  <c:v>70.324670000000012</c:v>
                </c:pt>
                <c:pt idx="318">
                  <c:v>70.066120000000026</c:v>
                </c:pt>
                <c:pt idx="319">
                  <c:v>70.066120000000026</c:v>
                </c:pt>
                <c:pt idx="320">
                  <c:v>70.066120000000026</c:v>
                </c:pt>
                <c:pt idx="321">
                  <c:v>69.804670000000002</c:v>
                </c:pt>
                <c:pt idx="322">
                  <c:v>69.804670000000002</c:v>
                </c:pt>
                <c:pt idx="323">
                  <c:v>69.804670000000002</c:v>
                </c:pt>
                <c:pt idx="324">
                  <c:v>69.804670000000002</c:v>
                </c:pt>
                <c:pt idx="325">
                  <c:v>69.804670000000002</c:v>
                </c:pt>
                <c:pt idx="326">
                  <c:v>69.804670000000002</c:v>
                </c:pt>
                <c:pt idx="327">
                  <c:v>69.804670000000002</c:v>
                </c:pt>
                <c:pt idx="328">
                  <c:v>69.804670000000002</c:v>
                </c:pt>
                <c:pt idx="329">
                  <c:v>69.536190000000005</c:v>
                </c:pt>
                <c:pt idx="330">
                  <c:v>69.536190000000005</c:v>
                </c:pt>
                <c:pt idx="331">
                  <c:v>69.536190000000005</c:v>
                </c:pt>
                <c:pt idx="333">
                  <c:v>69.536190000000005</c:v>
                </c:pt>
                <c:pt idx="334">
                  <c:v>69.263500000000022</c:v>
                </c:pt>
                <c:pt idx="335">
                  <c:v>69.263500000000022</c:v>
                </c:pt>
                <c:pt idx="337">
                  <c:v>69.263500000000022</c:v>
                </c:pt>
                <c:pt idx="338">
                  <c:v>69.263500000000022</c:v>
                </c:pt>
                <c:pt idx="339">
                  <c:v>69.263500000000022</c:v>
                </c:pt>
                <c:pt idx="340">
                  <c:v>69.263500000000022</c:v>
                </c:pt>
                <c:pt idx="341">
                  <c:v>68.985339999999979</c:v>
                </c:pt>
                <c:pt idx="342">
                  <c:v>68.985339999999979</c:v>
                </c:pt>
                <c:pt idx="343">
                  <c:v>68.985339999999979</c:v>
                </c:pt>
                <c:pt idx="344">
                  <c:v>68.985339999999979</c:v>
                </c:pt>
                <c:pt idx="345">
                  <c:v>68.985339999999979</c:v>
                </c:pt>
                <c:pt idx="346">
                  <c:v>68.985339999999979</c:v>
                </c:pt>
                <c:pt idx="347">
                  <c:v>68.985339999999979</c:v>
                </c:pt>
                <c:pt idx="348">
                  <c:v>68.985339999999979</c:v>
                </c:pt>
                <c:pt idx="349">
                  <c:v>68.985339999999979</c:v>
                </c:pt>
                <c:pt idx="350">
                  <c:v>68.985339999999979</c:v>
                </c:pt>
                <c:pt idx="351">
                  <c:v>68.985339999999979</c:v>
                </c:pt>
                <c:pt idx="352">
                  <c:v>68.985339999999979</c:v>
                </c:pt>
                <c:pt idx="353">
                  <c:v>68.690529999999995</c:v>
                </c:pt>
                <c:pt idx="354">
                  <c:v>68.690529999999995</c:v>
                </c:pt>
                <c:pt idx="355">
                  <c:v>68.394450000000006</c:v>
                </c:pt>
                <c:pt idx="356">
                  <c:v>68.394450000000006</c:v>
                </c:pt>
                <c:pt idx="357">
                  <c:v>68.394450000000006</c:v>
                </c:pt>
                <c:pt idx="358">
                  <c:v>68.094470000000001</c:v>
                </c:pt>
                <c:pt idx="359">
                  <c:v>68.094470000000001</c:v>
                </c:pt>
                <c:pt idx="360">
                  <c:v>67.793170000000003</c:v>
                </c:pt>
                <c:pt idx="361">
                  <c:v>67.793170000000003</c:v>
                </c:pt>
                <c:pt idx="362">
                  <c:v>67.793170000000003</c:v>
                </c:pt>
                <c:pt idx="363">
                  <c:v>67.793170000000003</c:v>
                </c:pt>
                <c:pt idx="364">
                  <c:v>67.793170000000003</c:v>
                </c:pt>
                <c:pt idx="365">
                  <c:v>67.793170000000003</c:v>
                </c:pt>
                <c:pt idx="366">
                  <c:v>67.793170000000003</c:v>
                </c:pt>
                <c:pt idx="367">
                  <c:v>67.482190000000003</c:v>
                </c:pt>
                <c:pt idx="368">
                  <c:v>67.171220000000005</c:v>
                </c:pt>
                <c:pt idx="369">
                  <c:v>67.171220000000005</c:v>
                </c:pt>
                <c:pt idx="370">
                  <c:v>67.171220000000005</c:v>
                </c:pt>
                <c:pt idx="373">
                  <c:v>67.171220000000005</c:v>
                </c:pt>
                <c:pt idx="374">
                  <c:v>66.854369999999975</c:v>
                </c:pt>
                <c:pt idx="375">
                  <c:v>66.854369999999975</c:v>
                </c:pt>
                <c:pt idx="376">
                  <c:v>66.854369999999975</c:v>
                </c:pt>
                <c:pt idx="377">
                  <c:v>66.854369999999975</c:v>
                </c:pt>
                <c:pt idx="378">
                  <c:v>66.854369999999975</c:v>
                </c:pt>
                <c:pt idx="379">
                  <c:v>66.854369999999975</c:v>
                </c:pt>
                <c:pt idx="380">
                  <c:v>66.854369999999975</c:v>
                </c:pt>
                <c:pt idx="383">
                  <c:v>66.854369999999975</c:v>
                </c:pt>
                <c:pt idx="384">
                  <c:v>66.854369999999975</c:v>
                </c:pt>
                <c:pt idx="385">
                  <c:v>66.854369999999975</c:v>
                </c:pt>
                <c:pt idx="386">
                  <c:v>66.854369999999975</c:v>
                </c:pt>
                <c:pt idx="387">
                  <c:v>66.854369999999975</c:v>
                </c:pt>
                <c:pt idx="388">
                  <c:v>66.854369999999975</c:v>
                </c:pt>
                <c:pt idx="389">
                  <c:v>66.854369999999975</c:v>
                </c:pt>
                <c:pt idx="390">
                  <c:v>66.854369999999975</c:v>
                </c:pt>
                <c:pt idx="392">
                  <c:v>66.854369999999975</c:v>
                </c:pt>
                <c:pt idx="393">
                  <c:v>66.854369999999975</c:v>
                </c:pt>
                <c:pt idx="394">
                  <c:v>66.854369999999975</c:v>
                </c:pt>
                <c:pt idx="395">
                  <c:v>66.854369999999975</c:v>
                </c:pt>
                <c:pt idx="396">
                  <c:v>66.506169999999997</c:v>
                </c:pt>
                <c:pt idx="397">
                  <c:v>66.506169999999997</c:v>
                </c:pt>
                <c:pt idx="398">
                  <c:v>66.506169999999997</c:v>
                </c:pt>
                <c:pt idx="399">
                  <c:v>66.506169999999997</c:v>
                </c:pt>
                <c:pt idx="400">
                  <c:v>66.506169999999997</c:v>
                </c:pt>
                <c:pt idx="401">
                  <c:v>66.506169999999997</c:v>
                </c:pt>
                <c:pt idx="402">
                  <c:v>66.506169999999997</c:v>
                </c:pt>
                <c:pt idx="403">
                  <c:v>66.506169999999997</c:v>
                </c:pt>
                <c:pt idx="404">
                  <c:v>66.506169999999997</c:v>
                </c:pt>
                <c:pt idx="405">
                  <c:v>66.506169999999997</c:v>
                </c:pt>
                <c:pt idx="406">
                  <c:v>66.506169999999997</c:v>
                </c:pt>
                <c:pt idx="409">
                  <c:v>66.138729999999981</c:v>
                </c:pt>
                <c:pt idx="410">
                  <c:v>65.771290000000022</c:v>
                </c:pt>
                <c:pt idx="411">
                  <c:v>65.771290000000022</c:v>
                </c:pt>
                <c:pt idx="412">
                  <c:v>65.771290000000022</c:v>
                </c:pt>
                <c:pt idx="413">
                  <c:v>65.771290000000022</c:v>
                </c:pt>
                <c:pt idx="415">
                  <c:v>65.771290000000022</c:v>
                </c:pt>
                <c:pt idx="416">
                  <c:v>65.771290000000022</c:v>
                </c:pt>
                <c:pt idx="417">
                  <c:v>65.771290000000022</c:v>
                </c:pt>
                <c:pt idx="418">
                  <c:v>65.771290000000022</c:v>
                </c:pt>
                <c:pt idx="419">
                  <c:v>65.771290000000022</c:v>
                </c:pt>
                <c:pt idx="420">
                  <c:v>65.771290000000022</c:v>
                </c:pt>
                <c:pt idx="421">
                  <c:v>65.771290000000022</c:v>
                </c:pt>
                <c:pt idx="422">
                  <c:v>65.771290000000022</c:v>
                </c:pt>
                <c:pt idx="423">
                  <c:v>65.771290000000022</c:v>
                </c:pt>
                <c:pt idx="424">
                  <c:v>65.771290000000022</c:v>
                </c:pt>
                <c:pt idx="426">
                  <c:v>65.771290000000022</c:v>
                </c:pt>
                <c:pt idx="427">
                  <c:v>65.771290000000022</c:v>
                </c:pt>
                <c:pt idx="428">
                  <c:v>65.771290000000022</c:v>
                </c:pt>
                <c:pt idx="429">
                  <c:v>65.771290000000022</c:v>
                </c:pt>
                <c:pt idx="430">
                  <c:v>65.360220000000027</c:v>
                </c:pt>
                <c:pt idx="431">
                  <c:v>65.360220000000027</c:v>
                </c:pt>
                <c:pt idx="432">
                  <c:v>65.360220000000027</c:v>
                </c:pt>
                <c:pt idx="433">
                  <c:v>65.360220000000027</c:v>
                </c:pt>
                <c:pt idx="434">
                  <c:v>65.360220000000027</c:v>
                </c:pt>
                <c:pt idx="435">
                  <c:v>65.360220000000027</c:v>
                </c:pt>
                <c:pt idx="436">
                  <c:v>65.360220000000027</c:v>
                </c:pt>
                <c:pt idx="437">
                  <c:v>65.360220000000027</c:v>
                </c:pt>
                <c:pt idx="438">
                  <c:v>64.930220000001199</c:v>
                </c:pt>
                <c:pt idx="440">
                  <c:v>64.930220000001199</c:v>
                </c:pt>
                <c:pt idx="441">
                  <c:v>64.497360000000313</c:v>
                </c:pt>
                <c:pt idx="443">
                  <c:v>64.497360000000313</c:v>
                </c:pt>
                <c:pt idx="444">
                  <c:v>64.497360000000313</c:v>
                </c:pt>
                <c:pt idx="445">
                  <c:v>64.497360000000313</c:v>
                </c:pt>
                <c:pt idx="447">
                  <c:v>64.497360000000313</c:v>
                </c:pt>
                <c:pt idx="448">
                  <c:v>64.497360000000313</c:v>
                </c:pt>
                <c:pt idx="449">
                  <c:v>64.497360000000313</c:v>
                </c:pt>
                <c:pt idx="451">
                  <c:v>64.497360000000313</c:v>
                </c:pt>
                <c:pt idx="452">
                  <c:v>64.497360000000313</c:v>
                </c:pt>
                <c:pt idx="453">
                  <c:v>64.497360000000313</c:v>
                </c:pt>
                <c:pt idx="454">
                  <c:v>64.497360000000313</c:v>
                </c:pt>
                <c:pt idx="455">
                  <c:v>64.497360000000313</c:v>
                </c:pt>
                <c:pt idx="456">
                  <c:v>64.497360000000313</c:v>
                </c:pt>
                <c:pt idx="457">
                  <c:v>64.497360000000313</c:v>
                </c:pt>
                <c:pt idx="458">
                  <c:v>64.497360000000313</c:v>
                </c:pt>
                <c:pt idx="459">
                  <c:v>64.497360000000313</c:v>
                </c:pt>
                <c:pt idx="460">
                  <c:v>64.497360000000313</c:v>
                </c:pt>
                <c:pt idx="461">
                  <c:v>64.497360000000313</c:v>
                </c:pt>
                <c:pt idx="462">
                  <c:v>64.497360000000313</c:v>
                </c:pt>
                <c:pt idx="463">
                  <c:v>64.497360000000313</c:v>
                </c:pt>
                <c:pt idx="464">
                  <c:v>64.497360000000313</c:v>
                </c:pt>
                <c:pt idx="466">
                  <c:v>64.497360000000313</c:v>
                </c:pt>
                <c:pt idx="467">
                  <c:v>64.497360000000313</c:v>
                </c:pt>
                <c:pt idx="468">
                  <c:v>64.497360000000313</c:v>
                </c:pt>
                <c:pt idx="469">
                  <c:v>64.497360000000313</c:v>
                </c:pt>
                <c:pt idx="470">
                  <c:v>64.497360000000313</c:v>
                </c:pt>
                <c:pt idx="471">
                  <c:v>64.497360000000313</c:v>
                </c:pt>
                <c:pt idx="472">
                  <c:v>64.497360000000313</c:v>
                </c:pt>
                <c:pt idx="474">
                  <c:v>63.968690000000002</c:v>
                </c:pt>
                <c:pt idx="475">
                  <c:v>63.440019999999997</c:v>
                </c:pt>
                <c:pt idx="476">
                  <c:v>62.911349999999999</c:v>
                </c:pt>
                <c:pt idx="479">
                  <c:v>62.911349999999999</c:v>
                </c:pt>
                <c:pt idx="480">
                  <c:v>62.911349999999999</c:v>
                </c:pt>
                <c:pt idx="481">
                  <c:v>62.911349999999999</c:v>
                </c:pt>
                <c:pt idx="482">
                  <c:v>62.911349999999999</c:v>
                </c:pt>
                <c:pt idx="483">
                  <c:v>62.911349999999999</c:v>
                </c:pt>
                <c:pt idx="484">
                  <c:v>62.911349999999999</c:v>
                </c:pt>
                <c:pt idx="485">
                  <c:v>62.911349999999999</c:v>
                </c:pt>
                <c:pt idx="486">
                  <c:v>62.911349999999999</c:v>
                </c:pt>
                <c:pt idx="487">
                  <c:v>62.911349999999999</c:v>
                </c:pt>
                <c:pt idx="488">
                  <c:v>62.911349999999999</c:v>
                </c:pt>
                <c:pt idx="489">
                  <c:v>62.911349999999999</c:v>
                </c:pt>
                <c:pt idx="490">
                  <c:v>62.911349999999999</c:v>
                </c:pt>
                <c:pt idx="491">
                  <c:v>62.911349999999999</c:v>
                </c:pt>
                <c:pt idx="492">
                  <c:v>62.317859999999953</c:v>
                </c:pt>
                <c:pt idx="493">
                  <c:v>62.317859999999953</c:v>
                </c:pt>
                <c:pt idx="494">
                  <c:v>62.317859999999953</c:v>
                </c:pt>
                <c:pt idx="495">
                  <c:v>62.317859999999953</c:v>
                </c:pt>
                <c:pt idx="496">
                  <c:v>62.317859999999953</c:v>
                </c:pt>
                <c:pt idx="497">
                  <c:v>62.317859999999953</c:v>
                </c:pt>
                <c:pt idx="498">
                  <c:v>62.317859999999953</c:v>
                </c:pt>
                <c:pt idx="499">
                  <c:v>62.317859999999953</c:v>
                </c:pt>
                <c:pt idx="500">
                  <c:v>62.317859999999953</c:v>
                </c:pt>
                <c:pt idx="501">
                  <c:v>62.317859999999953</c:v>
                </c:pt>
                <c:pt idx="502">
                  <c:v>62.317859999999953</c:v>
                </c:pt>
                <c:pt idx="503">
                  <c:v>62.317859999999953</c:v>
                </c:pt>
                <c:pt idx="504">
                  <c:v>62.317859999999953</c:v>
                </c:pt>
                <c:pt idx="505">
                  <c:v>62.317859999999953</c:v>
                </c:pt>
                <c:pt idx="506">
                  <c:v>62.317859999999953</c:v>
                </c:pt>
                <c:pt idx="507">
                  <c:v>62.317859999999953</c:v>
                </c:pt>
                <c:pt idx="508">
                  <c:v>62.317859999999953</c:v>
                </c:pt>
                <c:pt idx="509">
                  <c:v>62.317859999999953</c:v>
                </c:pt>
                <c:pt idx="510">
                  <c:v>62.317859999999953</c:v>
                </c:pt>
                <c:pt idx="511">
                  <c:v>62.317859999999953</c:v>
                </c:pt>
                <c:pt idx="512">
                  <c:v>62.317859999999953</c:v>
                </c:pt>
                <c:pt idx="513">
                  <c:v>62.317859999999953</c:v>
                </c:pt>
                <c:pt idx="514">
                  <c:v>62.317859999999953</c:v>
                </c:pt>
                <c:pt idx="515">
                  <c:v>62.317859999999953</c:v>
                </c:pt>
                <c:pt idx="517">
                  <c:v>62.317859999999953</c:v>
                </c:pt>
                <c:pt idx="518">
                  <c:v>62.317859999999953</c:v>
                </c:pt>
                <c:pt idx="519">
                  <c:v>62.317859999999953</c:v>
                </c:pt>
                <c:pt idx="521">
                  <c:v>62.317859999999953</c:v>
                </c:pt>
                <c:pt idx="522">
                  <c:v>61.508530000000263</c:v>
                </c:pt>
                <c:pt idx="523">
                  <c:v>61.508530000000263</c:v>
                </c:pt>
                <c:pt idx="524">
                  <c:v>61.508530000000263</c:v>
                </c:pt>
                <c:pt idx="525">
                  <c:v>61.508530000000263</c:v>
                </c:pt>
                <c:pt idx="526">
                  <c:v>61.508530000000263</c:v>
                </c:pt>
                <c:pt idx="527">
                  <c:v>61.508530000000263</c:v>
                </c:pt>
                <c:pt idx="528">
                  <c:v>61.508530000000263</c:v>
                </c:pt>
                <c:pt idx="529">
                  <c:v>61.508530000000263</c:v>
                </c:pt>
                <c:pt idx="530">
                  <c:v>61.508530000000263</c:v>
                </c:pt>
                <c:pt idx="531">
                  <c:v>61.508530000000263</c:v>
                </c:pt>
                <c:pt idx="532">
                  <c:v>61.508530000000263</c:v>
                </c:pt>
                <c:pt idx="533">
                  <c:v>61.508530000000263</c:v>
                </c:pt>
                <c:pt idx="534">
                  <c:v>61.508530000000263</c:v>
                </c:pt>
                <c:pt idx="535">
                  <c:v>61.508530000000263</c:v>
                </c:pt>
                <c:pt idx="536">
                  <c:v>61.508530000000263</c:v>
                </c:pt>
                <c:pt idx="537">
                  <c:v>60.516449999999999</c:v>
                </c:pt>
                <c:pt idx="538">
                  <c:v>60.516449999999999</c:v>
                </c:pt>
                <c:pt idx="539">
                  <c:v>60.516449999999999</c:v>
                </c:pt>
                <c:pt idx="540">
                  <c:v>60.516449999999999</c:v>
                </c:pt>
                <c:pt idx="541">
                  <c:v>60.516449999999999</c:v>
                </c:pt>
                <c:pt idx="542">
                  <c:v>60.516449999999999</c:v>
                </c:pt>
                <c:pt idx="543">
                  <c:v>60.516449999999999</c:v>
                </c:pt>
                <c:pt idx="544">
                  <c:v>60.516449999999999</c:v>
                </c:pt>
                <c:pt idx="545">
                  <c:v>60.516449999999999</c:v>
                </c:pt>
                <c:pt idx="547">
                  <c:v>60.516449999999999</c:v>
                </c:pt>
                <c:pt idx="548">
                  <c:v>60.516449999999999</c:v>
                </c:pt>
                <c:pt idx="549">
                  <c:v>60.516449999999999</c:v>
                </c:pt>
                <c:pt idx="550">
                  <c:v>60.516449999999999</c:v>
                </c:pt>
                <c:pt idx="551">
                  <c:v>60.516449999999999</c:v>
                </c:pt>
                <c:pt idx="552">
                  <c:v>60.516449999999999</c:v>
                </c:pt>
                <c:pt idx="553">
                  <c:v>60.516449999999999</c:v>
                </c:pt>
                <c:pt idx="554">
                  <c:v>60.516449999999999</c:v>
                </c:pt>
                <c:pt idx="555">
                  <c:v>60.516449999999999</c:v>
                </c:pt>
                <c:pt idx="556">
                  <c:v>60.516449999999999</c:v>
                </c:pt>
                <c:pt idx="558">
                  <c:v>60.516449999999999</c:v>
                </c:pt>
                <c:pt idx="559">
                  <c:v>60.516449999999999</c:v>
                </c:pt>
                <c:pt idx="560">
                  <c:v>60.516449999999999</c:v>
                </c:pt>
                <c:pt idx="561">
                  <c:v>60.516449999999999</c:v>
                </c:pt>
                <c:pt idx="562">
                  <c:v>60.516449999999999</c:v>
                </c:pt>
                <c:pt idx="563">
                  <c:v>60.516449999999999</c:v>
                </c:pt>
                <c:pt idx="564">
                  <c:v>60.516449999999999</c:v>
                </c:pt>
                <c:pt idx="565">
                  <c:v>60.516449999999999</c:v>
                </c:pt>
                <c:pt idx="567">
                  <c:v>60.516449999999999</c:v>
                </c:pt>
                <c:pt idx="568">
                  <c:v>60.516449999999999</c:v>
                </c:pt>
                <c:pt idx="569">
                  <c:v>60.516449999999999</c:v>
                </c:pt>
                <c:pt idx="570">
                  <c:v>60.516449999999999</c:v>
                </c:pt>
                <c:pt idx="571">
                  <c:v>60.516449999999999</c:v>
                </c:pt>
                <c:pt idx="572">
                  <c:v>60.516449999999999</c:v>
                </c:pt>
                <c:pt idx="574">
                  <c:v>60.516449999999999</c:v>
                </c:pt>
                <c:pt idx="575">
                  <c:v>60.516449999999999</c:v>
                </c:pt>
                <c:pt idx="576">
                  <c:v>60.516449999999999</c:v>
                </c:pt>
                <c:pt idx="577">
                  <c:v>60.516449999999999</c:v>
                </c:pt>
                <c:pt idx="578">
                  <c:v>60.516449999999999</c:v>
                </c:pt>
                <c:pt idx="579">
                  <c:v>60.516449999999999</c:v>
                </c:pt>
                <c:pt idx="580">
                  <c:v>60.516449999999999</c:v>
                </c:pt>
                <c:pt idx="581">
                  <c:v>60.516449999999999</c:v>
                </c:pt>
                <c:pt idx="582">
                  <c:v>60.516449999999999</c:v>
                </c:pt>
                <c:pt idx="583">
                  <c:v>60.516449999999999</c:v>
                </c:pt>
                <c:pt idx="584">
                  <c:v>60.516449999999999</c:v>
                </c:pt>
                <c:pt idx="585">
                  <c:v>60.516449999999999</c:v>
                </c:pt>
                <c:pt idx="587">
                  <c:v>60.516449999999999</c:v>
                </c:pt>
                <c:pt idx="588">
                  <c:v>60.516449999999999</c:v>
                </c:pt>
                <c:pt idx="589">
                  <c:v>60.516449999999999</c:v>
                </c:pt>
                <c:pt idx="590">
                  <c:v>60.516449999999999</c:v>
                </c:pt>
                <c:pt idx="591">
                  <c:v>60.516449999999999</c:v>
                </c:pt>
                <c:pt idx="593">
                  <c:v>55.014960000000002</c:v>
                </c:pt>
                <c:pt idx="594">
                  <c:v>55.014960000000002</c:v>
                </c:pt>
                <c:pt idx="595">
                  <c:v>55.014960000000002</c:v>
                </c:pt>
                <c:pt idx="596">
                  <c:v>55.014960000000002</c:v>
                </c:pt>
                <c:pt idx="597">
                  <c:v>55.014960000000002</c:v>
                </c:pt>
                <c:pt idx="598">
                  <c:v>55.014960000000002</c:v>
                </c:pt>
                <c:pt idx="599">
                  <c:v>55.014960000000002</c:v>
                </c:pt>
                <c:pt idx="600">
                  <c:v>55.014960000000002</c:v>
                </c:pt>
                <c:pt idx="601">
                  <c:v>55.014960000000002</c:v>
                </c:pt>
                <c:pt idx="602">
                  <c:v>55.014960000000002</c:v>
                </c:pt>
              </c:numCache>
            </c:numRef>
          </c:yVal>
          <c:smooth val="0"/>
          <c:extLst>
            <c:ext xmlns:c16="http://schemas.microsoft.com/office/drawing/2014/chart" uri="{C3380CC4-5D6E-409C-BE32-E72D297353CC}">
              <c16:uniqueId val="{00000001-2C00-48FC-B8D6-75A4F82308C2}"/>
            </c:ext>
          </c:extLst>
        </c:ser>
        <c:dLbls>
          <c:showLegendKey val="0"/>
          <c:showVal val="0"/>
          <c:showCatName val="0"/>
          <c:showSerName val="0"/>
          <c:showPercent val="0"/>
          <c:showBubbleSize val="0"/>
        </c:dLbls>
        <c:axId val="949927872"/>
        <c:axId val="949814016"/>
      </c:scatterChart>
      <c:valAx>
        <c:axId val="949927872"/>
        <c:scaling>
          <c:orientation val="minMax"/>
          <c:max val="15"/>
        </c:scaling>
        <c:delete val="0"/>
        <c:axPos val="b"/>
        <c:numFmt formatCode="General" sourceLinked="1"/>
        <c:majorTickMark val="out"/>
        <c:minorTickMark val="none"/>
        <c:tickLblPos val="nextTo"/>
        <c:spPr>
          <a:ln>
            <a:solidFill>
              <a:srgbClr val="FFFFFF"/>
            </a:solidFill>
          </a:ln>
        </c:spPr>
        <c:txPr>
          <a:bodyPr/>
          <a:lstStyle/>
          <a:p>
            <a:pPr>
              <a:defRPr sz="2400" b="1">
                <a:solidFill>
                  <a:srgbClr val="FFFFFF"/>
                </a:solidFill>
                <a:latin typeface="Arial"/>
                <a:cs typeface="Arial"/>
              </a:defRPr>
            </a:pPr>
            <a:endParaRPr lang="it-IT"/>
          </a:p>
        </c:txPr>
        <c:crossAx val="949814016"/>
        <c:crosses val="autoZero"/>
        <c:crossBetween val="midCat"/>
        <c:majorUnit val="5"/>
      </c:valAx>
      <c:valAx>
        <c:axId val="949814016"/>
        <c:scaling>
          <c:orientation val="minMax"/>
          <c:max val="100"/>
        </c:scaling>
        <c:delete val="0"/>
        <c:axPos val="l"/>
        <c:numFmt formatCode="General" sourceLinked="1"/>
        <c:majorTickMark val="out"/>
        <c:minorTickMark val="none"/>
        <c:tickLblPos val="nextTo"/>
        <c:spPr>
          <a:ln>
            <a:solidFill>
              <a:srgbClr val="FFFFFF"/>
            </a:solidFill>
          </a:ln>
        </c:spPr>
        <c:txPr>
          <a:bodyPr/>
          <a:lstStyle/>
          <a:p>
            <a:pPr>
              <a:defRPr sz="2400" b="1">
                <a:solidFill>
                  <a:srgbClr val="FFFFFF"/>
                </a:solidFill>
                <a:latin typeface="Arial"/>
                <a:cs typeface="Arial"/>
              </a:defRPr>
            </a:pPr>
            <a:endParaRPr lang="it-IT"/>
          </a:p>
        </c:txPr>
        <c:crossAx val="949927872"/>
        <c:crosses val="autoZero"/>
        <c:crossBetween val="midCat"/>
        <c:majorUnit val="20"/>
      </c:valAx>
      <c:spPr>
        <a:noFill/>
      </c:spPr>
    </c:plotArea>
    <c:plotVisOnly val="1"/>
    <c:dispBlanksAs val="span"/>
    <c:showDLblsOverMax val="0"/>
  </c:chart>
  <c:spPr>
    <a:noFill/>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a:pPr>
            <a:r>
              <a:rPr lang="en-US" dirty="0"/>
              <a:t>Recurrence Free Survival following Liver Transplantation for HCC</a:t>
            </a:r>
          </a:p>
        </c:rich>
      </c:tx>
      <c:overlay val="0"/>
    </c:title>
    <c:autoTitleDeleted val="0"/>
    <c:plotArea>
      <c:layout/>
      <c:scatterChart>
        <c:scatterStyle val="smoothMarker"/>
        <c:varyColors val="0"/>
        <c:ser>
          <c:idx val="0"/>
          <c:order val="0"/>
          <c:spPr>
            <a:ln>
              <a:solidFill>
                <a:srgbClr val="FFFF00"/>
              </a:solidFill>
            </a:ln>
          </c:spPr>
          <c:marker>
            <c:symbol val="none"/>
          </c:marker>
          <c:xVal>
            <c:numRef>
              <c:f>'RFS cPR v No cPR'!$A$1:$A$446</c:f>
              <c:numCache>
                <c:formatCode>General</c:formatCode>
                <c:ptCount val="446"/>
                <c:pt idx="0">
                  <c:v>0</c:v>
                </c:pt>
                <c:pt idx="1">
                  <c:v>3.2876712328767203E-2</c:v>
                </c:pt>
                <c:pt idx="2">
                  <c:v>9.8630136986301395E-2</c:v>
                </c:pt>
                <c:pt idx="3">
                  <c:v>0.13150684931506801</c:v>
                </c:pt>
                <c:pt idx="4">
                  <c:v>0.36164383561643798</c:v>
                </c:pt>
                <c:pt idx="5">
                  <c:v>0.39452054794520702</c:v>
                </c:pt>
                <c:pt idx="6">
                  <c:v>0.42739726027397401</c:v>
                </c:pt>
                <c:pt idx="7">
                  <c:v>0.59178082191780801</c:v>
                </c:pt>
                <c:pt idx="8">
                  <c:v>0.69041095890410897</c:v>
                </c:pt>
                <c:pt idx="9">
                  <c:v>1.117808219178082</c:v>
                </c:pt>
                <c:pt idx="10">
                  <c:v>1.183561643835616</c:v>
                </c:pt>
                <c:pt idx="11">
                  <c:v>1.2164383561643799</c:v>
                </c:pt>
                <c:pt idx="12">
                  <c:v>1.2493150684931511</c:v>
                </c:pt>
                <c:pt idx="13">
                  <c:v>1.446575342465753</c:v>
                </c:pt>
                <c:pt idx="14">
                  <c:v>1.47945205479452</c:v>
                </c:pt>
                <c:pt idx="15">
                  <c:v>1.7424657534246539</c:v>
                </c:pt>
                <c:pt idx="16">
                  <c:v>1.775342465753424</c:v>
                </c:pt>
                <c:pt idx="17">
                  <c:v>2.0054794520547938</c:v>
                </c:pt>
                <c:pt idx="18">
                  <c:v>2.169863013698623</c:v>
                </c:pt>
                <c:pt idx="19">
                  <c:v>2.2356164383561632</c:v>
                </c:pt>
                <c:pt idx="20">
                  <c:v>2.3671232876712409</c:v>
                </c:pt>
                <c:pt idx="21">
                  <c:v>2.4986301369863009</c:v>
                </c:pt>
                <c:pt idx="22">
                  <c:v>2.6301369863013768</c:v>
                </c:pt>
                <c:pt idx="23">
                  <c:v>2.7287671232876711</c:v>
                </c:pt>
                <c:pt idx="24">
                  <c:v>2.827397260273981</c:v>
                </c:pt>
                <c:pt idx="25">
                  <c:v>2.9589041095890392</c:v>
                </c:pt>
                <c:pt idx="26">
                  <c:v>3.0246575342465749</c:v>
                </c:pt>
                <c:pt idx="27">
                  <c:v>3.0575342465753601</c:v>
                </c:pt>
                <c:pt idx="28">
                  <c:v>3.1890410958904112</c:v>
                </c:pt>
                <c:pt idx="29">
                  <c:v>3.2219178082191831</c:v>
                </c:pt>
                <c:pt idx="30">
                  <c:v>3.32054794520548</c:v>
                </c:pt>
                <c:pt idx="31">
                  <c:v>3.3863013698630131</c:v>
                </c:pt>
                <c:pt idx="32">
                  <c:v>3.4191780821917801</c:v>
                </c:pt>
                <c:pt idx="33">
                  <c:v>3.517808219178074</c:v>
                </c:pt>
                <c:pt idx="34">
                  <c:v>3.7150684931506661</c:v>
                </c:pt>
                <c:pt idx="35">
                  <c:v>3.8465753424657532</c:v>
                </c:pt>
                <c:pt idx="36">
                  <c:v>3.9452054794520541</c:v>
                </c:pt>
                <c:pt idx="37">
                  <c:v>4.0109589041095894</c:v>
                </c:pt>
                <c:pt idx="38">
                  <c:v>4.0767123287671234</c:v>
                </c:pt>
                <c:pt idx="39">
                  <c:v>4.1095890410958864</c:v>
                </c:pt>
                <c:pt idx="40">
                  <c:v>4.3068493150684928</c:v>
                </c:pt>
                <c:pt idx="41">
                  <c:v>4.3397260273972602</c:v>
                </c:pt>
                <c:pt idx="42">
                  <c:v>4.4712328767123406</c:v>
                </c:pt>
                <c:pt idx="43">
                  <c:v>4.5041095890410956</c:v>
                </c:pt>
                <c:pt idx="44">
                  <c:v>4.7342465753424703</c:v>
                </c:pt>
                <c:pt idx="45">
                  <c:v>4.8657534246575374</c:v>
                </c:pt>
                <c:pt idx="46">
                  <c:v>5.0301369863013701</c:v>
                </c:pt>
                <c:pt idx="47">
                  <c:v>5.095890410958904</c:v>
                </c:pt>
                <c:pt idx="48">
                  <c:v>5.1287671232876724</c:v>
                </c:pt>
                <c:pt idx="49">
                  <c:v>5.2273972602739676</c:v>
                </c:pt>
                <c:pt idx="50">
                  <c:v>5.2602739726027403</c:v>
                </c:pt>
                <c:pt idx="51">
                  <c:v>5.3917808219178056</c:v>
                </c:pt>
                <c:pt idx="52">
                  <c:v>5.4904109589041088</c:v>
                </c:pt>
                <c:pt idx="53">
                  <c:v>5.5232876712328762</c:v>
                </c:pt>
                <c:pt idx="54">
                  <c:v>5.6219178082191554</c:v>
                </c:pt>
                <c:pt idx="55">
                  <c:v>5.6876712328767027</c:v>
                </c:pt>
                <c:pt idx="56">
                  <c:v>5.7205479452054746</c:v>
                </c:pt>
                <c:pt idx="57">
                  <c:v>5.7534246575342456</c:v>
                </c:pt>
                <c:pt idx="58">
                  <c:v>5.786301369863013</c:v>
                </c:pt>
                <c:pt idx="59">
                  <c:v>5.852054794520547</c:v>
                </c:pt>
                <c:pt idx="60">
                  <c:v>5.884931506849278</c:v>
                </c:pt>
                <c:pt idx="61">
                  <c:v>5.9178082191780774</c:v>
                </c:pt>
                <c:pt idx="62">
                  <c:v>6.0493150684931498</c:v>
                </c:pt>
                <c:pt idx="63">
                  <c:v>6.2136986301369861</c:v>
                </c:pt>
                <c:pt idx="64">
                  <c:v>6.2465753424657464</c:v>
                </c:pt>
                <c:pt idx="65">
                  <c:v>6.2794520547945476</c:v>
                </c:pt>
                <c:pt idx="66">
                  <c:v>6.345205479452054</c:v>
                </c:pt>
                <c:pt idx="67">
                  <c:v>6.4438356164383546</c:v>
                </c:pt>
                <c:pt idx="68">
                  <c:v>6.5095890410958894</c:v>
                </c:pt>
                <c:pt idx="69">
                  <c:v>6.5424657534246702</c:v>
                </c:pt>
                <c:pt idx="70">
                  <c:v>6.5753424657534421</c:v>
                </c:pt>
                <c:pt idx="71">
                  <c:v>6.6082191780821908</c:v>
                </c:pt>
                <c:pt idx="72">
                  <c:v>6.6739726027397284</c:v>
                </c:pt>
                <c:pt idx="73">
                  <c:v>6.7068493150684922</c:v>
                </c:pt>
                <c:pt idx="74">
                  <c:v>6.7726027397260324</c:v>
                </c:pt>
                <c:pt idx="75">
                  <c:v>6.8054794520547954</c:v>
                </c:pt>
                <c:pt idx="76">
                  <c:v>6.8383561643835717</c:v>
                </c:pt>
                <c:pt idx="77">
                  <c:v>6.8712328767123303</c:v>
                </c:pt>
                <c:pt idx="78">
                  <c:v>6.9369863013698634</c:v>
                </c:pt>
                <c:pt idx="79">
                  <c:v>7.1342465753424653</c:v>
                </c:pt>
                <c:pt idx="80">
                  <c:v>7.1671232876712274</c:v>
                </c:pt>
                <c:pt idx="81">
                  <c:v>7.1999999999999966</c:v>
                </c:pt>
                <c:pt idx="82">
                  <c:v>7.3643835616438347</c:v>
                </c:pt>
                <c:pt idx="83">
                  <c:v>7.4630136986301414</c:v>
                </c:pt>
                <c:pt idx="84">
                  <c:v>7.5287671232876816</c:v>
                </c:pt>
                <c:pt idx="85">
                  <c:v>7.5945205479451694</c:v>
                </c:pt>
                <c:pt idx="86">
                  <c:v>7.6273972602739457</c:v>
                </c:pt>
                <c:pt idx="87">
                  <c:v>7.6602739726027389</c:v>
                </c:pt>
                <c:pt idx="88">
                  <c:v>7.8575342465752867</c:v>
                </c:pt>
                <c:pt idx="89">
                  <c:v>7.8904109589041056</c:v>
                </c:pt>
                <c:pt idx="90">
                  <c:v>7.9232876712328784</c:v>
                </c:pt>
                <c:pt idx="91">
                  <c:v>7.95616438356166</c:v>
                </c:pt>
                <c:pt idx="92">
                  <c:v>8.0219178082191682</c:v>
                </c:pt>
                <c:pt idx="93">
                  <c:v>8.2191780821917124</c:v>
                </c:pt>
                <c:pt idx="94">
                  <c:v>8.3506849315068905</c:v>
                </c:pt>
                <c:pt idx="95">
                  <c:v>8.5479452054794471</c:v>
                </c:pt>
                <c:pt idx="96">
                  <c:v>8.6465753424657485</c:v>
                </c:pt>
                <c:pt idx="97">
                  <c:v>8.6794520547945204</c:v>
                </c:pt>
                <c:pt idx="98">
                  <c:v>8.7123287671232532</c:v>
                </c:pt>
                <c:pt idx="99">
                  <c:v>8.8109589041095884</c:v>
                </c:pt>
                <c:pt idx="100">
                  <c:v>8.9424657534246563</c:v>
                </c:pt>
                <c:pt idx="101">
                  <c:v>9.0082191780821912</c:v>
                </c:pt>
                <c:pt idx="102">
                  <c:v>9.0739726027397172</c:v>
                </c:pt>
                <c:pt idx="103">
                  <c:v>9.2383561643835002</c:v>
                </c:pt>
                <c:pt idx="104">
                  <c:v>9.2712328767123271</c:v>
                </c:pt>
                <c:pt idx="105">
                  <c:v>9.3041095890411007</c:v>
                </c:pt>
                <c:pt idx="106">
                  <c:v>9.3698630136986552</c:v>
                </c:pt>
                <c:pt idx="107">
                  <c:v>9.4684931506849548</c:v>
                </c:pt>
                <c:pt idx="108">
                  <c:v>9.665753424657531</c:v>
                </c:pt>
                <c:pt idx="109">
                  <c:v>9.8630136986301356</c:v>
                </c:pt>
                <c:pt idx="110">
                  <c:v>9.9287671232876686</c:v>
                </c:pt>
                <c:pt idx="111">
                  <c:v>10.06027397260274</c:v>
                </c:pt>
                <c:pt idx="112">
                  <c:v>10.15890410958905</c:v>
                </c:pt>
                <c:pt idx="113">
                  <c:v>10.224657534246569</c:v>
                </c:pt>
                <c:pt idx="114">
                  <c:v>10.29041095890412</c:v>
                </c:pt>
                <c:pt idx="115">
                  <c:v>10.45479452054798</c:v>
                </c:pt>
                <c:pt idx="116">
                  <c:v>10.783561643835609</c:v>
                </c:pt>
                <c:pt idx="117">
                  <c:v>10.84931506849315</c:v>
                </c:pt>
                <c:pt idx="118">
                  <c:v>10.88219178082192</c:v>
                </c:pt>
                <c:pt idx="119">
                  <c:v>10.98082191780823</c:v>
                </c:pt>
                <c:pt idx="120">
                  <c:v>11.11232876712327</c:v>
                </c:pt>
                <c:pt idx="121">
                  <c:v>11.210958904109569</c:v>
                </c:pt>
                <c:pt idx="122">
                  <c:v>11.309589041095929</c:v>
                </c:pt>
                <c:pt idx="123">
                  <c:v>11.342465753424669</c:v>
                </c:pt>
                <c:pt idx="124">
                  <c:v>11.44109589041096</c:v>
                </c:pt>
                <c:pt idx="125">
                  <c:v>11.50684931506853</c:v>
                </c:pt>
                <c:pt idx="126">
                  <c:v>11.736986301369861</c:v>
                </c:pt>
                <c:pt idx="127">
                  <c:v>11.802739726027429</c:v>
                </c:pt>
                <c:pt idx="128">
                  <c:v>11.835616438356171</c:v>
                </c:pt>
                <c:pt idx="129">
                  <c:v>12</c:v>
                </c:pt>
                <c:pt idx="130">
                  <c:v>12.03287671232877</c:v>
                </c:pt>
                <c:pt idx="131">
                  <c:v>12.13150684931507</c:v>
                </c:pt>
                <c:pt idx="132">
                  <c:v>12.328767123287671</c:v>
                </c:pt>
                <c:pt idx="133">
                  <c:v>12.42739726027397</c:v>
                </c:pt>
                <c:pt idx="134">
                  <c:v>12.59178082191781</c:v>
                </c:pt>
                <c:pt idx="135">
                  <c:v>12.75616438356165</c:v>
                </c:pt>
                <c:pt idx="136">
                  <c:v>12.953424657534301</c:v>
                </c:pt>
                <c:pt idx="137">
                  <c:v>12.986301369863011</c:v>
                </c:pt>
                <c:pt idx="138">
                  <c:v>13.084931506849321</c:v>
                </c:pt>
                <c:pt idx="139">
                  <c:v>13.31506849315068</c:v>
                </c:pt>
                <c:pt idx="140">
                  <c:v>13.34794520547945</c:v>
                </c:pt>
                <c:pt idx="141">
                  <c:v>13.380821917808239</c:v>
                </c:pt>
                <c:pt idx="142">
                  <c:v>13.578082191780821</c:v>
                </c:pt>
                <c:pt idx="143">
                  <c:v>14.0054794520548</c:v>
                </c:pt>
                <c:pt idx="144">
                  <c:v>14.20273972602741</c:v>
                </c:pt>
                <c:pt idx="145">
                  <c:v>14.53150684931507</c:v>
                </c:pt>
                <c:pt idx="146">
                  <c:v>14.56438356164383</c:v>
                </c:pt>
                <c:pt idx="147">
                  <c:v>14.728767123287669</c:v>
                </c:pt>
                <c:pt idx="148">
                  <c:v>14.827397260273971</c:v>
                </c:pt>
                <c:pt idx="149">
                  <c:v>14.991780821917811</c:v>
                </c:pt>
                <c:pt idx="150">
                  <c:v>15.057534246575379</c:v>
                </c:pt>
                <c:pt idx="151">
                  <c:v>15.221917808219169</c:v>
                </c:pt>
                <c:pt idx="152">
                  <c:v>15.353424657534299</c:v>
                </c:pt>
                <c:pt idx="153">
                  <c:v>15.484931506849341</c:v>
                </c:pt>
                <c:pt idx="154">
                  <c:v>15.71506849315065</c:v>
                </c:pt>
                <c:pt idx="155">
                  <c:v>15.813698630137001</c:v>
                </c:pt>
                <c:pt idx="156">
                  <c:v>15.879452054794539</c:v>
                </c:pt>
                <c:pt idx="157">
                  <c:v>15.91232876712329</c:v>
                </c:pt>
                <c:pt idx="158">
                  <c:v>15.945205479452049</c:v>
                </c:pt>
                <c:pt idx="159">
                  <c:v>16.60273972602732</c:v>
                </c:pt>
                <c:pt idx="160">
                  <c:v>17.030136986301279</c:v>
                </c:pt>
                <c:pt idx="161">
                  <c:v>17.06301369863013</c:v>
                </c:pt>
                <c:pt idx="162">
                  <c:v>17.128767123287709</c:v>
                </c:pt>
                <c:pt idx="163">
                  <c:v>17.194520547945181</c:v>
                </c:pt>
                <c:pt idx="164">
                  <c:v>17.326027397260269</c:v>
                </c:pt>
                <c:pt idx="165">
                  <c:v>17.358904109589041</c:v>
                </c:pt>
                <c:pt idx="166">
                  <c:v>17.884931506849309</c:v>
                </c:pt>
                <c:pt idx="167">
                  <c:v>17.9506849315068</c:v>
                </c:pt>
                <c:pt idx="168">
                  <c:v>18.082191780821859</c:v>
                </c:pt>
                <c:pt idx="169">
                  <c:v>18.213698630136982</c:v>
                </c:pt>
                <c:pt idx="170">
                  <c:v>18.476712328766979</c:v>
                </c:pt>
                <c:pt idx="171">
                  <c:v>18.969863013698639</c:v>
                </c:pt>
                <c:pt idx="172">
                  <c:v>19.035616438356129</c:v>
                </c:pt>
                <c:pt idx="173">
                  <c:v>19.167123287671171</c:v>
                </c:pt>
                <c:pt idx="174">
                  <c:v>19.232876712328761</c:v>
                </c:pt>
                <c:pt idx="175">
                  <c:v>19.298630136986219</c:v>
                </c:pt>
                <c:pt idx="176">
                  <c:v>19.331506849315069</c:v>
                </c:pt>
                <c:pt idx="177">
                  <c:v>19.397260273972599</c:v>
                </c:pt>
                <c:pt idx="178">
                  <c:v>19.4301369863012</c:v>
                </c:pt>
                <c:pt idx="179">
                  <c:v>19.561643835616429</c:v>
                </c:pt>
                <c:pt idx="180">
                  <c:v>20.482191780821779</c:v>
                </c:pt>
                <c:pt idx="181">
                  <c:v>20.547945205479451</c:v>
                </c:pt>
                <c:pt idx="182">
                  <c:v>20.679452054794531</c:v>
                </c:pt>
                <c:pt idx="183">
                  <c:v>20.81095890410964</c:v>
                </c:pt>
                <c:pt idx="184">
                  <c:v>21.238356164383561</c:v>
                </c:pt>
                <c:pt idx="185">
                  <c:v>21.33698630136983</c:v>
                </c:pt>
                <c:pt idx="186">
                  <c:v>21.567123287671119</c:v>
                </c:pt>
                <c:pt idx="187">
                  <c:v>21.632876712328809</c:v>
                </c:pt>
                <c:pt idx="188">
                  <c:v>21.764383561643822</c:v>
                </c:pt>
                <c:pt idx="189">
                  <c:v>21.79726027397259</c:v>
                </c:pt>
                <c:pt idx="190">
                  <c:v>21.86301369863013</c:v>
                </c:pt>
                <c:pt idx="191">
                  <c:v>21.994520547945079</c:v>
                </c:pt>
                <c:pt idx="192">
                  <c:v>22.224657534246571</c:v>
                </c:pt>
                <c:pt idx="193">
                  <c:v>22.29041095890409</c:v>
                </c:pt>
                <c:pt idx="194">
                  <c:v>22.35616438356163</c:v>
                </c:pt>
                <c:pt idx="195">
                  <c:v>22.520547945205479</c:v>
                </c:pt>
                <c:pt idx="196">
                  <c:v>22.553424657534229</c:v>
                </c:pt>
                <c:pt idx="197">
                  <c:v>22.652054794520541</c:v>
                </c:pt>
                <c:pt idx="198">
                  <c:v>22.78356164383559</c:v>
                </c:pt>
                <c:pt idx="199">
                  <c:v>22.88219178082187</c:v>
                </c:pt>
                <c:pt idx="200">
                  <c:v>22.980821917808221</c:v>
                </c:pt>
                <c:pt idx="201">
                  <c:v>23.37534246575342</c:v>
                </c:pt>
                <c:pt idx="202">
                  <c:v>23.704109589041082</c:v>
                </c:pt>
                <c:pt idx="203">
                  <c:v>23.86849315068493</c:v>
                </c:pt>
                <c:pt idx="204">
                  <c:v>23.93424657534241</c:v>
                </c:pt>
                <c:pt idx="205">
                  <c:v>23.967123287671079</c:v>
                </c:pt>
                <c:pt idx="206">
                  <c:v>24.263013698630129</c:v>
                </c:pt>
                <c:pt idx="207">
                  <c:v>24.39452054794512</c:v>
                </c:pt>
                <c:pt idx="208">
                  <c:v>24.460273972602689</c:v>
                </c:pt>
                <c:pt idx="209">
                  <c:v>25.150684931506849</c:v>
                </c:pt>
                <c:pt idx="210">
                  <c:v>25.216438356164339</c:v>
                </c:pt>
                <c:pt idx="211">
                  <c:v>25.24931506849315</c:v>
                </c:pt>
                <c:pt idx="212">
                  <c:v>25.512328767123289</c:v>
                </c:pt>
                <c:pt idx="213">
                  <c:v>25.841095890410951</c:v>
                </c:pt>
                <c:pt idx="214">
                  <c:v>26.20273972602725</c:v>
                </c:pt>
                <c:pt idx="215">
                  <c:v>26.268493150684922</c:v>
                </c:pt>
                <c:pt idx="216">
                  <c:v>26.663013698630131</c:v>
                </c:pt>
                <c:pt idx="217">
                  <c:v>26.728767123287671</c:v>
                </c:pt>
                <c:pt idx="218">
                  <c:v>26.761643835616429</c:v>
                </c:pt>
                <c:pt idx="219">
                  <c:v>26.794520547945119</c:v>
                </c:pt>
                <c:pt idx="220">
                  <c:v>26.86027397260273</c:v>
                </c:pt>
                <c:pt idx="221">
                  <c:v>27.057534246575269</c:v>
                </c:pt>
                <c:pt idx="222">
                  <c:v>27.32054794520548</c:v>
                </c:pt>
                <c:pt idx="223">
                  <c:v>27.419178082191781</c:v>
                </c:pt>
                <c:pt idx="224">
                  <c:v>27.649315068493198</c:v>
                </c:pt>
                <c:pt idx="225">
                  <c:v>28.109589041095891</c:v>
                </c:pt>
                <c:pt idx="226">
                  <c:v>28.208219178082182</c:v>
                </c:pt>
                <c:pt idx="227">
                  <c:v>28.27397260273969</c:v>
                </c:pt>
                <c:pt idx="228">
                  <c:v>28.668493150684931</c:v>
                </c:pt>
                <c:pt idx="229">
                  <c:v>28.701369863013699</c:v>
                </c:pt>
                <c:pt idx="230">
                  <c:v>28.767123287671119</c:v>
                </c:pt>
                <c:pt idx="231">
                  <c:v>29.194520547945181</c:v>
                </c:pt>
                <c:pt idx="232">
                  <c:v>29.654794520547931</c:v>
                </c:pt>
                <c:pt idx="233">
                  <c:v>29.68767123287671</c:v>
                </c:pt>
                <c:pt idx="234">
                  <c:v>29.720547945205439</c:v>
                </c:pt>
                <c:pt idx="235">
                  <c:v>29.819178082191801</c:v>
                </c:pt>
                <c:pt idx="236">
                  <c:v>29.884931506849309</c:v>
                </c:pt>
                <c:pt idx="237">
                  <c:v>29.917808219178099</c:v>
                </c:pt>
                <c:pt idx="238">
                  <c:v>30.049315068493151</c:v>
                </c:pt>
                <c:pt idx="239">
                  <c:v>30.180821917808231</c:v>
                </c:pt>
                <c:pt idx="240">
                  <c:v>30.213698630136939</c:v>
                </c:pt>
                <c:pt idx="241">
                  <c:v>32.679452054794503</c:v>
                </c:pt>
                <c:pt idx="242">
                  <c:v>33.139726027397231</c:v>
                </c:pt>
                <c:pt idx="243">
                  <c:v>33.501369863013423</c:v>
                </c:pt>
                <c:pt idx="244">
                  <c:v>33.797260273972597</c:v>
                </c:pt>
                <c:pt idx="245">
                  <c:v>34.093150684931601</c:v>
                </c:pt>
                <c:pt idx="246">
                  <c:v>34.980821917808093</c:v>
                </c:pt>
                <c:pt idx="247">
                  <c:v>35.046575342466006</c:v>
                </c:pt>
                <c:pt idx="248">
                  <c:v>35.178082191780831</c:v>
                </c:pt>
                <c:pt idx="249">
                  <c:v>35.539726027397244</c:v>
                </c:pt>
                <c:pt idx="250">
                  <c:v>35.769863013698433</c:v>
                </c:pt>
                <c:pt idx="251">
                  <c:v>35.901369863013393</c:v>
                </c:pt>
                <c:pt idx="252">
                  <c:v>36.03287671232885</c:v>
                </c:pt>
                <c:pt idx="253">
                  <c:v>36.789041095890191</c:v>
                </c:pt>
                <c:pt idx="254">
                  <c:v>37.446575342465898</c:v>
                </c:pt>
                <c:pt idx="255">
                  <c:v>37.5123287671233</c:v>
                </c:pt>
                <c:pt idx="256">
                  <c:v>37.873972602739762</c:v>
                </c:pt>
                <c:pt idx="257">
                  <c:v>38.169863013698389</c:v>
                </c:pt>
                <c:pt idx="258">
                  <c:v>38.432876712328763</c:v>
                </c:pt>
                <c:pt idx="259">
                  <c:v>38.860273972602727</c:v>
                </c:pt>
                <c:pt idx="260">
                  <c:v>39.320547945205483</c:v>
                </c:pt>
                <c:pt idx="261">
                  <c:v>39.386301369862828</c:v>
                </c:pt>
                <c:pt idx="262">
                  <c:v>39.452054794520542</c:v>
                </c:pt>
                <c:pt idx="263">
                  <c:v>39.484931506849193</c:v>
                </c:pt>
                <c:pt idx="264">
                  <c:v>39.517808219178079</c:v>
                </c:pt>
                <c:pt idx="265">
                  <c:v>39.682191780822009</c:v>
                </c:pt>
                <c:pt idx="266">
                  <c:v>41.161643835616204</c:v>
                </c:pt>
                <c:pt idx="267">
                  <c:v>41.227397260273982</c:v>
                </c:pt>
                <c:pt idx="268">
                  <c:v>41.68767123287671</c:v>
                </c:pt>
                <c:pt idx="269">
                  <c:v>42.213698630136982</c:v>
                </c:pt>
                <c:pt idx="270">
                  <c:v>42.279452054794497</c:v>
                </c:pt>
                <c:pt idx="271">
                  <c:v>42.772602739726032</c:v>
                </c:pt>
                <c:pt idx="272">
                  <c:v>42.838356164383548</c:v>
                </c:pt>
                <c:pt idx="273">
                  <c:v>43.232876712328881</c:v>
                </c:pt>
                <c:pt idx="274">
                  <c:v>43.397260273972442</c:v>
                </c:pt>
                <c:pt idx="275">
                  <c:v>43.561643835616188</c:v>
                </c:pt>
                <c:pt idx="276">
                  <c:v>45.369863013698307</c:v>
                </c:pt>
                <c:pt idx="277">
                  <c:v>45.501369863013423</c:v>
                </c:pt>
                <c:pt idx="278">
                  <c:v>45.632876712328859</c:v>
                </c:pt>
                <c:pt idx="279">
                  <c:v>46.389041095890093</c:v>
                </c:pt>
                <c:pt idx="280">
                  <c:v>46.849315068493148</c:v>
                </c:pt>
                <c:pt idx="281">
                  <c:v>47.11232876712328</c:v>
                </c:pt>
                <c:pt idx="282">
                  <c:v>47.210958904109702</c:v>
                </c:pt>
                <c:pt idx="283">
                  <c:v>48.098630136986401</c:v>
                </c:pt>
                <c:pt idx="284">
                  <c:v>48.42739726027397</c:v>
                </c:pt>
                <c:pt idx="285">
                  <c:v>49.282191780822011</c:v>
                </c:pt>
                <c:pt idx="286">
                  <c:v>49.5123287671233</c:v>
                </c:pt>
                <c:pt idx="287">
                  <c:v>49.643835616438352</c:v>
                </c:pt>
                <c:pt idx="288">
                  <c:v>51.287671232876711</c:v>
                </c:pt>
                <c:pt idx="289">
                  <c:v>51.452054794520542</c:v>
                </c:pt>
                <c:pt idx="290">
                  <c:v>51.61643835616438</c:v>
                </c:pt>
                <c:pt idx="291">
                  <c:v>51.780821917808197</c:v>
                </c:pt>
                <c:pt idx="292">
                  <c:v>52.602739726027501</c:v>
                </c:pt>
                <c:pt idx="293">
                  <c:v>53.490410958904199</c:v>
                </c:pt>
                <c:pt idx="294">
                  <c:v>54.312328767123283</c:v>
                </c:pt>
                <c:pt idx="295">
                  <c:v>54.410958904109613</c:v>
                </c:pt>
                <c:pt idx="296">
                  <c:v>54.608219178082201</c:v>
                </c:pt>
                <c:pt idx="297">
                  <c:v>54.739726027397253</c:v>
                </c:pt>
                <c:pt idx="298">
                  <c:v>54.838356164383548</c:v>
                </c:pt>
                <c:pt idx="299">
                  <c:v>55.035616438356158</c:v>
                </c:pt>
                <c:pt idx="300">
                  <c:v>55.06849315068493</c:v>
                </c:pt>
                <c:pt idx="301">
                  <c:v>55.101369863013453</c:v>
                </c:pt>
                <c:pt idx="302">
                  <c:v>55.989041095890123</c:v>
                </c:pt>
                <c:pt idx="303">
                  <c:v>56.087671232876708</c:v>
                </c:pt>
                <c:pt idx="304">
                  <c:v>56.383561643835428</c:v>
                </c:pt>
                <c:pt idx="305">
                  <c:v>56.61369863013698</c:v>
                </c:pt>
                <c:pt idx="306">
                  <c:v>56.679452054794503</c:v>
                </c:pt>
                <c:pt idx="307">
                  <c:v>56.876712328767162</c:v>
                </c:pt>
                <c:pt idx="308">
                  <c:v>57.304109589040898</c:v>
                </c:pt>
                <c:pt idx="309">
                  <c:v>57.501369863013423</c:v>
                </c:pt>
                <c:pt idx="310">
                  <c:v>57.632876712328851</c:v>
                </c:pt>
                <c:pt idx="311">
                  <c:v>57.665753424657531</c:v>
                </c:pt>
                <c:pt idx="312">
                  <c:v>58.093150684931601</c:v>
                </c:pt>
                <c:pt idx="313">
                  <c:v>58.553424657533967</c:v>
                </c:pt>
                <c:pt idx="314">
                  <c:v>59.178082191780831</c:v>
                </c:pt>
                <c:pt idx="315">
                  <c:v>60.03287671232885</c:v>
                </c:pt>
                <c:pt idx="316">
                  <c:v>60.361643835616093</c:v>
                </c:pt>
                <c:pt idx="317">
                  <c:v>60.558904109589051</c:v>
                </c:pt>
                <c:pt idx="318">
                  <c:v>60.887671232876713</c:v>
                </c:pt>
                <c:pt idx="319">
                  <c:v>61.052054794520551</c:v>
                </c:pt>
                <c:pt idx="320">
                  <c:v>61.479452054794393</c:v>
                </c:pt>
                <c:pt idx="321">
                  <c:v>61.643835616438352</c:v>
                </c:pt>
                <c:pt idx="322">
                  <c:v>61.775342465753397</c:v>
                </c:pt>
                <c:pt idx="323">
                  <c:v>61.972602739726021</c:v>
                </c:pt>
                <c:pt idx="324">
                  <c:v>62.630136986301459</c:v>
                </c:pt>
                <c:pt idx="325">
                  <c:v>62.761643835616233</c:v>
                </c:pt>
                <c:pt idx="326">
                  <c:v>63.123287671232589</c:v>
                </c:pt>
                <c:pt idx="327">
                  <c:v>63.221917808219182</c:v>
                </c:pt>
                <c:pt idx="328">
                  <c:v>63.452054794520542</c:v>
                </c:pt>
                <c:pt idx="329">
                  <c:v>64.043835616438173</c:v>
                </c:pt>
                <c:pt idx="330">
                  <c:v>64.273972602739207</c:v>
                </c:pt>
                <c:pt idx="331">
                  <c:v>64.734246575342794</c:v>
                </c:pt>
                <c:pt idx="332">
                  <c:v>64.832876712328172</c:v>
                </c:pt>
                <c:pt idx="333">
                  <c:v>65.654794520547938</c:v>
                </c:pt>
                <c:pt idx="334">
                  <c:v>65.786301369863011</c:v>
                </c:pt>
                <c:pt idx="335">
                  <c:v>66.312328767123248</c:v>
                </c:pt>
                <c:pt idx="336">
                  <c:v>66.378082191780152</c:v>
                </c:pt>
                <c:pt idx="337">
                  <c:v>67.068493150684418</c:v>
                </c:pt>
                <c:pt idx="338">
                  <c:v>67.495890410958879</c:v>
                </c:pt>
                <c:pt idx="339">
                  <c:v>67.561643835616437</c:v>
                </c:pt>
                <c:pt idx="340">
                  <c:v>67.627397260273952</c:v>
                </c:pt>
                <c:pt idx="341">
                  <c:v>67.9890410958904</c:v>
                </c:pt>
                <c:pt idx="342">
                  <c:v>68.712328767123282</c:v>
                </c:pt>
                <c:pt idx="343">
                  <c:v>69.139726027397273</c:v>
                </c:pt>
                <c:pt idx="344">
                  <c:v>69.172602739725505</c:v>
                </c:pt>
                <c:pt idx="345">
                  <c:v>69.567123287671507</c:v>
                </c:pt>
                <c:pt idx="346">
                  <c:v>69.797260273972896</c:v>
                </c:pt>
                <c:pt idx="347">
                  <c:v>69.830136986301369</c:v>
                </c:pt>
                <c:pt idx="348">
                  <c:v>70.191780821917803</c:v>
                </c:pt>
                <c:pt idx="349">
                  <c:v>70.389041095890349</c:v>
                </c:pt>
                <c:pt idx="350">
                  <c:v>71.013698630136986</c:v>
                </c:pt>
                <c:pt idx="351">
                  <c:v>71.112328767123188</c:v>
                </c:pt>
                <c:pt idx="352">
                  <c:v>71.473972602739238</c:v>
                </c:pt>
                <c:pt idx="353">
                  <c:v>71.704109589041394</c:v>
                </c:pt>
                <c:pt idx="354">
                  <c:v>71.901369863013727</c:v>
                </c:pt>
                <c:pt idx="355">
                  <c:v>72.131506849315301</c:v>
                </c:pt>
                <c:pt idx="356">
                  <c:v>73.019178082191573</c:v>
                </c:pt>
                <c:pt idx="357">
                  <c:v>73.052054794520373</c:v>
                </c:pt>
                <c:pt idx="358">
                  <c:v>73.676712328766556</c:v>
                </c:pt>
                <c:pt idx="359">
                  <c:v>74.235616438356161</c:v>
                </c:pt>
                <c:pt idx="360">
                  <c:v>76.865753424657512</c:v>
                </c:pt>
                <c:pt idx="361">
                  <c:v>76.997260273972998</c:v>
                </c:pt>
                <c:pt idx="362">
                  <c:v>77.589041095890408</c:v>
                </c:pt>
                <c:pt idx="363">
                  <c:v>78.016438356163846</c:v>
                </c:pt>
                <c:pt idx="364">
                  <c:v>78.279452054794007</c:v>
                </c:pt>
                <c:pt idx="365">
                  <c:v>78.410958904109563</c:v>
                </c:pt>
                <c:pt idx="366">
                  <c:v>78.509589041095893</c:v>
                </c:pt>
                <c:pt idx="367">
                  <c:v>78.575342465752968</c:v>
                </c:pt>
                <c:pt idx="368">
                  <c:v>78.772602739725684</c:v>
                </c:pt>
                <c:pt idx="369">
                  <c:v>78.805479452054172</c:v>
                </c:pt>
                <c:pt idx="370">
                  <c:v>79.791780821917826</c:v>
                </c:pt>
                <c:pt idx="371">
                  <c:v>79.923287671232913</c:v>
                </c:pt>
                <c:pt idx="372">
                  <c:v>80.745205479452096</c:v>
                </c:pt>
                <c:pt idx="373">
                  <c:v>82.191780821917803</c:v>
                </c:pt>
                <c:pt idx="374">
                  <c:v>82.421917808219163</c:v>
                </c:pt>
                <c:pt idx="375">
                  <c:v>83.276712328766877</c:v>
                </c:pt>
                <c:pt idx="376">
                  <c:v>86.301369863013704</c:v>
                </c:pt>
                <c:pt idx="377">
                  <c:v>86.893150684931527</c:v>
                </c:pt>
                <c:pt idx="378">
                  <c:v>86.958904109588772</c:v>
                </c:pt>
                <c:pt idx="379">
                  <c:v>88.438356164383549</c:v>
                </c:pt>
                <c:pt idx="380">
                  <c:v>90.443835616438349</c:v>
                </c:pt>
                <c:pt idx="381">
                  <c:v>90.706849315068482</c:v>
                </c:pt>
                <c:pt idx="382">
                  <c:v>90.936986301369856</c:v>
                </c:pt>
                <c:pt idx="383">
                  <c:v>91.430136986301363</c:v>
                </c:pt>
                <c:pt idx="384">
                  <c:v>91.693150684931524</c:v>
                </c:pt>
                <c:pt idx="385">
                  <c:v>91.824657534246569</c:v>
                </c:pt>
                <c:pt idx="386">
                  <c:v>92.942465753424358</c:v>
                </c:pt>
                <c:pt idx="387">
                  <c:v>93.238356164383461</c:v>
                </c:pt>
                <c:pt idx="388">
                  <c:v>94.487671232876679</c:v>
                </c:pt>
                <c:pt idx="389">
                  <c:v>94.619178082191354</c:v>
                </c:pt>
                <c:pt idx="390">
                  <c:v>96.657534246575338</c:v>
                </c:pt>
                <c:pt idx="391">
                  <c:v>101.0301369863014</c:v>
                </c:pt>
                <c:pt idx="392">
                  <c:v>103.7589041095888</c:v>
                </c:pt>
                <c:pt idx="393">
                  <c:v>103.8575342465753</c:v>
                </c:pt>
                <c:pt idx="394">
                  <c:v>106.48767123287671</c:v>
                </c:pt>
                <c:pt idx="395">
                  <c:v>108</c:v>
                </c:pt>
                <c:pt idx="396">
                  <c:v>108.0657534246575</c:v>
                </c:pt>
                <c:pt idx="397">
                  <c:v>108.1643835616438</c:v>
                </c:pt>
                <c:pt idx="398">
                  <c:v>108.1972602739728</c:v>
                </c:pt>
                <c:pt idx="399">
                  <c:v>109.34794520547941</c:v>
                </c:pt>
                <c:pt idx="400">
                  <c:v>109.9068493150685</c:v>
                </c:pt>
                <c:pt idx="401">
                  <c:v>109.9397260273975</c:v>
                </c:pt>
                <c:pt idx="402">
                  <c:v>110.49863013698599</c:v>
                </c:pt>
                <c:pt idx="403">
                  <c:v>111.8794520547941</c:v>
                </c:pt>
                <c:pt idx="404">
                  <c:v>111.9123287671233</c:v>
                </c:pt>
                <c:pt idx="405">
                  <c:v>112.7013698630137</c:v>
                </c:pt>
                <c:pt idx="406">
                  <c:v>113.52328767123301</c:v>
                </c:pt>
                <c:pt idx="407">
                  <c:v>116.1205479452055</c:v>
                </c:pt>
                <c:pt idx="408">
                  <c:v>117.3041095890413</c:v>
                </c:pt>
                <c:pt idx="409">
                  <c:v>117.46849315068459</c:v>
                </c:pt>
                <c:pt idx="410">
                  <c:v>117.9287671232875</c:v>
                </c:pt>
                <c:pt idx="411">
                  <c:v>118.6520547945203</c:v>
                </c:pt>
                <c:pt idx="412">
                  <c:v>120.55890410958879</c:v>
                </c:pt>
                <c:pt idx="413">
                  <c:v>121.1835616438356</c:v>
                </c:pt>
                <c:pt idx="414">
                  <c:v>123.616438356164</c:v>
                </c:pt>
                <c:pt idx="415">
                  <c:v>126.34520547945201</c:v>
                </c:pt>
                <c:pt idx="416">
                  <c:v>130.98082191780821</c:v>
                </c:pt>
                <c:pt idx="417">
                  <c:v>132.09863013698629</c:v>
                </c:pt>
                <c:pt idx="418">
                  <c:v>132.19726027397249</c:v>
                </c:pt>
                <c:pt idx="419">
                  <c:v>133.47945205479451</c:v>
                </c:pt>
                <c:pt idx="420">
                  <c:v>133.7753424657534</c:v>
                </c:pt>
                <c:pt idx="421">
                  <c:v>134.56438356164381</c:v>
                </c:pt>
                <c:pt idx="422">
                  <c:v>134.95890410958901</c:v>
                </c:pt>
                <c:pt idx="423">
                  <c:v>135.2219178082197</c:v>
                </c:pt>
                <c:pt idx="424">
                  <c:v>136.47123287671241</c:v>
                </c:pt>
                <c:pt idx="425">
                  <c:v>138.2794520547944</c:v>
                </c:pt>
                <c:pt idx="426">
                  <c:v>138.34520547945201</c:v>
                </c:pt>
                <c:pt idx="427">
                  <c:v>139.39726027397259</c:v>
                </c:pt>
                <c:pt idx="428">
                  <c:v>142.2575342465752</c:v>
                </c:pt>
                <c:pt idx="429">
                  <c:v>142.61917808219181</c:v>
                </c:pt>
                <c:pt idx="430">
                  <c:v>148.04383561643809</c:v>
                </c:pt>
                <c:pt idx="431">
                  <c:v>148.07671232876689</c:v>
                </c:pt>
                <c:pt idx="432">
                  <c:v>148.99726027397261</c:v>
                </c:pt>
                <c:pt idx="433">
                  <c:v>149.49041095890479</c:v>
                </c:pt>
                <c:pt idx="434">
                  <c:v>149.65479452054711</c:v>
                </c:pt>
                <c:pt idx="435">
                  <c:v>151.7917808219174</c:v>
                </c:pt>
                <c:pt idx="436">
                  <c:v>152.21917808219169</c:v>
                </c:pt>
                <c:pt idx="437">
                  <c:v>153.8958904109594</c:v>
                </c:pt>
                <c:pt idx="438">
                  <c:v>157.28219178082199</c:v>
                </c:pt>
                <c:pt idx="439">
                  <c:v>159.682191780822</c:v>
                </c:pt>
                <c:pt idx="440">
                  <c:v>169.5780821917804</c:v>
                </c:pt>
                <c:pt idx="441">
                  <c:v>170.7287671232877</c:v>
                </c:pt>
                <c:pt idx="442">
                  <c:v>175.2</c:v>
                </c:pt>
                <c:pt idx="443">
                  <c:v>178.91506849315019</c:v>
                </c:pt>
                <c:pt idx="444">
                  <c:v>195.51780821917771</c:v>
                </c:pt>
                <c:pt idx="445">
                  <c:v>203.86849315068571</c:v>
                </c:pt>
              </c:numCache>
            </c:numRef>
          </c:xVal>
          <c:yVal>
            <c:numRef>
              <c:f>'RFS cPR v No cPR'!$B$1:$B$446</c:f>
              <c:numCache>
                <c:formatCode>General</c:formatCode>
                <c:ptCount val="446"/>
                <c:pt idx="0">
                  <c:v>100</c:v>
                </c:pt>
                <c:pt idx="1">
                  <c:v>99.732620000000026</c:v>
                </c:pt>
                <c:pt idx="2">
                  <c:v>99.465240000000023</c:v>
                </c:pt>
                <c:pt idx="3">
                  <c:v>99.197860000000006</c:v>
                </c:pt>
                <c:pt idx="4">
                  <c:v>98.930480000000003</c:v>
                </c:pt>
                <c:pt idx="6">
                  <c:v>98.6631</c:v>
                </c:pt>
                <c:pt idx="7">
                  <c:v>98.395719999999983</c:v>
                </c:pt>
                <c:pt idx="8">
                  <c:v>98.128339999999568</c:v>
                </c:pt>
                <c:pt idx="9">
                  <c:v>97.860960000000006</c:v>
                </c:pt>
                <c:pt idx="10">
                  <c:v>97.593580000000003</c:v>
                </c:pt>
                <c:pt idx="11">
                  <c:v>97.3262</c:v>
                </c:pt>
                <c:pt idx="12">
                  <c:v>97.3262</c:v>
                </c:pt>
                <c:pt idx="13">
                  <c:v>97.058089999999979</c:v>
                </c:pt>
                <c:pt idx="14">
                  <c:v>96.789969999999997</c:v>
                </c:pt>
                <c:pt idx="15">
                  <c:v>96.253739999999979</c:v>
                </c:pt>
                <c:pt idx="16">
                  <c:v>95.985620000000026</c:v>
                </c:pt>
                <c:pt idx="17">
                  <c:v>95.717510000000303</c:v>
                </c:pt>
                <c:pt idx="19">
                  <c:v>95.449390000000022</c:v>
                </c:pt>
                <c:pt idx="20">
                  <c:v>95.449390000000022</c:v>
                </c:pt>
                <c:pt idx="21">
                  <c:v>95.449390000000022</c:v>
                </c:pt>
                <c:pt idx="22">
                  <c:v>95.449390000000022</c:v>
                </c:pt>
                <c:pt idx="23">
                  <c:v>95.178989999999715</c:v>
                </c:pt>
                <c:pt idx="24">
                  <c:v>94.908600000000007</c:v>
                </c:pt>
                <c:pt idx="25">
                  <c:v>94.908600000000007</c:v>
                </c:pt>
                <c:pt idx="26">
                  <c:v>94.637429999999995</c:v>
                </c:pt>
                <c:pt idx="27">
                  <c:v>94.637429999999995</c:v>
                </c:pt>
                <c:pt idx="28">
                  <c:v>94.36548999999998</c:v>
                </c:pt>
                <c:pt idx="29">
                  <c:v>94.093540000000004</c:v>
                </c:pt>
                <c:pt idx="33">
                  <c:v>93.82159</c:v>
                </c:pt>
                <c:pt idx="34">
                  <c:v>93.548850000000002</c:v>
                </c:pt>
                <c:pt idx="35">
                  <c:v>93.274510000000006</c:v>
                </c:pt>
                <c:pt idx="36">
                  <c:v>92.72584999999998</c:v>
                </c:pt>
                <c:pt idx="37">
                  <c:v>92.72584999999998</c:v>
                </c:pt>
                <c:pt idx="38">
                  <c:v>92.449050000000199</c:v>
                </c:pt>
                <c:pt idx="41">
                  <c:v>92.17225999999998</c:v>
                </c:pt>
                <c:pt idx="42">
                  <c:v>91.894630000000006</c:v>
                </c:pt>
                <c:pt idx="43">
                  <c:v>91.894630000000006</c:v>
                </c:pt>
                <c:pt idx="45">
                  <c:v>91.616160000000022</c:v>
                </c:pt>
                <c:pt idx="46">
                  <c:v>91.336849999999998</c:v>
                </c:pt>
                <c:pt idx="47">
                  <c:v>91.05753</c:v>
                </c:pt>
                <c:pt idx="49">
                  <c:v>90.497170000000025</c:v>
                </c:pt>
                <c:pt idx="50">
                  <c:v>90.217000000000013</c:v>
                </c:pt>
                <c:pt idx="51">
                  <c:v>90.217000000000013</c:v>
                </c:pt>
                <c:pt idx="52">
                  <c:v>90.217000000000013</c:v>
                </c:pt>
                <c:pt idx="54">
                  <c:v>89.935069999999996</c:v>
                </c:pt>
                <c:pt idx="55">
                  <c:v>89.653139999999979</c:v>
                </c:pt>
                <c:pt idx="56">
                  <c:v>89.653139999999979</c:v>
                </c:pt>
                <c:pt idx="58">
                  <c:v>89.370319999999978</c:v>
                </c:pt>
                <c:pt idx="60">
                  <c:v>89.370319999999978</c:v>
                </c:pt>
                <c:pt idx="61">
                  <c:v>89.370319999999978</c:v>
                </c:pt>
                <c:pt idx="62">
                  <c:v>89.083879999999979</c:v>
                </c:pt>
                <c:pt idx="63">
                  <c:v>89.083879999999979</c:v>
                </c:pt>
                <c:pt idx="64">
                  <c:v>88.796510000000026</c:v>
                </c:pt>
                <c:pt idx="65">
                  <c:v>88.796510000000026</c:v>
                </c:pt>
                <c:pt idx="67">
                  <c:v>88.796510000000026</c:v>
                </c:pt>
                <c:pt idx="69">
                  <c:v>88.507270000000005</c:v>
                </c:pt>
                <c:pt idx="70">
                  <c:v>88.218030000000013</c:v>
                </c:pt>
                <c:pt idx="71">
                  <c:v>88.218030000000013</c:v>
                </c:pt>
                <c:pt idx="72">
                  <c:v>88.218030000000013</c:v>
                </c:pt>
                <c:pt idx="73">
                  <c:v>87.925920000000005</c:v>
                </c:pt>
                <c:pt idx="74">
                  <c:v>87.633799999999979</c:v>
                </c:pt>
                <c:pt idx="75">
                  <c:v>87.633799999999979</c:v>
                </c:pt>
                <c:pt idx="76">
                  <c:v>87.633799999999979</c:v>
                </c:pt>
                <c:pt idx="77">
                  <c:v>87.338749999999948</c:v>
                </c:pt>
                <c:pt idx="78">
                  <c:v>87.338749999999948</c:v>
                </c:pt>
                <c:pt idx="79">
                  <c:v>87.338749999999948</c:v>
                </c:pt>
                <c:pt idx="80">
                  <c:v>87.338749999999948</c:v>
                </c:pt>
                <c:pt idx="81">
                  <c:v>87.338749999999948</c:v>
                </c:pt>
                <c:pt idx="82">
                  <c:v>87.338749999999948</c:v>
                </c:pt>
                <c:pt idx="84">
                  <c:v>86.736400000000003</c:v>
                </c:pt>
                <c:pt idx="85">
                  <c:v>86.736400000000003</c:v>
                </c:pt>
                <c:pt idx="86">
                  <c:v>86.4341900000002</c:v>
                </c:pt>
                <c:pt idx="87">
                  <c:v>85.829749999999862</c:v>
                </c:pt>
                <c:pt idx="88">
                  <c:v>85.527540000000002</c:v>
                </c:pt>
                <c:pt idx="89">
                  <c:v>85.224240000000023</c:v>
                </c:pt>
                <c:pt idx="90">
                  <c:v>85.224240000000023</c:v>
                </c:pt>
                <c:pt idx="91">
                  <c:v>85.224240000000023</c:v>
                </c:pt>
                <c:pt idx="94">
                  <c:v>85.224240000000023</c:v>
                </c:pt>
                <c:pt idx="96">
                  <c:v>85.224240000000023</c:v>
                </c:pt>
                <c:pt idx="97">
                  <c:v>85.224240000000023</c:v>
                </c:pt>
                <c:pt idx="98">
                  <c:v>85.224240000000023</c:v>
                </c:pt>
                <c:pt idx="99">
                  <c:v>84.913220000000294</c:v>
                </c:pt>
                <c:pt idx="100">
                  <c:v>84.913220000000294</c:v>
                </c:pt>
                <c:pt idx="101">
                  <c:v>84.913220000000294</c:v>
                </c:pt>
                <c:pt idx="102">
                  <c:v>84.599879999999999</c:v>
                </c:pt>
                <c:pt idx="103">
                  <c:v>84.286540000000002</c:v>
                </c:pt>
                <c:pt idx="104">
                  <c:v>84.286540000000002</c:v>
                </c:pt>
                <c:pt idx="105">
                  <c:v>83.972049999999982</c:v>
                </c:pt>
                <c:pt idx="106">
                  <c:v>83.657539999999983</c:v>
                </c:pt>
                <c:pt idx="108">
                  <c:v>83.657539999999983</c:v>
                </c:pt>
                <c:pt idx="109">
                  <c:v>83.341860000000025</c:v>
                </c:pt>
                <c:pt idx="110">
                  <c:v>83.341860000000025</c:v>
                </c:pt>
                <c:pt idx="111">
                  <c:v>83.024959999999993</c:v>
                </c:pt>
                <c:pt idx="112">
                  <c:v>82.708070000000006</c:v>
                </c:pt>
                <c:pt idx="113">
                  <c:v>82.391180000000006</c:v>
                </c:pt>
                <c:pt idx="114">
                  <c:v>82.074299999999994</c:v>
                </c:pt>
                <c:pt idx="115">
                  <c:v>82.074299999999994</c:v>
                </c:pt>
                <c:pt idx="116">
                  <c:v>82.074299999999994</c:v>
                </c:pt>
                <c:pt idx="117">
                  <c:v>82.074299999999994</c:v>
                </c:pt>
                <c:pt idx="118">
                  <c:v>82.074299999999994</c:v>
                </c:pt>
                <c:pt idx="120">
                  <c:v>81.752429999999976</c:v>
                </c:pt>
                <c:pt idx="122">
                  <c:v>81.430580000000006</c:v>
                </c:pt>
                <c:pt idx="123">
                  <c:v>81.108709999999931</c:v>
                </c:pt>
                <c:pt idx="125">
                  <c:v>81.108709999999931</c:v>
                </c:pt>
                <c:pt idx="126">
                  <c:v>81.108709999999931</c:v>
                </c:pt>
                <c:pt idx="128">
                  <c:v>81.108709999999931</c:v>
                </c:pt>
                <c:pt idx="129">
                  <c:v>81.108709999999931</c:v>
                </c:pt>
                <c:pt idx="130">
                  <c:v>80.781660000000215</c:v>
                </c:pt>
                <c:pt idx="131">
                  <c:v>80.454610000000216</c:v>
                </c:pt>
                <c:pt idx="132">
                  <c:v>80.454610000000216</c:v>
                </c:pt>
                <c:pt idx="133">
                  <c:v>80.454610000000216</c:v>
                </c:pt>
                <c:pt idx="134">
                  <c:v>80.123529999999974</c:v>
                </c:pt>
                <c:pt idx="136">
                  <c:v>80.123529999999974</c:v>
                </c:pt>
                <c:pt idx="137">
                  <c:v>80.123529999999974</c:v>
                </c:pt>
                <c:pt idx="138">
                  <c:v>80.123529999999974</c:v>
                </c:pt>
                <c:pt idx="139">
                  <c:v>79.78828</c:v>
                </c:pt>
                <c:pt idx="140">
                  <c:v>79.453030000000012</c:v>
                </c:pt>
                <c:pt idx="141">
                  <c:v>79.117789999999999</c:v>
                </c:pt>
                <c:pt idx="142">
                  <c:v>79.117789999999999</c:v>
                </c:pt>
                <c:pt idx="144">
                  <c:v>79.117789999999999</c:v>
                </c:pt>
                <c:pt idx="146">
                  <c:v>79.117789999999999</c:v>
                </c:pt>
                <c:pt idx="147">
                  <c:v>78.776759999999982</c:v>
                </c:pt>
                <c:pt idx="148">
                  <c:v>78.435739999999981</c:v>
                </c:pt>
                <c:pt idx="149">
                  <c:v>78.094710000000006</c:v>
                </c:pt>
                <c:pt idx="152">
                  <c:v>77.753680000000003</c:v>
                </c:pt>
                <c:pt idx="154">
                  <c:v>77.412670000000006</c:v>
                </c:pt>
                <c:pt idx="155">
                  <c:v>77.412670000000006</c:v>
                </c:pt>
                <c:pt idx="156">
                  <c:v>77.412670000000006</c:v>
                </c:pt>
                <c:pt idx="157">
                  <c:v>76.380499999999998</c:v>
                </c:pt>
                <c:pt idx="158">
                  <c:v>76.380499999999998</c:v>
                </c:pt>
                <c:pt idx="159">
                  <c:v>76.380499999999998</c:v>
                </c:pt>
                <c:pt idx="160">
                  <c:v>76.03331</c:v>
                </c:pt>
                <c:pt idx="161">
                  <c:v>76.03331</c:v>
                </c:pt>
                <c:pt idx="162">
                  <c:v>75.684529999999995</c:v>
                </c:pt>
                <c:pt idx="164">
                  <c:v>75.684529999999995</c:v>
                </c:pt>
                <c:pt idx="165">
                  <c:v>75.332520000000002</c:v>
                </c:pt>
                <c:pt idx="166">
                  <c:v>75.332520000000002</c:v>
                </c:pt>
                <c:pt idx="167">
                  <c:v>75.332520000000002</c:v>
                </c:pt>
                <c:pt idx="168">
                  <c:v>75.332520000000002</c:v>
                </c:pt>
                <c:pt idx="169">
                  <c:v>75.332520000000002</c:v>
                </c:pt>
                <c:pt idx="171">
                  <c:v>74.972069999999974</c:v>
                </c:pt>
                <c:pt idx="172">
                  <c:v>74.611630000000005</c:v>
                </c:pt>
                <c:pt idx="173">
                  <c:v>74.611630000000005</c:v>
                </c:pt>
                <c:pt idx="174">
                  <c:v>74.611630000000005</c:v>
                </c:pt>
                <c:pt idx="175">
                  <c:v>74.611630000000005</c:v>
                </c:pt>
                <c:pt idx="176">
                  <c:v>74.611630000000005</c:v>
                </c:pt>
                <c:pt idx="177">
                  <c:v>74.244080000000025</c:v>
                </c:pt>
                <c:pt idx="178">
                  <c:v>74.244080000000025</c:v>
                </c:pt>
                <c:pt idx="179">
                  <c:v>74.244080000000025</c:v>
                </c:pt>
                <c:pt idx="180">
                  <c:v>74.244080000000025</c:v>
                </c:pt>
                <c:pt idx="181">
                  <c:v>73.870999999999981</c:v>
                </c:pt>
                <c:pt idx="183">
                  <c:v>73.497910000000303</c:v>
                </c:pt>
                <c:pt idx="184">
                  <c:v>73.12482</c:v>
                </c:pt>
                <c:pt idx="185">
                  <c:v>73.12482</c:v>
                </c:pt>
                <c:pt idx="189">
                  <c:v>72.749830000000003</c:v>
                </c:pt>
                <c:pt idx="191">
                  <c:v>72.37482</c:v>
                </c:pt>
                <c:pt idx="192">
                  <c:v>71.999830000000003</c:v>
                </c:pt>
                <c:pt idx="193">
                  <c:v>71.62482</c:v>
                </c:pt>
                <c:pt idx="194">
                  <c:v>71.62482</c:v>
                </c:pt>
                <c:pt idx="196">
                  <c:v>71.247860000000301</c:v>
                </c:pt>
                <c:pt idx="198">
                  <c:v>70.870879999999772</c:v>
                </c:pt>
                <c:pt idx="199">
                  <c:v>70.493910000000199</c:v>
                </c:pt>
                <c:pt idx="200">
                  <c:v>70.11694</c:v>
                </c:pt>
                <c:pt idx="203">
                  <c:v>70.11694</c:v>
                </c:pt>
                <c:pt idx="205">
                  <c:v>70.11694</c:v>
                </c:pt>
                <c:pt idx="206">
                  <c:v>70.11694</c:v>
                </c:pt>
                <c:pt idx="207">
                  <c:v>70.11694</c:v>
                </c:pt>
                <c:pt idx="208">
                  <c:v>69.731680000000026</c:v>
                </c:pt>
                <c:pt idx="209">
                  <c:v>69.731680000000026</c:v>
                </c:pt>
                <c:pt idx="212">
                  <c:v>69.731680000000026</c:v>
                </c:pt>
                <c:pt idx="213">
                  <c:v>69.731680000000026</c:v>
                </c:pt>
                <c:pt idx="214">
                  <c:v>69.339929999999995</c:v>
                </c:pt>
                <c:pt idx="216">
                  <c:v>68.948180000000022</c:v>
                </c:pt>
                <c:pt idx="217">
                  <c:v>68.948180000000022</c:v>
                </c:pt>
                <c:pt idx="218">
                  <c:v>68.554180000000002</c:v>
                </c:pt>
                <c:pt idx="219">
                  <c:v>68.160200000000003</c:v>
                </c:pt>
                <c:pt idx="220">
                  <c:v>68.160200000000003</c:v>
                </c:pt>
                <c:pt idx="221">
                  <c:v>68.160200000000003</c:v>
                </c:pt>
                <c:pt idx="222">
                  <c:v>68.160200000000003</c:v>
                </c:pt>
                <c:pt idx="225">
                  <c:v>67.756879999999981</c:v>
                </c:pt>
                <c:pt idx="226">
                  <c:v>66.950260000000199</c:v>
                </c:pt>
                <c:pt idx="227">
                  <c:v>66.950260000000199</c:v>
                </c:pt>
                <c:pt idx="228">
                  <c:v>66.950260000000199</c:v>
                </c:pt>
                <c:pt idx="229">
                  <c:v>66.539520000000024</c:v>
                </c:pt>
                <c:pt idx="231">
                  <c:v>66.539520000000024</c:v>
                </c:pt>
                <c:pt idx="233">
                  <c:v>66.539520000000024</c:v>
                </c:pt>
                <c:pt idx="234">
                  <c:v>66.539520000000024</c:v>
                </c:pt>
                <c:pt idx="235">
                  <c:v>66.121030000000005</c:v>
                </c:pt>
                <c:pt idx="236">
                  <c:v>66.121030000000005</c:v>
                </c:pt>
                <c:pt idx="237">
                  <c:v>66.121030000000005</c:v>
                </c:pt>
                <c:pt idx="238">
                  <c:v>66.121030000000005</c:v>
                </c:pt>
                <c:pt idx="239">
                  <c:v>66.121030000000005</c:v>
                </c:pt>
                <c:pt idx="240">
                  <c:v>66.121030000000005</c:v>
                </c:pt>
                <c:pt idx="242">
                  <c:v>65.686019999999999</c:v>
                </c:pt>
                <c:pt idx="243">
                  <c:v>65.686019999999999</c:v>
                </c:pt>
                <c:pt idx="244">
                  <c:v>65.248120000000199</c:v>
                </c:pt>
                <c:pt idx="245">
                  <c:v>64.810210000000026</c:v>
                </c:pt>
                <c:pt idx="246">
                  <c:v>64.372299999999981</c:v>
                </c:pt>
                <c:pt idx="247">
                  <c:v>64.372299999999981</c:v>
                </c:pt>
                <c:pt idx="248">
                  <c:v>63.93139</c:v>
                </c:pt>
                <c:pt idx="249">
                  <c:v>63.93139</c:v>
                </c:pt>
                <c:pt idx="250">
                  <c:v>63.93139</c:v>
                </c:pt>
                <c:pt idx="251">
                  <c:v>63.481169999999999</c:v>
                </c:pt>
                <c:pt idx="252">
                  <c:v>63.030950000000011</c:v>
                </c:pt>
                <c:pt idx="254">
                  <c:v>63.030950000000011</c:v>
                </c:pt>
                <c:pt idx="256">
                  <c:v>62.577489999999997</c:v>
                </c:pt>
                <c:pt idx="257">
                  <c:v>62.124030000000012</c:v>
                </c:pt>
                <c:pt idx="258">
                  <c:v>62.124030000000012</c:v>
                </c:pt>
                <c:pt idx="259">
                  <c:v>61.66724</c:v>
                </c:pt>
                <c:pt idx="260">
                  <c:v>61.66724</c:v>
                </c:pt>
                <c:pt idx="261">
                  <c:v>61.207040000000013</c:v>
                </c:pt>
                <c:pt idx="263">
                  <c:v>61.207040000000013</c:v>
                </c:pt>
                <c:pt idx="265">
                  <c:v>60.743340000000003</c:v>
                </c:pt>
                <c:pt idx="266">
                  <c:v>60.743340000000003</c:v>
                </c:pt>
                <c:pt idx="267">
                  <c:v>60.743340000000003</c:v>
                </c:pt>
                <c:pt idx="268">
                  <c:v>60.743340000000003</c:v>
                </c:pt>
                <c:pt idx="270">
                  <c:v>60.743340000000003</c:v>
                </c:pt>
                <c:pt idx="271">
                  <c:v>60.265050000000109</c:v>
                </c:pt>
                <c:pt idx="272">
                  <c:v>59.786760000000001</c:v>
                </c:pt>
                <c:pt idx="273">
                  <c:v>59.786760000000001</c:v>
                </c:pt>
                <c:pt idx="274">
                  <c:v>59.786760000000001</c:v>
                </c:pt>
                <c:pt idx="277">
                  <c:v>59.786760000000001</c:v>
                </c:pt>
                <c:pt idx="280">
                  <c:v>59.786760000000001</c:v>
                </c:pt>
                <c:pt idx="281">
                  <c:v>59.786760000000001</c:v>
                </c:pt>
                <c:pt idx="282">
                  <c:v>59.288540000000012</c:v>
                </c:pt>
                <c:pt idx="283">
                  <c:v>59.288540000000012</c:v>
                </c:pt>
                <c:pt idx="284">
                  <c:v>59.288540000000012</c:v>
                </c:pt>
                <c:pt idx="285">
                  <c:v>59.288540000000012</c:v>
                </c:pt>
                <c:pt idx="287">
                  <c:v>58.777430000000003</c:v>
                </c:pt>
                <c:pt idx="288">
                  <c:v>58.777430000000003</c:v>
                </c:pt>
                <c:pt idx="290">
                  <c:v>58.777430000000003</c:v>
                </c:pt>
                <c:pt idx="291">
                  <c:v>58.257269999999998</c:v>
                </c:pt>
                <c:pt idx="292">
                  <c:v>58.257269999999998</c:v>
                </c:pt>
                <c:pt idx="293">
                  <c:v>58.257269999999998</c:v>
                </c:pt>
                <c:pt idx="294">
                  <c:v>58.257269999999998</c:v>
                </c:pt>
                <c:pt idx="295">
                  <c:v>58.257269999999998</c:v>
                </c:pt>
                <c:pt idx="298">
                  <c:v>57.717849999999999</c:v>
                </c:pt>
                <c:pt idx="299">
                  <c:v>57.717849999999999</c:v>
                </c:pt>
                <c:pt idx="300">
                  <c:v>57.173350000000013</c:v>
                </c:pt>
                <c:pt idx="302">
                  <c:v>57.173350000000013</c:v>
                </c:pt>
                <c:pt idx="303">
                  <c:v>57.173350000000013</c:v>
                </c:pt>
                <c:pt idx="304">
                  <c:v>57.173350000000013</c:v>
                </c:pt>
                <c:pt idx="306">
                  <c:v>57.173350000000013</c:v>
                </c:pt>
                <c:pt idx="307">
                  <c:v>57.173350000000013</c:v>
                </c:pt>
                <c:pt idx="309">
                  <c:v>56.601610000000001</c:v>
                </c:pt>
                <c:pt idx="310">
                  <c:v>56.601610000000001</c:v>
                </c:pt>
                <c:pt idx="311">
                  <c:v>56.024040000000007</c:v>
                </c:pt>
                <c:pt idx="313">
                  <c:v>56.024040000000007</c:v>
                </c:pt>
                <c:pt idx="315">
                  <c:v>56.024040000000007</c:v>
                </c:pt>
                <c:pt idx="316">
                  <c:v>55.434310000000011</c:v>
                </c:pt>
                <c:pt idx="317">
                  <c:v>55.434310000000011</c:v>
                </c:pt>
                <c:pt idx="318">
                  <c:v>55.434310000000011</c:v>
                </c:pt>
                <c:pt idx="319">
                  <c:v>55.434310000000011</c:v>
                </c:pt>
                <c:pt idx="321">
                  <c:v>55.434310000000011</c:v>
                </c:pt>
                <c:pt idx="322">
                  <c:v>55.434310000000011</c:v>
                </c:pt>
                <c:pt idx="327">
                  <c:v>55.434310000000011</c:v>
                </c:pt>
                <c:pt idx="329">
                  <c:v>55.434310000000011</c:v>
                </c:pt>
                <c:pt idx="330">
                  <c:v>55.434310000000011</c:v>
                </c:pt>
                <c:pt idx="333">
                  <c:v>54.782150000000101</c:v>
                </c:pt>
                <c:pt idx="335">
                  <c:v>54.782150000000101</c:v>
                </c:pt>
                <c:pt idx="336">
                  <c:v>54.122130000000162</c:v>
                </c:pt>
                <c:pt idx="337">
                  <c:v>54.122130000000162</c:v>
                </c:pt>
                <c:pt idx="338">
                  <c:v>54.122130000000162</c:v>
                </c:pt>
                <c:pt idx="339">
                  <c:v>54.122130000000162</c:v>
                </c:pt>
                <c:pt idx="340">
                  <c:v>54.122130000000162</c:v>
                </c:pt>
                <c:pt idx="341">
                  <c:v>54.122130000000162</c:v>
                </c:pt>
                <c:pt idx="342">
                  <c:v>54.122130000000162</c:v>
                </c:pt>
                <c:pt idx="343">
                  <c:v>54.122130000000162</c:v>
                </c:pt>
                <c:pt idx="344">
                  <c:v>54.122130000000162</c:v>
                </c:pt>
                <c:pt idx="345">
                  <c:v>54.122130000000162</c:v>
                </c:pt>
                <c:pt idx="348">
                  <c:v>54.122130000000162</c:v>
                </c:pt>
                <c:pt idx="349">
                  <c:v>54.122130000000162</c:v>
                </c:pt>
                <c:pt idx="350">
                  <c:v>54.122130000000162</c:v>
                </c:pt>
                <c:pt idx="351">
                  <c:v>54.122130000000162</c:v>
                </c:pt>
                <c:pt idx="353">
                  <c:v>54.122130000000162</c:v>
                </c:pt>
                <c:pt idx="354">
                  <c:v>54.122130000000162</c:v>
                </c:pt>
                <c:pt idx="355">
                  <c:v>54.122130000000162</c:v>
                </c:pt>
                <c:pt idx="356">
                  <c:v>54.122130000000162</c:v>
                </c:pt>
                <c:pt idx="357">
                  <c:v>54.122130000000162</c:v>
                </c:pt>
                <c:pt idx="360">
                  <c:v>54.122130000000162</c:v>
                </c:pt>
                <c:pt idx="362">
                  <c:v>53.249190000000013</c:v>
                </c:pt>
                <c:pt idx="363">
                  <c:v>53.249190000000013</c:v>
                </c:pt>
                <c:pt idx="364">
                  <c:v>53.249190000000013</c:v>
                </c:pt>
                <c:pt idx="365">
                  <c:v>53.249190000000013</c:v>
                </c:pt>
                <c:pt idx="366">
                  <c:v>53.249190000000013</c:v>
                </c:pt>
                <c:pt idx="367">
                  <c:v>53.249190000000013</c:v>
                </c:pt>
                <c:pt idx="368">
                  <c:v>53.249190000000013</c:v>
                </c:pt>
                <c:pt idx="371">
                  <c:v>53.249190000000013</c:v>
                </c:pt>
                <c:pt idx="372">
                  <c:v>53.249190000000013</c:v>
                </c:pt>
                <c:pt idx="375">
                  <c:v>53.249190000000013</c:v>
                </c:pt>
                <c:pt idx="376">
                  <c:v>53.249190000000013</c:v>
                </c:pt>
                <c:pt idx="377">
                  <c:v>53.249190000000013</c:v>
                </c:pt>
                <c:pt idx="379">
                  <c:v>53.249190000000013</c:v>
                </c:pt>
                <c:pt idx="380">
                  <c:v>53.249190000000013</c:v>
                </c:pt>
                <c:pt idx="381">
                  <c:v>53.249190000000013</c:v>
                </c:pt>
                <c:pt idx="383">
                  <c:v>53.249190000000013</c:v>
                </c:pt>
                <c:pt idx="384">
                  <c:v>53.249190000000013</c:v>
                </c:pt>
                <c:pt idx="385">
                  <c:v>53.249190000000013</c:v>
                </c:pt>
                <c:pt idx="387">
                  <c:v>53.249190000000013</c:v>
                </c:pt>
                <c:pt idx="388">
                  <c:v>53.249190000000013</c:v>
                </c:pt>
                <c:pt idx="389">
                  <c:v>53.249190000000013</c:v>
                </c:pt>
                <c:pt idx="390">
                  <c:v>53.249190000000013</c:v>
                </c:pt>
                <c:pt idx="391">
                  <c:v>53.249190000000013</c:v>
                </c:pt>
                <c:pt idx="392">
                  <c:v>53.249190000000013</c:v>
                </c:pt>
                <c:pt idx="396">
                  <c:v>53.249190000000013</c:v>
                </c:pt>
                <c:pt idx="397">
                  <c:v>53.249190000000013</c:v>
                </c:pt>
                <c:pt idx="398">
                  <c:v>53.249190000000013</c:v>
                </c:pt>
                <c:pt idx="401">
                  <c:v>53.249190000000013</c:v>
                </c:pt>
                <c:pt idx="402">
                  <c:v>53.249190000000013</c:v>
                </c:pt>
                <c:pt idx="403">
                  <c:v>53.249190000000013</c:v>
                </c:pt>
                <c:pt idx="404">
                  <c:v>53.249190000000013</c:v>
                </c:pt>
                <c:pt idx="406">
                  <c:v>53.249190000000013</c:v>
                </c:pt>
                <c:pt idx="407">
                  <c:v>53.249190000000013</c:v>
                </c:pt>
                <c:pt idx="408">
                  <c:v>53.249190000000013</c:v>
                </c:pt>
                <c:pt idx="411">
                  <c:v>53.249190000000013</c:v>
                </c:pt>
                <c:pt idx="412">
                  <c:v>53.249190000000013</c:v>
                </c:pt>
                <c:pt idx="414">
                  <c:v>53.249190000000013</c:v>
                </c:pt>
                <c:pt idx="417">
                  <c:v>53.249190000000013</c:v>
                </c:pt>
                <c:pt idx="418">
                  <c:v>50.934010000000001</c:v>
                </c:pt>
                <c:pt idx="419">
                  <c:v>50.934010000000001</c:v>
                </c:pt>
                <c:pt idx="421">
                  <c:v>50.934010000000001</c:v>
                </c:pt>
                <c:pt idx="422">
                  <c:v>50.934010000000001</c:v>
                </c:pt>
                <c:pt idx="423">
                  <c:v>50.934010000000001</c:v>
                </c:pt>
                <c:pt idx="424">
                  <c:v>50.934010000000001</c:v>
                </c:pt>
                <c:pt idx="425">
                  <c:v>47.937890000000003</c:v>
                </c:pt>
                <c:pt idx="426">
                  <c:v>47.937890000000003</c:v>
                </c:pt>
                <c:pt idx="428">
                  <c:v>47.937890000000003</c:v>
                </c:pt>
                <c:pt idx="429">
                  <c:v>47.937890000000003</c:v>
                </c:pt>
                <c:pt idx="430">
                  <c:v>44.250360000000001</c:v>
                </c:pt>
                <c:pt idx="431">
                  <c:v>40.562830000000012</c:v>
                </c:pt>
                <c:pt idx="432">
                  <c:v>40.562830000000012</c:v>
                </c:pt>
                <c:pt idx="433">
                  <c:v>40.562830000000012</c:v>
                </c:pt>
                <c:pt idx="436">
                  <c:v>40.562830000000012</c:v>
                </c:pt>
                <c:pt idx="437">
                  <c:v>40.562830000000012</c:v>
                </c:pt>
                <c:pt idx="438">
                  <c:v>40.562830000000012</c:v>
                </c:pt>
                <c:pt idx="439">
                  <c:v>33.80236</c:v>
                </c:pt>
                <c:pt idx="440">
                  <c:v>33.80236</c:v>
                </c:pt>
                <c:pt idx="441">
                  <c:v>33.80236</c:v>
                </c:pt>
                <c:pt idx="442">
                  <c:v>33.80236</c:v>
                </c:pt>
                <c:pt idx="443">
                  <c:v>33.80236</c:v>
                </c:pt>
                <c:pt idx="444">
                  <c:v>33.80236</c:v>
                </c:pt>
              </c:numCache>
            </c:numRef>
          </c:yVal>
          <c:smooth val="1"/>
          <c:extLst>
            <c:ext xmlns:c16="http://schemas.microsoft.com/office/drawing/2014/chart" uri="{C3380CC4-5D6E-409C-BE32-E72D297353CC}">
              <c16:uniqueId val="{00000000-4587-4DC9-BBB4-0BD75AC28FDC}"/>
            </c:ext>
          </c:extLst>
        </c:ser>
        <c:ser>
          <c:idx val="1"/>
          <c:order val="1"/>
          <c:spPr>
            <a:ln>
              <a:solidFill>
                <a:srgbClr val="FF00FF"/>
              </a:solidFill>
            </a:ln>
          </c:spPr>
          <c:marker>
            <c:symbol val="none"/>
          </c:marker>
          <c:xVal>
            <c:numRef>
              <c:f>'RFS cPR v No cPR'!$A$1:$A$446</c:f>
              <c:numCache>
                <c:formatCode>General</c:formatCode>
                <c:ptCount val="446"/>
                <c:pt idx="0">
                  <c:v>0</c:v>
                </c:pt>
                <c:pt idx="1">
                  <c:v>3.2876712328767203E-2</c:v>
                </c:pt>
                <c:pt idx="2">
                  <c:v>9.8630136986301395E-2</c:v>
                </c:pt>
                <c:pt idx="3">
                  <c:v>0.13150684931506801</c:v>
                </c:pt>
                <c:pt idx="4">
                  <c:v>0.36164383561643798</c:v>
                </c:pt>
                <c:pt idx="5">
                  <c:v>0.39452054794520702</c:v>
                </c:pt>
                <c:pt idx="6">
                  <c:v>0.42739726027397401</c:v>
                </c:pt>
                <c:pt idx="7">
                  <c:v>0.59178082191780801</c:v>
                </c:pt>
                <c:pt idx="8">
                  <c:v>0.69041095890410897</c:v>
                </c:pt>
                <c:pt idx="9">
                  <c:v>1.117808219178082</c:v>
                </c:pt>
                <c:pt idx="10">
                  <c:v>1.183561643835616</c:v>
                </c:pt>
                <c:pt idx="11">
                  <c:v>1.2164383561643799</c:v>
                </c:pt>
                <c:pt idx="12">
                  <c:v>1.2493150684931511</c:v>
                </c:pt>
                <c:pt idx="13">
                  <c:v>1.446575342465753</c:v>
                </c:pt>
                <c:pt idx="14">
                  <c:v>1.47945205479452</c:v>
                </c:pt>
                <c:pt idx="15">
                  <c:v>1.7424657534246539</c:v>
                </c:pt>
                <c:pt idx="16">
                  <c:v>1.775342465753424</c:v>
                </c:pt>
                <c:pt idx="17">
                  <c:v>2.0054794520547938</c:v>
                </c:pt>
                <c:pt idx="18">
                  <c:v>2.169863013698623</c:v>
                </c:pt>
                <c:pt idx="19">
                  <c:v>2.2356164383561632</c:v>
                </c:pt>
                <c:pt idx="20">
                  <c:v>2.3671232876712409</c:v>
                </c:pt>
                <c:pt idx="21">
                  <c:v>2.4986301369863009</c:v>
                </c:pt>
                <c:pt idx="22">
                  <c:v>2.6301369863013768</c:v>
                </c:pt>
                <c:pt idx="23">
                  <c:v>2.7287671232876711</c:v>
                </c:pt>
                <c:pt idx="24">
                  <c:v>2.827397260273981</c:v>
                </c:pt>
                <c:pt idx="25">
                  <c:v>2.9589041095890392</c:v>
                </c:pt>
                <c:pt idx="26">
                  <c:v>3.0246575342465749</c:v>
                </c:pt>
                <c:pt idx="27">
                  <c:v>3.0575342465753601</c:v>
                </c:pt>
                <c:pt idx="28">
                  <c:v>3.1890410958904112</c:v>
                </c:pt>
                <c:pt idx="29">
                  <c:v>3.2219178082191831</c:v>
                </c:pt>
                <c:pt idx="30">
                  <c:v>3.32054794520548</c:v>
                </c:pt>
                <c:pt idx="31">
                  <c:v>3.3863013698630131</c:v>
                </c:pt>
                <c:pt idx="32">
                  <c:v>3.4191780821917801</c:v>
                </c:pt>
                <c:pt idx="33">
                  <c:v>3.517808219178074</c:v>
                </c:pt>
                <c:pt idx="34">
                  <c:v>3.7150684931506661</c:v>
                </c:pt>
                <c:pt idx="35">
                  <c:v>3.8465753424657532</c:v>
                </c:pt>
                <c:pt idx="36">
                  <c:v>3.9452054794520541</c:v>
                </c:pt>
                <c:pt idx="37">
                  <c:v>4.0109589041095894</c:v>
                </c:pt>
                <c:pt idx="38">
                  <c:v>4.0767123287671234</c:v>
                </c:pt>
                <c:pt idx="39">
                  <c:v>4.1095890410958864</c:v>
                </c:pt>
                <c:pt idx="40">
                  <c:v>4.3068493150684928</c:v>
                </c:pt>
                <c:pt idx="41">
                  <c:v>4.3397260273972602</c:v>
                </c:pt>
                <c:pt idx="42">
                  <c:v>4.4712328767123406</c:v>
                </c:pt>
                <c:pt idx="43">
                  <c:v>4.5041095890410956</c:v>
                </c:pt>
                <c:pt idx="44">
                  <c:v>4.7342465753424703</c:v>
                </c:pt>
                <c:pt idx="45">
                  <c:v>4.8657534246575374</c:v>
                </c:pt>
                <c:pt idx="46">
                  <c:v>5.0301369863013701</c:v>
                </c:pt>
                <c:pt idx="47">
                  <c:v>5.095890410958904</c:v>
                </c:pt>
                <c:pt idx="48">
                  <c:v>5.1287671232876724</c:v>
                </c:pt>
                <c:pt idx="49">
                  <c:v>5.2273972602739676</c:v>
                </c:pt>
                <c:pt idx="50">
                  <c:v>5.2602739726027403</c:v>
                </c:pt>
                <c:pt idx="51">
                  <c:v>5.3917808219178056</c:v>
                </c:pt>
                <c:pt idx="52">
                  <c:v>5.4904109589041088</c:v>
                </c:pt>
                <c:pt idx="53">
                  <c:v>5.5232876712328762</c:v>
                </c:pt>
                <c:pt idx="54">
                  <c:v>5.6219178082191554</c:v>
                </c:pt>
                <c:pt idx="55">
                  <c:v>5.6876712328767027</c:v>
                </c:pt>
                <c:pt idx="56">
                  <c:v>5.7205479452054746</c:v>
                </c:pt>
                <c:pt idx="57">
                  <c:v>5.7534246575342456</c:v>
                </c:pt>
                <c:pt idx="58">
                  <c:v>5.786301369863013</c:v>
                </c:pt>
                <c:pt idx="59">
                  <c:v>5.852054794520547</c:v>
                </c:pt>
                <c:pt idx="60">
                  <c:v>5.884931506849278</c:v>
                </c:pt>
                <c:pt idx="61">
                  <c:v>5.9178082191780774</c:v>
                </c:pt>
                <c:pt idx="62">
                  <c:v>6.0493150684931498</c:v>
                </c:pt>
                <c:pt idx="63">
                  <c:v>6.2136986301369861</c:v>
                </c:pt>
                <c:pt idx="64">
                  <c:v>6.2465753424657464</c:v>
                </c:pt>
                <c:pt idx="65">
                  <c:v>6.2794520547945476</c:v>
                </c:pt>
                <c:pt idx="66">
                  <c:v>6.345205479452054</c:v>
                </c:pt>
                <c:pt idx="67">
                  <c:v>6.4438356164383546</c:v>
                </c:pt>
                <c:pt idx="68">
                  <c:v>6.5095890410958894</c:v>
                </c:pt>
                <c:pt idx="69">
                  <c:v>6.5424657534246702</c:v>
                </c:pt>
                <c:pt idx="70">
                  <c:v>6.5753424657534421</c:v>
                </c:pt>
                <c:pt idx="71">
                  <c:v>6.6082191780821908</c:v>
                </c:pt>
                <c:pt idx="72">
                  <c:v>6.6739726027397284</c:v>
                </c:pt>
                <c:pt idx="73">
                  <c:v>6.7068493150684922</c:v>
                </c:pt>
                <c:pt idx="74">
                  <c:v>6.7726027397260324</c:v>
                </c:pt>
                <c:pt idx="75">
                  <c:v>6.8054794520547954</c:v>
                </c:pt>
                <c:pt idx="76">
                  <c:v>6.8383561643835717</c:v>
                </c:pt>
                <c:pt idx="77">
                  <c:v>6.8712328767123303</c:v>
                </c:pt>
                <c:pt idx="78">
                  <c:v>6.9369863013698634</c:v>
                </c:pt>
                <c:pt idx="79">
                  <c:v>7.1342465753424653</c:v>
                </c:pt>
                <c:pt idx="80">
                  <c:v>7.1671232876712274</c:v>
                </c:pt>
                <c:pt idx="81">
                  <c:v>7.1999999999999966</c:v>
                </c:pt>
                <c:pt idx="82">
                  <c:v>7.3643835616438347</c:v>
                </c:pt>
                <c:pt idx="83">
                  <c:v>7.4630136986301414</c:v>
                </c:pt>
                <c:pt idx="84">
                  <c:v>7.5287671232876816</c:v>
                </c:pt>
                <c:pt idx="85">
                  <c:v>7.5945205479451694</c:v>
                </c:pt>
                <c:pt idx="86">
                  <c:v>7.6273972602739457</c:v>
                </c:pt>
                <c:pt idx="87">
                  <c:v>7.6602739726027389</c:v>
                </c:pt>
                <c:pt idx="88">
                  <c:v>7.8575342465752867</c:v>
                </c:pt>
                <c:pt idx="89">
                  <c:v>7.8904109589041056</c:v>
                </c:pt>
                <c:pt idx="90">
                  <c:v>7.9232876712328784</c:v>
                </c:pt>
                <c:pt idx="91">
                  <c:v>7.95616438356166</c:v>
                </c:pt>
                <c:pt idx="92">
                  <c:v>8.0219178082191682</c:v>
                </c:pt>
                <c:pt idx="93">
                  <c:v>8.2191780821917124</c:v>
                </c:pt>
                <c:pt idx="94">
                  <c:v>8.3506849315068905</c:v>
                </c:pt>
                <c:pt idx="95">
                  <c:v>8.5479452054794471</c:v>
                </c:pt>
                <c:pt idx="96">
                  <c:v>8.6465753424657485</c:v>
                </c:pt>
                <c:pt idx="97">
                  <c:v>8.6794520547945204</c:v>
                </c:pt>
                <c:pt idx="98">
                  <c:v>8.7123287671232532</c:v>
                </c:pt>
                <c:pt idx="99">
                  <c:v>8.8109589041095884</c:v>
                </c:pt>
                <c:pt idx="100">
                  <c:v>8.9424657534246563</c:v>
                </c:pt>
                <c:pt idx="101">
                  <c:v>9.0082191780821912</c:v>
                </c:pt>
                <c:pt idx="102">
                  <c:v>9.0739726027397172</c:v>
                </c:pt>
                <c:pt idx="103">
                  <c:v>9.2383561643835002</c:v>
                </c:pt>
                <c:pt idx="104">
                  <c:v>9.2712328767123271</c:v>
                </c:pt>
                <c:pt idx="105">
                  <c:v>9.3041095890411007</c:v>
                </c:pt>
                <c:pt idx="106">
                  <c:v>9.3698630136986552</c:v>
                </c:pt>
                <c:pt idx="107">
                  <c:v>9.4684931506849548</c:v>
                </c:pt>
                <c:pt idx="108">
                  <c:v>9.665753424657531</c:v>
                </c:pt>
                <c:pt idx="109">
                  <c:v>9.8630136986301356</c:v>
                </c:pt>
                <c:pt idx="110">
                  <c:v>9.9287671232876686</c:v>
                </c:pt>
                <c:pt idx="111">
                  <c:v>10.06027397260274</c:v>
                </c:pt>
                <c:pt idx="112">
                  <c:v>10.15890410958905</c:v>
                </c:pt>
                <c:pt idx="113">
                  <c:v>10.224657534246569</c:v>
                </c:pt>
                <c:pt idx="114">
                  <c:v>10.29041095890412</c:v>
                </c:pt>
                <c:pt idx="115">
                  <c:v>10.45479452054798</c:v>
                </c:pt>
                <c:pt idx="116">
                  <c:v>10.783561643835609</c:v>
                </c:pt>
                <c:pt idx="117">
                  <c:v>10.84931506849315</c:v>
                </c:pt>
                <c:pt idx="118">
                  <c:v>10.88219178082192</c:v>
                </c:pt>
                <c:pt idx="119">
                  <c:v>10.98082191780823</c:v>
                </c:pt>
                <c:pt idx="120">
                  <c:v>11.11232876712327</c:v>
                </c:pt>
                <c:pt idx="121">
                  <c:v>11.210958904109569</c:v>
                </c:pt>
                <c:pt idx="122">
                  <c:v>11.309589041095929</c:v>
                </c:pt>
                <c:pt idx="123">
                  <c:v>11.342465753424669</c:v>
                </c:pt>
                <c:pt idx="124">
                  <c:v>11.44109589041096</c:v>
                </c:pt>
                <c:pt idx="125">
                  <c:v>11.50684931506853</c:v>
                </c:pt>
                <c:pt idx="126">
                  <c:v>11.736986301369861</c:v>
                </c:pt>
                <c:pt idx="127">
                  <c:v>11.802739726027429</c:v>
                </c:pt>
                <c:pt idx="128">
                  <c:v>11.835616438356171</c:v>
                </c:pt>
                <c:pt idx="129">
                  <c:v>12</c:v>
                </c:pt>
                <c:pt idx="130">
                  <c:v>12.03287671232877</c:v>
                </c:pt>
                <c:pt idx="131">
                  <c:v>12.13150684931507</c:v>
                </c:pt>
                <c:pt idx="132">
                  <c:v>12.328767123287671</c:v>
                </c:pt>
                <c:pt idx="133">
                  <c:v>12.42739726027397</c:v>
                </c:pt>
                <c:pt idx="134">
                  <c:v>12.59178082191781</c:v>
                </c:pt>
                <c:pt idx="135">
                  <c:v>12.75616438356165</c:v>
                </c:pt>
                <c:pt idx="136">
                  <c:v>12.953424657534301</c:v>
                </c:pt>
                <c:pt idx="137">
                  <c:v>12.986301369863011</c:v>
                </c:pt>
                <c:pt idx="138">
                  <c:v>13.084931506849321</c:v>
                </c:pt>
                <c:pt idx="139">
                  <c:v>13.31506849315068</c:v>
                </c:pt>
                <c:pt idx="140">
                  <c:v>13.34794520547945</c:v>
                </c:pt>
                <c:pt idx="141">
                  <c:v>13.380821917808239</c:v>
                </c:pt>
                <c:pt idx="142">
                  <c:v>13.578082191780821</c:v>
                </c:pt>
                <c:pt idx="143">
                  <c:v>14.0054794520548</c:v>
                </c:pt>
                <c:pt idx="144">
                  <c:v>14.20273972602741</c:v>
                </c:pt>
                <c:pt idx="145">
                  <c:v>14.53150684931507</c:v>
                </c:pt>
                <c:pt idx="146">
                  <c:v>14.56438356164383</c:v>
                </c:pt>
                <c:pt idx="147">
                  <c:v>14.728767123287669</c:v>
                </c:pt>
                <c:pt idx="148">
                  <c:v>14.827397260273971</c:v>
                </c:pt>
                <c:pt idx="149">
                  <c:v>14.991780821917811</c:v>
                </c:pt>
                <c:pt idx="150">
                  <c:v>15.057534246575379</c:v>
                </c:pt>
                <c:pt idx="151">
                  <c:v>15.221917808219169</c:v>
                </c:pt>
                <c:pt idx="152">
                  <c:v>15.353424657534299</c:v>
                </c:pt>
                <c:pt idx="153">
                  <c:v>15.484931506849341</c:v>
                </c:pt>
                <c:pt idx="154">
                  <c:v>15.71506849315065</c:v>
                </c:pt>
                <c:pt idx="155">
                  <c:v>15.813698630137001</c:v>
                </c:pt>
                <c:pt idx="156">
                  <c:v>15.879452054794539</c:v>
                </c:pt>
                <c:pt idx="157">
                  <c:v>15.91232876712329</c:v>
                </c:pt>
                <c:pt idx="158">
                  <c:v>15.945205479452049</c:v>
                </c:pt>
                <c:pt idx="159">
                  <c:v>16.60273972602732</c:v>
                </c:pt>
                <c:pt idx="160">
                  <c:v>17.030136986301279</c:v>
                </c:pt>
                <c:pt idx="161">
                  <c:v>17.06301369863013</c:v>
                </c:pt>
                <c:pt idx="162">
                  <c:v>17.128767123287709</c:v>
                </c:pt>
                <c:pt idx="163">
                  <c:v>17.194520547945181</c:v>
                </c:pt>
                <c:pt idx="164">
                  <c:v>17.326027397260269</c:v>
                </c:pt>
                <c:pt idx="165">
                  <c:v>17.358904109589041</c:v>
                </c:pt>
                <c:pt idx="166">
                  <c:v>17.884931506849309</c:v>
                </c:pt>
                <c:pt idx="167">
                  <c:v>17.9506849315068</c:v>
                </c:pt>
                <c:pt idx="168">
                  <c:v>18.082191780821859</c:v>
                </c:pt>
                <c:pt idx="169">
                  <c:v>18.213698630136982</c:v>
                </c:pt>
                <c:pt idx="170">
                  <c:v>18.476712328766979</c:v>
                </c:pt>
                <c:pt idx="171">
                  <c:v>18.969863013698639</c:v>
                </c:pt>
                <c:pt idx="172">
                  <c:v>19.035616438356129</c:v>
                </c:pt>
                <c:pt idx="173">
                  <c:v>19.167123287671171</c:v>
                </c:pt>
                <c:pt idx="174">
                  <c:v>19.232876712328761</c:v>
                </c:pt>
                <c:pt idx="175">
                  <c:v>19.298630136986219</c:v>
                </c:pt>
                <c:pt idx="176">
                  <c:v>19.331506849315069</c:v>
                </c:pt>
                <c:pt idx="177">
                  <c:v>19.397260273972599</c:v>
                </c:pt>
                <c:pt idx="178">
                  <c:v>19.4301369863012</c:v>
                </c:pt>
                <c:pt idx="179">
                  <c:v>19.561643835616429</c:v>
                </c:pt>
                <c:pt idx="180">
                  <c:v>20.482191780821779</c:v>
                </c:pt>
                <c:pt idx="181">
                  <c:v>20.547945205479451</c:v>
                </c:pt>
                <c:pt idx="182">
                  <c:v>20.679452054794531</c:v>
                </c:pt>
                <c:pt idx="183">
                  <c:v>20.81095890410964</c:v>
                </c:pt>
                <c:pt idx="184">
                  <c:v>21.238356164383561</c:v>
                </c:pt>
                <c:pt idx="185">
                  <c:v>21.33698630136983</c:v>
                </c:pt>
                <c:pt idx="186">
                  <c:v>21.567123287671119</c:v>
                </c:pt>
                <c:pt idx="187">
                  <c:v>21.632876712328809</c:v>
                </c:pt>
                <c:pt idx="188">
                  <c:v>21.764383561643822</c:v>
                </c:pt>
                <c:pt idx="189">
                  <c:v>21.79726027397259</c:v>
                </c:pt>
                <c:pt idx="190">
                  <c:v>21.86301369863013</c:v>
                </c:pt>
                <c:pt idx="191">
                  <c:v>21.994520547945079</c:v>
                </c:pt>
                <c:pt idx="192">
                  <c:v>22.224657534246571</c:v>
                </c:pt>
                <c:pt idx="193">
                  <c:v>22.29041095890409</c:v>
                </c:pt>
                <c:pt idx="194">
                  <c:v>22.35616438356163</c:v>
                </c:pt>
                <c:pt idx="195">
                  <c:v>22.520547945205479</c:v>
                </c:pt>
                <c:pt idx="196">
                  <c:v>22.553424657534229</c:v>
                </c:pt>
                <c:pt idx="197">
                  <c:v>22.652054794520541</c:v>
                </c:pt>
                <c:pt idx="198">
                  <c:v>22.78356164383559</c:v>
                </c:pt>
                <c:pt idx="199">
                  <c:v>22.88219178082187</c:v>
                </c:pt>
                <c:pt idx="200">
                  <c:v>22.980821917808221</c:v>
                </c:pt>
                <c:pt idx="201">
                  <c:v>23.37534246575342</c:v>
                </c:pt>
                <c:pt idx="202">
                  <c:v>23.704109589041082</c:v>
                </c:pt>
                <c:pt idx="203">
                  <c:v>23.86849315068493</c:v>
                </c:pt>
                <c:pt idx="204">
                  <c:v>23.93424657534241</c:v>
                </c:pt>
                <c:pt idx="205">
                  <c:v>23.967123287671079</c:v>
                </c:pt>
                <c:pt idx="206">
                  <c:v>24.263013698630129</c:v>
                </c:pt>
                <c:pt idx="207">
                  <c:v>24.39452054794512</c:v>
                </c:pt>
                <c:pt idx="208">
                  <c:v>24.460273972602689</c:v>
                </c:pt>
                <c:pt idx="209">
                  <c:v>25.150684931506849</c:v>
                </c:pt>
                <c:pt idx="210">
                  <c:v>25.216438356164339</c:v>
                </c:pt>
                <c:pt idx="211">
                  <c:v>25.24931506849315</c:v>
                </c:pt>
                <c:pt idx="212">
                  <c:v>25.512328767123289</c:v>
                </c:pt>
                <c:pt idx="213">
                  <c:v>25.841095890410951</c:v>
                </c:pt>
                <c:pt idx="214">
                  <c:v>26.20273972602725</c:v>
                </c:pt>
                <c:pt idx="215">
                  <c:v>26.268493150684922</c:v>
                </c:pt>
                <c:pt idx="216">
                  <c:v>26.663013698630131</c:v>
                </c:pt>
                <c:pt idx="217">
                  <c:v>26.728767123287671</c:v>
                </c:pt>
                <c:pt idx="218">
                  <c:v>26.761643835616429</c:v>
                </c:pt>
                <c:pt idx="219">
                  <c:v>26.794520547945119</c:v>
                </c:pt>
                <c:pt idx="220">
                  <c:v>26.86027397260273</c:v>
                </c:pt>
                <c:pt idx="221">
                  <c:v>27.057534246575269</c:v>
                </c:pt>
                <c:pt idx="222">
                  <c:v>27.32054794520548</c:v>
                </c:pt>
                <c:pt idx="223">
                  <c:v>27.419178082191781</c:v>
                </c:pt>
                <c:pt idx="224">
                  <c:v>27.649315068493198</c:v>
                </c:pt>
                <c:pt idx="225">
                  <c:v>28.109589041095891</c:v>
                </c:pt>
                <c:pt idx="226">
                  <c:v>28.208219178082182</c:v>
                </c:pt>
                <c:pt idx="227">
                  <c:v>28.27397260273969</c:v>
                </c:pt>
                <c:pt idx="228">
                  <c:v>28.668493150684931</c:v>
                </c:pt>
                <c:pt idx="229">
                  <c:v>28.701369863013699</c:v>
                </c:pt>
                <c:pt idx="230">
                  <c:v>28.767123287671119</c:v>
                </c:pt>
                <c:pt idx="231">
                  <c:v>29.194520547945181</c:v>
                </c:pt>
                <c:pt idx="232">
                  <c:v>29.654794520547931</c:v>
                </c:pt>
                <c:pt idx="233">
                  <c:v>29.68767123287671</c:v>
                </c:pt>
                <c:pt idx="234">
                  <c:v>29.720547945205439</c:v>
                </c:pt>
                <c:pt idx="235">
                  <c:v>29.819178082191801</c:v>
                </c:pt>
                <c:pt idx="236">
                  <c:v>29.884931506849309</c:v>
                </c:pt>
                <c:pt idx="237">
                  <c:v>29.917808219178099</c:v>
                </c:pt>
                <c:pt idx="238">
                  <c:v>30.049315068493151</c:v>
                </c:pt>
                <c:pt idx="239">
                  <c:v>30.180821917808231</c:v>
                </c:pt>
                <c:pt idx="240">
                  <c:v>30.213698630136939</c:v>
                </c:pt>
                <c:pt idx="241">
                  <c:v>32.679452054794503</c:v>
                </c:pt>
                <c:pt idx="242">
                  <c:v>33.139726027397231</c:v>
                </c:pt>
                <c:pt idx="243">
                  <c:v>33.501369863013423</c:v>
                </c:pt>
                <c:pt idx="244">
                  <c:v>33.797260273972597</c:v>
                </c:pt>
                <c:pt idx="245">
                  <c:v>34.093150684931601</c:v>
                </c:pt>
                <c:pt idx="246">
                  <c:v>34.980821917808093</c:v>
                </c:pt>
                <c:pt idx="247">
                  <c:v>35.046575342466006</c:v>
                </c:pt>
                <c:pt idx="248">
                  <c:v>35.178082191780831</c:v>
                </c:pt>
                <c:pt idx="249">
                  <c:v>35.539726027397244</c:v>
                </c:pt>
                <c:pt idx="250">
                  <c:v>35.769863013698433</c:v>
                </c:pt>
                <c:pt idx="251">
                  <c:v>35.901369863013393</c:v>
                </c:pt>
                <c:pt idx="252">
                  <c:v>36.03287671232885</c:v>
                </c:pt>
                <c:pt idx="253">
                  <c:v>36.789041095890191</c:v>
                </c:pt>
                <c:pt idx="254">
                  <c:v>37.446575342465898</c:v>
                </c:pt>
                <c:pt idx="255">
                  <c:v>37.5123287671233</c:v>
                </c:pt>
                <c:pt idx="256">
                  <c:v>37.873972602739762</c:v>
                </c:pt>
                <c:pt idx="257">
                  <c:v>38.169863013698389</c:v>
                </c:pt>
                <c:pt idx="258">
                  <c:v>38.432876712328763</c:v>
                </c:pt>
                <c:pt idx="259">
                  <c:v>38.860273972602727</c:v>
                </c:pt>
                <c:pt idx="260">
                  <c:v>39.320547945205483</c:v>
                </c:pt>
                <c:pt idx="261">
                  <c:v>39.386301369862828</c:v>
                </c:pt>
                <c:pt idx="262">
                  <c:v>39.452054794520542</c:v>
                </c:pt>
                <c:pt idx="263">
                  <c:v>39.484931506849193</c:v>
                </c:pt>
                <c:pt idx="264">
                  <c:v>39.517808219178079</c:v>
                </c:pt>
                <c:pt idx="265">
                  <c:v>39.682191780822009</c:v>
                </c:pt>
                <c:pt idx="266">
                  <c:v>41.161643835616204</c:v>
                </c:pt>
                <c:pt idx="267">
                  <c:v>41.227397260273982</c:v>
                </c:pt>
                <c:pt idx="268">
                  <c:v>41.68767123287671</c:v>
                </c:pt>
                <c:pt idx="269">
                  <c:v>42.213698630136982</c:v>
                </c:pt>
                <c:pt idx="270">
                  <c:v>42.279452054794497</c:v>
                </c:pt>
                <c:pt idx="271">
                  <c:v>42.772602739726032</c:v>
                </c:pt>
                <c:pt idx="272">
                  <c:v>42.838356164383548</c:v>
                </c:pt>
                <c:pt idx="273">
                  <c:v>43.232876712328881</c:v>
                </c:pt>
                <c:pt idx="274">
                  <c:v>43.397260273972442</c:v>
                </c:pt>
                <c:pt idx="275">
                  <c:v>43.561643835616188</c:v>
                </c:pt>
                <c:pt idx="276">
                  <c:v>45.369863013698307</c:v>
                </c:pt>
                <c:pt idx="277">
                  <c:v>45.501369863013423</c:v>
                </c:pt>
                <c:pt idx="278">
                  <c:v>45.632876712328859</c:v>
                </c:pt>
                <c:pt idx="279">
                  <c:v>46.389041095890093</c:v>
                </c:pt>
                <c:pt idx="280">
                  <c:v>46.849315068493148</c:v>
                </c:pt>
                <c:pt idx="281">
                  <c:v>47.11232876712328</c:v>
                </c:pt>
                <c:pt idx="282">
                  <c:v>47.210958904109702</c:v>
                </c:pt>
                <c:pt idx="283">
                  <c:v>48.098630136986401</c:v>
                </c:pt>
                <c:pt idx="284">
                  <c:v>48.42739726027397</c:v>
                </c:pt>
                <c:pt idx="285">
                  <c:v>49.282191780822011</c:v>
                </c:pt>
                <c:pt idx="286">
                  <c:v>49.5123287671233</c:v>
                </c:pt>
                <c:pt idx="287">
                  <c:v>49.643835616438352</c:v>
                </c:pt>
                <c:pt idx="288">
                  <c:v>51.287671232876711</c:v>
                </c:pt>
                <c:pt idx="289">
                  <c:v>51.452054794520542</c:v>
                </c:pt>
                <c:pt idx="290">
                  <c:v>51.61643835616438</c:v>
                </c:pt>
                <c:pt idx="291">
                  <c:v>51.780821917808197</c:v>
                </c:pt>
                <c:pt idx="292">
                  <c:v>52.602739726027501</c:v>
                </c:pt>
                <c:pt idx="293">
                  <c:v>53.490410958904199</c:v>
                </c:pt>
                <c:pt idx="294">
                  <c:v>54.312328767123283</c:v>
                </c:pt>
                <c:pt idx="295">
                  <c:v>54.410958904109613</c:v>
                </c:pt>
                <c:pt idx="296">
                  <c:v>54.608219178082201</c:v>
                </c:pt>
                <c:pt idx="297">
                  <c:v>54.739726027397253</c:v>
                </c:pt>
                <c:pt idx="298">
                  <c:v>54.838356164383548</c:v>
                </c:pt>
                <c:pt idx="299">
                  <c:v>55.035616438356158</c:v>
                </c:pt>
                <c:pt idx="300">
                  <c:v>55.06849315068493</c:v>
                </c:pt>
                <c:pt idx="301">
                  <c:v>55.101369863013453</c:v>
                </c:pt>
                <c:pt idx="302">
                  <c:v>55.989041095890123</c:v>
                </c:pt>
                <c:pt idx="303">
                  <c:v>56.087671232876708</c:v>
                </c:pt>
                <c:pt idx="304">
                  <c:v>56.383561643835428</c:v>
                </c:pt>
                <c:pt idx="305">
                  <c:v>56.61369863013698</c:v>
                </c:pt>
                <c:pt idx="306">
                  <c:v>56.679452054794503</c:v>
                </c:pt>
                <c:pt idx="307">
                  <c:v>56.876712328767162</c:v>
                </c:pt>
                <c:pt idx="308">
                  <c:v>57.304109589040898</c:v>
                </c:pt>
                <c:pt idx="309">
                  <c:v>57.501369863013423</c:v>
                </c:pt>
                <c:pt idx="310">
                  <c:v>57.632876712328851</c:v>
                </c:pt>
                <c:pt idx="311">
                  <c:v>57.665753424657531</c:v>
                </c:pt>
                <c:pt idx="312">
                  <c:v>58.093150684931601</c:v>
                </c:pt>
                <c:pt idx="313">
                  <c:v>58.553424657533967</c:v>
                </c:pt>
                <c:pt idx="314">
                  <c:v>59.178082191780831</c:v>
                </c:pt>
                <c:pt idx="315">
                  <c:v>60.03287671232885</c:v>
                </c:pt>
                <c:pt idx="316">
                  <c:v>60.361643835616093</c:v>
                </c:pt>
                <c:pt idx="317">
                  <c:v>60.558904109589051</c:v>
                </c:pt>
                <c:pt idx="318">
                  <c:v>60.887671232876713</c:v>
                </c:pt>
                <c:pt idx="319">
                  <c:v>61.052054794520551</c:v>
                </c:pt>
                <c:pt idx="320">
                  <c:v>61.479452054794393</c:v>
                </c:pt>
                <c:pt idx="321">
                  <c:v>61.643835616438352</c:v>
                </c:pt>
                <c:pt idx="322">
                  <c:v>61.775342465753397</c:v>
                </c:pt>
                <c:pt idx="323">
                  <c:v>61.972602739726021</c:v>
                </c:pt>
                <c:pt idx="324">
                  <c:v>62.630136986301459</c:v>
                </c:pt>
                <c:pt idx="325">
                  <c:v>62.761643835616233</c:v>
                </c:pt>
                <c:pt idx="326">
                  <c:v>63.123287671232589</c:v>
                </c:pt>
                <c:pt idx="327">
                  <c:v>63.221917808219182</c:v>
                </c:pt>
                <c:pt idx="328">
                  <c:v>63.452054794520542</c:v>
                </c:pt>
                <c:pt idx="329">
                  <c:v>64.043835616438173</c:v>
                </c:pt>
                <c:pt idx="330">
                  <c:v>64.273972602739207</c:v>
                </c:pt>
                <c:pt idx="331">
                  <c:v>64.734246575342794</c:v>
                </c:pt>
                <c:pt idx="332">
                  <c:v>64.832876712328172</c:v>
                </c:pt>
                <c:pt idx="333">
                  <c:v>65.654794520547938</c:v>
                </c:pt>
                <c:pt idx="334">
                  <c:v>65.786301369863011</c:v>
                </c:pt>
                <c:pt idx="335">
                  <c:v>66.312328767123248</c:v>
                </c:pt>
                <c:pt idx="336">
                  <c:v>66.378082191780152</c:v>
                </c:pt>
                <c:pt idx="337">
                  <c:v>67.068493150684418</c:v>
                </c:pt>
                <c:pt idx="338">
                  <c:v>67.495890410958879</c:v>
                </c:pt>
                <c:pt idx="339">
                  <c:v>67.561643835616437</c:v>
                </c:pt>
                <c:pt idx="340">
                  <c:v>67.627397260273952</c:v>
                </c:pt>
                <c:pt idx="341">
                  <c:v>67.9890410958904</c:v>
                </c:pt>
                <c:pt idx="342">
                  <c:v>68.712328767123282</c:v>
                </c:pt>
                <c:pt idx="343">
                  <c:v>69.139726027397273</c:v>
                </c:pt>
                <c:pt idx="344">
                  <c:v>69.172602739725505</c:v>
                </c:pt>
                <c:pt idx="345">
                  <c:v>69.567123287671507</c:v>
                </c:pt>
                <c:pt idx="346">
                  <c:v>69.797260273972896</c:v>
                </c:pt>
                <c:pt idx="347">
                  <c:v>69.830136986301369</c:v>
                </c:pt>
                <c:pt idx="348">
                  <c:v>70.191780821917803</c:v>
                </c:pt>
                <c:pt idx="349">
                  <c:v>70.389041095890349</c:v>
                </c:pt>
                <c:pt idx="350">
                  <c:v>71.013698630136986</c:v>
                </c:pt>
                <c:pt idx="351">
                  <c:v>71.112328767123188</c:v>
                </c:pt>
                <c:pt idx="352">
                  <c:v>71.473972602739238</c:v>
                </c:pt>
                <c:pt idx="353">
                  <c:v>71.704109589041394</c:v>
                </c:pt>
                <c:pt idx="354">
                  <c:v>71.901369863013727</c:v>
                </c:pt>
                <c:pt idx="355">
                  <c:v>72.131506849315301</c:v>
                </c:pt>
                <c:pt idx="356">
                  <c:v>73.019178082191573</c:v>
                </c:pt>
                <c:pt idx="357">
                  <c:v>73.052054794520373</c:v>
                </c:pt>
                <c:pt idx="358">
                  <c:v>73.676712328766556</c:v>
                </c:pt>
                <c:pt idx="359">
                  <c:v>74.235616438356161</c:v>
                </c:pt>
                <c:pt idx="360">
                  <c:v>76.865753424657512</c:v>
                </c:pt>
                <c:pt idx="361">
                  <c:v>76.997260273972998</c:v>
                </c:pt>
                <c:pt idx="362">
                  <c:v>77.589041095890408</c:v>
                </c:pt>
                <c:pt idx="363">
                  <c:v>78.016438356163846</c:v>
                </c:pt>
                <c:pt idx="364">
                  <c:v>78.279452054794007</c:v>
                </c:pt>
                <c:pt idx="365">
                  <c:v>78.410958904109563</c:v>
                </c:pt>
                <c:pt idx="366">
                  <c:v>78.509589041095893</c:v>
                </c:pt>
                <c:pt idx="367">
                  <c:v>78.575342465752968</c:v>
                </c:pt>
                <c:pt idx="368">
                  <c:v>78.772602739725684</c:v>
                </c:pt>
                <c:pt idx="369">
                  <c:v>78.805479452054172</c:v>
                </c:pt>
                <c:pt idx="370">
                  <c:v>79.791780821917826</c:v>
                </c:pt>
                <c:pt idx="371">
                  <c:v>79.923287671232913</c:v>
                </c:pt>
                <c:pt idx="372">
                  <c:v>80.745205479452096</c:v>
                </c:pt>
                <c:pt idx="373">
                  <c:v>82.191780821917803</c:v>
                </c:pt>
                <c:pt idx="374">
                  <c:v>82.421917808219163</c:v>
                </c:pt>
                <c:pt idx="375">
                  <c:v>83.276712328766877</c:v>
                </c:pt>
                <c:pt idx="376">
                  <c:v>86.301369863013704</c:v>
                </c:pt>
                <c:pt idx="377">
                  <c:v>86.893150684931527</c:v>
                </c:pt>
                <c:pt idx="378">
                  <c:v>86.958904109588772</c:v>
                </c:pt>
                <c:pt idx="379">
                  <c:v>88.438356164383549</c:v>
                </c:pt>
                <c:pt idx="380">
                  <c:v>90.443835616438349</c:v>
                </c:pt>
                <c:pt idx="381">
                  <c:v>90.706849315068482</c:v>
                </c:pt>
                <c:pt idx="382">
                  <c:v>90.936986301369856</c:v>
                </c:pt>
                <c:pt idx="383">
                  <c:v>91.430136986301363</c:v>
                </c:pt>
                <c:pt idx="384">
                  <c:v>91.693150684931524</c:v>
                </c:pt>
                <c:pt idx="385">
                  <c:v>91.824657534246569</c:v>
                </c:pt>
                <c:pt idx="386">
                  <c:v>92.942465753424358</c:v>
                </c:pt>
                <c:pt idx="387">
                  <c:v>93.238356164383461</c:v>
                </c:pt>
                <c:pt idx="388">
                  <c:v>94.487671232876679</c:v>
                </c:pt>
                <c:pt idx="389">
                  <c:v>94.619178082191354</c:v>
                </c:pt>
                <c:pt idx="390">
                  <c:v>96.657534246575338</c:v>
                </c:pt>
                <c:pt idx="391">
                  <c:v>101.0301369863014</c:v>
                </c:pt>
                <c:pt idx="392">
                  <c:v>103.7589041095888</c:v>
                </c:pt>
                <c:pt idx="393">
                  <c:v>103.8575342465753</c:v>
                </c:pt>
                <c:pt idx="394">
                  <c:v>106.48767123287671</c:v>
                </c:pt>
                <c:pt idx="395">
                  <c:v>108</c:v>
                </c:pt>
                <c:pt idx="396">
                  <c:v>108.0657534246575</c:v>
                </c:pt>
                <c:pt idx="397">
                  <c:v>108.1643835616438</c:v>
                </c:pt>
                <c:pt idx="398">
                  <c:v>108.1972602739728</c:v>
                </c:pt>
                <c:pt idx="399">
                  <c:v>109.34794520547941</c:v>
                </c:pt>
                <c:pt idx="400">
                  <c:v>109.9068493150685</c:v>
                </c:pt>
                <c:pt idx="401">
                  <c:v>109.9397260273975</c:v>
                </c:pt>
                <c:pt idx="402">
                  <c:v>110.49863013698599</c:v>
                </c:pt>
                <c:pt idx="403">
                  <c:v>111.8794520547941</c:v>
                </c:pt>
                <c:pt idx="404">
                  <c:v>111.9123287671233</c:v>
                </c:pt>
                <c:pt idx="405">
                  <c:v>112.7013698630137</c:v>
                </c:pt>
                <c:pt idx="406">
                  <c:v>113.52328767123301</c:v>
                </c:pt>
                <c:pt idx="407">
                  <c:v>116.1205479452055</c:v>
                </c:pt>
                <c:pt idx="408">
                  <c:v>117.3041095890413</c:v>
                </c:pt>
                <c:pt idx="409">
                  <c:v>117.46849315068459</c:v>
                </c:pt>
                <c:pt idx="410">
                  <c:v>117.9287671232875</c:v>
                </c:pt>
                <c:pt idx="411">
                  <c:v>118.6520547945203</c:v>
                </c:pt>
                <c:pt idx="412">
                  <c:v>120.55890410958879</c:v>
                </c:pt>
                <c:pt idx="413">
                  <c:v>121.1835616438356</c:v>
                </c:pt>
                <c:pt idx="414">
                  <c:v>123.616438356164</c:v>
                </c:pt>
                <c:pt idx="415">
                  <c:v>126.34520547945201</c:v>
                </c:pt>
                <c:pt idx="416">
                  <c:v>130.98082191780821</c:v>
                </c:pt>
                <c:pt idx="417">
                  <c:v>132.09863013698629</c:v>
                </c:pt>
                <c:pt idx="418">
                  <c:v>132.19726027397249</c:v>
                </c:pt>
                <c:pt idx="419">
                  <c:v>133.47945205479451</c:v>
                </c:pt>
                <c:pt idx="420">
                  <c:v>133.7753424657534</c:v>
                </c:pt>
                <c:pt idx="421">
                  <c:v>134.56438356164381</c:v>
                </c:pt>
                <c:pt idx="422">
                  <c:v>134.95890410958901</c:v>
                </c:pt>
                <c:pt idx="423">
                  <c:v>135.2219178082197</c:v>
                </c:pt>
                <c:pt idx="424">
                  <c:v>136.47123287671241</c:v>
                </c:pt>
                <c:pt idx="425">
                  <c:v>138.2794520547944</c:v>
                </c:pt>
                <c:pt idx="426">
                  <c:v>138.34520547945201</c:v>
                </c:pt>
                <c:pt idx="427">
                  <c:v>139.39726027397259</c:v>
                </c:pt>
                <c:pt idx="428">
                  <c:v>142.2575342465752</c:v>
                </c:pt>
                <c:pt idx="429">
                  <c:v>142.61917808219181</c:v>
                </c:pt>
                <c:pt idx="430">
                  <c:v>148.04383561643809</c:v>
                </c:pt>
                <c:pt idx="431">
                  <c:v>148.07671232876689</c:v>
                </c:pt>
                <c:pt idx="432">
                  <c:v>148.99726027397261</c:v>
                </c:pt>
                <c:pt idx="433">
                  <c:v>149.49041095890479</c:v>
                </c:pt>
                <c:pt idx="434">
                  <c:v>149.65479452054711</c:v>
                </c:pt>
                <c:pt idx="435">
                  <c:v>151.7917808219174</c:v>
                </c:pt>
                <c:pt idx="436">
                  <c:v>152.21917808219169</c:v>
                </c:pt>
                <c:pt idx="437">
                  <c:v>153.8958904109594</c:v>
                </c:pt>
                <c:pt idx="438">
                  <c:v>157.28219178082199</c:v>
                </c:pt>
                <c:pt idx="439">
                  <c:v>159.682191780822</c:v>
                </c:pt>
                <c:pt idx="440">
                  <c:v>169.5780821917804</c:v>
                </c:pt>
                <c:pt idx="441">
                  <c:v>170.7287671232877</c:v>
                </c:pt>
                <c:pt idx="442">
                  <c:v>175.2</c:v>
                </c:pt>
                <c:pt idx="443">
                  <c:v>178.91506849315019</c:v>
                </c:pt>
                <c:pt idx="444">
                  <c:v>195.51780821917771</c:v>
                </c:pt>
                <c:pt idx="445">
                  <c:v>203.86849315068571</c:v>
                </c:pt>
              </c:numCache>
            </c:numRef>
          </c:xVal>
          <c:yVal>
            <c:numRef>
              <c:f>'RFS cPR v No cPR'!$C$1:$C$446</c:f>
              <c:numCache>
                <c:formatCode>General</c:formatCode>
                <c:ptCount val="446"/>
                <c:pt idx="0">
                  <c:v>100</c:v>
                </c:pt>
                <c:pt idx="1">
                  <c:v>99.2</c:v>
                </c:pt>
                <c:pt idx="2">
                  <c:v>98.4</c:v>
                </c:pt>
                <c:pt idx="5">
                  <c:v>97.6</c:v>
                </c:pt>
                <c:pt idx="18">
                  <c:v>97.6</c:v>
                </c:pt>
                <c:pt idx="27">
                  <c:v>96.793390000000002</c:v>
                </c:pt>
                <c:pt idx="30">
                  <c:v>96.793390000000002</c:v>
                </c:pt>
                <c:pt idx="31">
                  <c:v>96.793390000000002</c:v>
                </c:pt>
                <c:pt idx="32">
                  <c:v>96.793390000000002</c:v>
                </c:pt>
                <c:pt idx="39">
                  <c:v>96.793390000000002</c:v>
                </c:pt>
                <c:pt idx="40">
                  <c:v>95.936810000000023</c:v>
                </c:pt>
                <c:pt idx="44">
                  <c:v>95.936810000000023</c:v>
                </c:pt>
                <c:pt idx="48">
                  <c:v>95.072519999999983</c:v>
                </c:pt>
                <c:pt idx="49">
                  <c:v>95.072519999999983</c:v>
                </c:pt>
                <c:pt idx="51">
                  <c:v>95.072519999999983</c:v>
                </c:pt>
                <c:pt idx="53">
                  <c:v>95.072519999999983</c:v>
                </c:pt>
                <c:pt idx="55">
                  <c:v>95.072519999999983</c:v>
                </c:pt>
                <c:pt idx="57">
                  <c:v>95.072519999999983</c:v>
                </c:pt>
                <c:pt idx="59">
                  <c:v>95.072519999999983</c:v>
                </c:pt>
                <c:pt idx="66">
                  <c:v>95.072519999999983</c:v>
                </c:pt>
                <c:pt idx="68">
                  <c:v>95.072519999999983</c:v>
                </c:pt>
                <c:pt idx="83">
                  <c:v>95.072519999999983</c:v>
                </c:pt>
                <c:pt idx="92">
                  <c:v>94.112189999999998</c:v>
                </c:pt>
                <c:pt idx="93">
                  <c:v>94.112189999999998</c:v>
                </c:pt>
                <c:pt idx="95">
                  <c:v>93.141950000000023</c:v>
                </c:pt>
                <c:pt idx="107">
                  <c:v>93.141950000000023</c:v>
                </c:pt>
                <c:pt idx="119">
                  <c:v>93.141950000000023</c:v>
                </c:pt>
                <c:pt idx="121">
                  <c:v>92.151079999999979</c:v>
                </c:pt>
                <c:pt idx="124">
                  <c:v>92.151079999999979</c:v>
                </c:pt>
                <c:pt idx="127">
                  <c:v>92.151079999999979</c:v>
                </c:pt>
                <c:pt idx="130">
                  <c:v>92.151079999999979</c:v>
                </c:pt>
                <c:pt idx="131">
                  <c:v>92.151079999999979</c:v>
                </c:pt>
                <c:pt idx="135">
                  <c:v>92.151079999999979</c:v>
                </c:pt>
                <c:pt idx="143">
                  <c:v>92.151079999999979</c:v>
                </c:pt>
                <c:pt idx="145">
                  <c:v>92.151079999999979</c:v>
                </c:pt>
                <c:pt idx="150">
                  <c:v>92.151079999999979</c:v>
                </c:pt>
                <c:pt idx="151">
                  <c:v>91.066960000000023</c:v>
                </c:pt>
                <c:pt idx="153">
                  <c:v>89.982830000000007</c:v>
                </c:pt>
                <c:pt idx="158">
                  <c:v>89.982830000000007</c:v>
                </c:pt>
                <c:pt idx="163">
                  <c:v>88.885479999999873</c:v>
                </c:pt>
                <c:pt idx="170">
                  <c:v>87.788120000000006</c:v>
                </c:pt>
                <c:pt idx="182">
                  <c:v>87.788120000000006</c:v>
                </c:pt>
                <c:pt idx="186">
                  <c:v>87.788120000000006</c:v>
                </c:pt>
                <c:pt idx="187">
                  <c:v>86.662639999999982</c:v>
                </c:pt>
                <c:pt idx="188">
                  <c:v>86.662639999999982</c:v>
                </c:pt>
                <c:pt idx="190">
                  <c:v>86.662639999999982</c:v>
                </c:pt>
                <c:pt idx="195">
                  <c:v>86.662639999999982</c:v>
                </c:pt>
                <c:pt idx="197">
                  <c:v>86.662639999999982</c:v>
                </c:pt>
                <c:pt idx="201">
                  <c:v>85.475469999999973</c:v>
                </c:pt>
                <c:pt idx="202">
                  <c:v>85.475469999999973</c:v>
                </c:pt>
                <c:pt idx="204">
                  <c:v>85.475469999999973</c:v>
                </c:pt>
                <c:pt idx="210">
                  <c:v>85.475469999999973</c:v>
                </c:pt>
                <c:pt idx="211">
                  <c:v>85.475469999999973</c:v>
                </c:pt>
                <c:pt idx="215">
                  <c:v>85.475469999999973</c:v>
                </c:pt>
                <c:pt idx="221">
                  <c:v>85.475469999999973</c:v>
                </c:pt>
                <c:pt idx="223">
                  <c:v>84.180389999999832</c:v>
                </c:pt>
                <c:pt idx="224">
                  <c:v>82.885309999999862</c:v>
                </c:pt>
                <c:pt idx="230">
                  <c:v>82.885309999999862</c:v>
                </c:pt>
                <c:pt idx="232">
                  <c:v>81.569660000000013</c:v>
                </c:pt>
                <c:pt idx="241">
                  <c:v>80.25403</c:v>
                </c:pt>
                <c:pt idx="253">
                  <c:v>78.938389999999998</c:v>
                </c:pt>
                <c:pt idx="255">
                  <c:v>78.938389999999998</c:v>
                </c:pt>
                <c:pt idx="262">
                  <c:v>78.938389999999998</c:v>
                </c:pt>
                <c:pt idx="264">
                  <c:v>78.938389999999998</c:v>
                </c:pt>
                <c:pt idx="269">
                  <c:v>78.938389999999998</c:v>
                </c:pt>
                <c:pt idx="275">
                  <c:v>78.938389999999998</c:v>
                </c:pt>
                <c:pt idx="276">
                  <c:v>78.938389999999998</c:v>
                </c:pt>
                <c:pt idx="278">
                  <c:v>78.938389999999998</c:v>
                </c:pt>
                <c:pt idx="279">
                  <c:v>78.938389999999998</c:v>
                </c:pt>
                <c:pt idx="286">
                  <c:v>78.938389999999998</c:v>
                </c:pt>
                <c:pt idx="289">
                  <c:v>78.938389999999998</c:v>
                </c:pt>
                <c:pt idx="296">
                  <c:v>77.359620000000007</c:v>
                </c:pt>
                <c:pt idx="297">
                  <c:v>75.780850000000001</c:v>
                </c:pt>
                <c:pt idx="301">
                  <c:v>75.780850000000001</c:v>
                </c:pt>
                <c:pt idx="305">
                  <c:v>74.168489999999949</c:v>
                </c:pt>
                <c:pt idx="308">
                  <c:v>72.556139999999999</c:v>
                </c:pt>
                <c:pt idx="309">
                  <c:v>72.556139999999999</c:v>
                </c:pt>
                <c:pt idx="312">
                  <c:v>72.556139999999999</c:v>
                </c:pt>
                <c:pt idx="314">
                  <c:v>72.556139999999999</c:v>
                </c:pt>
                <c:pt idx="320">
                  <c:v>72.556139999999999</c:v>
                </c:pt>
                <c:pt idx="323">
                  <c:v>70.786479999999983</c:v>
                </c:pt>
                <c:pt idx="324">
                  <c:v>70.786479999999983</c:v>
                </c:pt>
                <c:pt idx="325">
                  <c:v>70.786479999999983</c:v>
                </c:pt>
                <c:pt idx="326">
                  <c:v>70.786479999999983</c:v>
                </c:pt>
                <c:pt idx="328">
                  <c:v>70.786479999999983</c:v>
                </c:pt>
                <c:pt idx="331">
                  <c:v>70.786479999999983</c:v>
                </c:pt>
                <c:pt idx="332">
                  <c:v>70.786479999999983</c:v>
                </c:pt>
                <c:pt idx="334">
                  <c:v>70.786479999999983</c:v>
                </c:pt>
                <c:pt idx="342">
                  <c:v>70.786479999999983</c:v>
                </c:pt>
                <c:pt idx="346">
                  <c:v>70.786479999999983</c:v>
                </c:pt>
                <c:pt idx="347">
                  <c:v>70.786479999999983</c:v>
                </c:pt>
                <c:pt idx="351">
                  <c:v>70.786479999999983</c:v>
                </c:pt>
                <c:pt idx="352">
                  <c:v>70.786479999999983</c:v>
                </c:pt>
                <c:pt idx="358">
                  <c:v>70.786479999999983</c:v>
                </c:pt>
                <c:pt idx="359">
                  <c:v>70.786479999999983</c:v>
                </c:pt>
                <c:pt idx="361">
                  <c:v>70.786479999999983</c:v>
                </c:pt>
                <c:pt idx="369">
                  <c:v>70.786479999999983</c:v>
                </c:pt>
                <c:pt idx="370">
                  <c:v>67.708799999999982</c:v>
                </c:pt>
                <c:pt idx="373">
                  <c:v>67.708799999999982</c:v>
                </c:pt>
                <c:pt idx="374">
                  <c:v>67.708799999999982</c:v>
                </c:pt>
                <c:pt idx="378">
                  <c:v>67.708799999999982</c:v>
                </c:pt>
                <c:pt idx="382">
                  <c:v>67.708799999999982</c:v>
                </c:pt>
                <c:pt idx="386">
                  <c:v>67.708799999999982</c:v>
                </c:pt>
                <c:pt idx="393">
                  <c:v>63.725930000000162</c:v>
                </c:pt>
                <c:pt idx="394">
                  <c:v>63.725930000000162</c:v>
                </c:pt>
                <c:pt idx="395">
                  <c:v>63.725930000000162</c:v>
                </c:pt>
                <c:pt idx="399">
                  <c:v>63.725930000000162</c:v>
                </c:pt>
                <c:pt idx="400">
                  <c:v>63.725930000000162</c:v>
                </c:pt>
                <c:pt idx="405">
                  <c:v>58.415439999999997</c:v>
                </c:pt>
                <c:pt idx="409">
                  <c:v>58.415439999999997</c:v>
                </c:pt>
                <c:pt idx="410">
                  <c:v>58.415439999999997</c:v>
                </c:pt>
                <c:pt idx="413">
                  <c:v>58.415439999999997</c:v>
                </c:pt>
                <c:pt idx="415">
                  <c:v>58.415439999999997</c:v>
                </c:pt>
                <c:pt idx="416">
                  <c:v>58.415439999999997</c:v>
                </c:pt>
                <c:pt idx="420">
                  <c:v>58.415439999999997</c:v>
                </c:pt>
                <c:pt idx="427">
                  <c:v>58.415439999999997</c:v>
                </c:pt>
                <c:pt idx="428">
                  <c:v>58.415439999999997</c:v>
                </c:pt>
                <c:pt idx="434">
                  <c:v>58.415439999999997</c:v>
                </c:pt>
                <c:pt idx="435">
                  <c:v>29.207719999999949</c:v>
                </c:pt>
                <c:pt idx="445">
                  <c:v>29.207719999999949</c:v>
                </c:pt>
              </c:numCache>
            </c:numRef>
          </c:yVal>
          <c:smooth val="1"/>
          <c:extLst>
            <c:ext xmlns:c16="http://schemas.microsoft.com/office/drawing/2014/chart" uri="{C3380CC4-5D6E-409C-BE32-E72D297353CC}">
              <c16:uniqueId val="{00000001-4587-4DC9-BBB4-0BD75AC28FDC}"/>
            </c:ext>
          </c:extLst>
        </c:ser>
        <c:dLbls>
          <c:showLegendKey val="0"/>
          <c:showVal val="0"/>
          <c:showCatName val="0"/>
          <c:showSerName val="0"/>
          <c:showPercent val="0"/>
          <c:showBubbleSize val="0"/>
        </c:dLbls>
        <c:axId val="994393120"/>
        <c:axId val="994395760"/>
      </c:scatterChart>
      <c:valAx>
        <c:axId val="994393120"/>
        <c:scaling>
          <c:orientation val="minMax"/>
          <c:max val="60"/>
        </c:scaling>
        <c:delete val="0"/>
        <c:axPos val="b"/>
        <c:title>
          <c:tx>
            <c:rich>
              <a:bodyPr/>
              <a:lstStyle/>
              <a:p>
                <a:pPr>
                  <a:defRPr/>
                </a:pPr>
                <a:r>
                  <a:rPr lang="en-US"/>
                  <a:t>Time Posttransplant (Months)</a:t>
                </a:r>
              </a:p>
            </c:rich>
          </c:tx>
          <c:overlay val="0"/>
        </c:title>
        <c:numFmt formatCode="General" sourceLinked="1"/>
        <c:majorTickMark val="out"/>
        <c:minorTickMark val="none"/>
        <c:tickLblPos val="nextTo"/>
        <c:crossAx val="994395760"/>
        <c:crosses val="autoZero"/>
        <c:crossBetween val="midCat"/>
        <c:majorUnit val="12"/>
      </c:valAx>
      <c:valAx>
        <c:axId val="994395760"/>
        <c:scaling>
          <c:orientation val="minMax"/>
          <c:max val="100"/>
          <c:min val="40"/>
        </c:scaling>
        <c:delete val="0"/>
        <c:axPos val="l"/>
        <c:title>
          <c:tx>
            <c:rich>
              <a:bodyPr rot="-5400000" vert="horz"/>
              <a:lstStyle/>
              <a:p>
                <a:pPr>
                  <a:defRPr/>
                </a:pPr>
                <a:r>
                  <a:rPr lang="en-US"/>
                  <a:t>% Cumulative Survival</a:t>
                </a:r>
              </a:p>
            </c:rich>
          </c:tx>
          <c:overlay val="0"/>
        </c:title>
        <c:numFmt formatCode="General" sourceLinked="1"/>
        <c:majorTickMark val="out"/>
        <c:minorTickMark val="none"/>
        <c:tickLblPos val="nextTo"/>
        <c:crossAx val="994393120"/>
        <c:crosses val="autoZero"/>
        <c:crossBetween val="midCat"/>
        <c:majorUnit val="10"/>
      </c:valAx>
    </c:plotArea>
    <c:plotVisOnly val="1"/>
    <c:dispBlanksAs val="span"/>
    <c:showDLblsOverMax val="0"/>
  </c:chart>
  <c:txPr>
    <a:bodyPr/>
    <a:lstStyle/>
    <a:p>
      <a:pPr>
        <a:defRPr sz="1800"/>
      </a:pPr>
      <a:endParaRPr lang="it-IT"/>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23"/>
    </mc:Choice>
    <mc:Fallback>
      <c:style val="23"/>
    </mc:Fallback>
  </mc:AlternateContent>
  <c:chart>
    <c:title>
      <c:tx>
        <c:rich>
          <a:bodyPr/>
          <a:lstStyle/>
          <a:p>
            <a:pPr>
              <a:defRPr/>
            </a:pPr>
            <a:r>
              <a:rPr lang="en-US" dirty="0" smtClean="0"/>
              <a:t>Adjusted</a:t>
            </a:r>
            <a:r>
              <a:rPr lang="en-US" baseline="0" dirty="0" smtClean="0"/>
              <a:t> HCC Recurrence Incidence Controlling for non-HCC Mortality</a:t>
            </a:r>
            <a:endParaRPr lang="en-US" dirty="0"/>
          </a:p>
        </c:rich>
      </c:tx>
      <c:overlay val="0"/>
    </c:title>
    <c:autoTitleDeleted val="0"/>
    <c:plotArea>
      <c:layout/>
      <c:scatterChart>
        <c:scatterStyle val="smoothMarker"/>
        <c:varyColors val="0"/>
        <c:ser>
          <c:idx val="0"/>
          <c:order val="0"/>
          <c:spPr>
            <a:ln>
              <a:solidFill>
                <a:srgbClr val="FFFF00"/>
              </a:solidFill>
            </a:ln>
          </c:spPr>
          <c:marker>
            <c:symbol val="none"/>
          </c:marker>
          <c:xVal>
            <c:numRef>
              <c:f>'HCC Recurrence Incidence'!$A$1:$A$118</c:f>
              <c:numCache>
                <c:formatCode>General</c:formatCode>
                <c:ptCount val="118"/>
                <c:pt idx="0">
                  <c:v>0</c:v>
                </c:pt>
                <c:pt idx="1">
                  <c:v>0</c:v>
                </c:pt>
                <c:pt idx="2">
                  <c:v>1.180000000000003</c:v>
                </c:pt>
                <c:pt idx="3">
                  <c:v>1.180000000000003</c:v>
                </c:pt>
                <c:pt idx="4">
                  <c:v>1.45</c:v>
                </c:pt>
                <c:pt idx="5">
                  <c:v>1.45</c:v>
                </c:pt>
                <c:pt idx="6">
                  <c:v>1.74</c:v>
                </c:pt>
                <c:pt idx="7">
                  <c:v>1.74</c:v>
                </c:pt>
                <c:pt idx="8">
                  <c:v>2.0099999999999998</c:v>
                </c:pt>
                <c:pt idx="9">
                  <c:v>2.0099999999999998</c:v>
                </c:pt>
                <c:pt idx="10">
                  <c:v>2.8299999999999992</c:v>
                </c:pt>
                <c:pt idx="11">
                  <c:v>2.8299999999999992</c:v>
                </c:pt>
                <c:pt idx="12">
                  <c:v>3.22</c:v>
                </c:pt>
                <c:pt idx="13">
                  <c:v>3.22</c:v>
                </c:pt>
                <c:pt idx="14">
                  <c:v>3.52</c:v>
                </c:pt>
                <c:pt idx="15">
                  <c:v>3.52</c:v>
                </c:pt>
                <c:pt idx="16">
                  <c:v>3.8499999999999992</c:v>
                </c:pt>
                <c:pt idx="17">
                  <c:v>3.8499999999999992</c:v>
                </c:pt>
                <c:pt idx="18">
                  <c:v>3.95</c:v>
                </c:pt>
                <c:pt idx="19">
                  <c:v>3.95</c:v>
                </c:pt>
                <c:pt idx="20">
                  <c:v>4.87</c:v>
                </c:pt>
                <c:pt idx="21">
                  <c:v>4.87</c:v>
                </c:pt>
                <c:pt idx="22">
                  <c:v>5.0999999999999996</c:v>
                </c:pt>
                <c:pt idx="23">
                  <c:v>5.0999999999999996</c:v>
                </c:pt>
                <c:pt idx="24">
                  <c:v>5.6199999999999957</c:v>
                </c:pt>
                <c:pt idx="25">
                  <c:v>5.6199999999999957</c:v>
                </c:pt>
                <c:pt idx="26">
                  <c:v>5.79</c:v>
                </c:pt>
                <c:pt idx="27">
                  <c:v>5.79</c:v>
                </c:pt>
                <c:pt idx="28">
                  <c:v>6.7699999999999987</c:v>
                </c:pt>
                <c:pt idx="29">
                  <c:v>6.7699999999999987</c:v>
                </c:pt>
                <c:pt idx="30">
                  <c:v>7.53</c:v>
                </c:pt>
                <c:pt idx="31">
                  <c:v>7.53</c:v>
                </c:pt>
                <c:pt idx="32">
                  <c:v>7.6599999999999957</c:v>
                </c:pt>
                <c:pt idx="33">
                  <c:v>7.6599999999999957</c:v>
                </c:pt>
                <c:pt idx="34">
                  <c:v>9.07</c:v>
                </c:pt>
                <c:pt idx="35">
                  <c:v>9.07</c:v>
                </c:pt>
                <c:pt idx="36">
                  <c:v>9.3000000000000007</c:v>
                </c:pt>
                <c:pt idx="37">
                  <c:v>9.3000000000000007</c:v>
                </c:pt>
                <c:pt idx="38">
                  <c:v>9.3700000000000028</c:v>
                </c:pt>
                <c:pt idx="39">
                  <c:v>9.3700000000000028</c:v>
                </c:pt>
                <c:pt idx="40">
                  <c:v>10.16</c:v>
                </c:pt>
                <c:pt idx="41">
                  <c:v>10.16</c:v>
                </c:pt>
                <c:pt idx="42">
                  <c:v>10.29</c:v>
                </c:pt>
                <c:pt idx="43">
                  <c:v>10.29</c:v>
                </c:pt>
                <c:pt idx="44">
                  <c:v>11.11</c:v>
                </c:pt>
                <c:pt idx="45">
                  <c:v>11.11</c:v>
                </c:pt>
                <c:pt idx="46">
                  <c:v>12.13</c:v>
                </c:pt>
                <c:pt idx="47">
                  <c:v>12.13</c:v>
                </c:pt>
                <c:pt idx="48">
                  <c:v>12.59</c:v>
                </c:pt>
                <c:pt idx="49">
                  <c:v>12.59</c:v>
                </c:pt>
                <c:pt idx="50">
                  <c:v>13.350000000000019</c:v>
                </c:pt>
                <c:pt idx="51">
                  <c:v>13.350000000000019</c:v>
                </c:pt>
                <c:pt idx="52">
                  <c:v>14.73</c:v>
                </c:pt>
                <c:pt idx="53">
                  <c:v>14.73</c:v>
                </c:pt>
                <c:pt idx="54">
                  <c:v>14.99</c:v>
                </c:pt>
                <c:pt idx="55">
                  <c:v>14.99</c:v>
                </c:pt>
                <c:pt idx="56">
                  <c:v>15.22</c:v>
                </c:pt>
                <c:pt idx="57">
                  <c:v>15.22</c:v>
                </c:pt>
                <c:pt idx="58">
                  <c:v>15.72</c:v>
                </c:pt>
                <c:pt idx="59">
                  <c:v>15.72</c:v>
                </c:pt>
                <c:pt idx="60">
                  <c:v>15.91</c:v>
                </c:pt>
                <c:pt idx="61">
                  <c:v>15.91</c:v>
                </c:pt>
                <c:pt idx="62">
                  <c:v>17.130000000000031</c:v>
                </c:pt>
                <c:pt idx="63">
                  <c:v>17.130000000000031</c:v>
                </c:pt>
                <c:pt idx="64">
                  <c:v>18.47999999999999</c:v>
                </c:pt>
                <c:pt idx="65">
                  <c:v>18.47999999999999</c:v>
                </c:pt>
                <c:pt idx="66">
                  <c:v>19.399999999999999</c:v>
                </c:pt>
                <c:pt idx="67">
                  <c:v>19.399999999999999</c:v>
                </c:pt>
                <c:pt idx="68">
                  <c:v>20.810000000000031</c:v>
                </c:pt>
                <c:pt idx="69">
                  <c:v>20.810000000000031</c:v>
                </c:pt>
                <c:pt idx="70">
                  <c:v>21.24</c:v>
                </c:pt>
                <c:pt idx="71">
                  <c:v>21.24</c:v>
                </c:pt>
                <c:pt idx="72">
                  <c:v>21.8</c:v>
                </c:pt>
                <c:pt idx="73">
                  <c:v>21.8</c:v>
                </c:pt>
                <c:pt idx="74">
                  <c:v>22.55</c:v>
                </c:pt>
                <c:pt idx="75">
                  <c:v>22.55</c:v>
                </c:pt>
                <c:pt idx="76">
                  <c:v>22.77999999999999</c:v>
                </c:pt>
                <c:pt idx="77">
                  <c:v>22.77999999999999</c:v>
                </c:pt>
                <c:pt idx="78">
                  <c:v>22.97999999999999</c:v>
                </c:pt>
                <c:pt idx="79">
                  <c:v>22.97999999999999</c:v>
                </c:pt>
                <c:pt idx="80">
                  <c:v>26.2</c:v>
                </c:pt>
                <c:pt idx="81">
                  <c:v>26.2</c:v>
                </c:pt>
                <c:pt idx="82">
                  <c:v>26.759999999999991</c:v>
                </c:pt>
                <c:pt idx="83">
                  <c:v>26.759999999999991</c:v>
                </c:pt>
                <c:pt idx="84">
                  <c:v>28.21</c:v>
                </c:pt>
                <c:pt idx="85">
                  <c:v>28.21</c:v>
                </c:pt>
                <c:pt idx="86">
                  <c:v>28.7</c:v>
                </c:pt>
                <c:pt idx="87">
                  <c:v>28.7</c:v>
                </c:pt>
                <c:pt idx="88">
                  <c:v>33.14</c:v>
                </c:pt>
                <c:pt idx="89">
                  <c:v>33.14</c:v>
                </c:pt>
                <c:pt idx="90">
                  <c:v>34.979999999999997</c:v>
                </c:pt>
                <c:pt idx="91">
                  <c:v>34.979999999999997</c:v>
                </c:pt>
                <c:pt idx="92">
                  <c:v>35.18</c:v>
                </c:pt>
                <c:pt idx="93">
                  <c:v>35.18</c:v>
                </c:pt>
                <c:pt idx="94">
                  <c:v>36.03</c:v>
                </c:pt>
                <c:pt idx="95">
                  <c:v>36.03</c:v>
                </c:pt>
                <c:pt idx="96">
                  <c:v>38.86</c:v>
                </c:pt>
                <c:pt idx="97">
                  <c:v>38.86</c:v>
                </c:pt>
                <c:pt idx="98">
                  <c:v>39.39</c:v>
                </c:pt>
                <c:pt idx="99">
                  <c:v>39.39</c:v>
                </c:pt>
                <c:pt idx="100">
                  <c:v>39.68</c:v>
                </c:pt>
                <c:pt idx="101">
                  <c:v>39.68</c:v>
                </c:pt>
                <c:pt idx="102">
                  <c:v>42.77</c:v>
                </c:pt>
                <c:pt idx="103">
                  <c:v>42.77</c:v>
                </c:pt>
                <c:pt idx="104">
                  <c:v>42.84</c:v>
                </c:pt>
                <c:pt idx="105">
                  <c:v>42.84</c:v>
                </c:pt>
                <c:pt idx="106">
                  <c:v>60.36</c:v>
                </c:pt>
                <c:pt idx="107">
                  <c:v>60.36</c:v>
                </c:pt>
                <c:pt idx="108">
                  <c:v>65.650000000000006</c:v>
                </c:pt>
                <c:pt idx="109">
                  <c:v>65.650000000000006</c:v>
                </c:pt>
                <c:pt idx="110">
                  <c:v>103.86</c:v>
                </c:pt>
                <c:pt idx="111">
                  <c:v>103.86</c:v>
                </c:pt>
                <c:pt idx="112">
                  <c:v>138.28</c:v>
                </c:pt>
                <c:pt idx="113">
                  <c:v>138.28</c:v>
                </c:pt>
                <c:pt idx="114">
                  <c:v>148.04</c:v>
                </c:pt>
                <c:pt idx="115">
                  <c:v>148.04</c:v>
                </c:pt>
                <c:pt idx="116">
                  <c:v>195.52</c:v>
                </c:pt>
                <c:pt idx="117">
                  <c:v>203.87</c:v>
                </c:pt>
              </c:numCache>
            </c:numRef>
          </c:xVal>
          <c:yVal>
            <c:numRef>
              <c:f>'HCC Recurrence Incidence'!$B$1:$B$118</c:f>
              <c:numCache>
                <c:formatCode>General</c:formatCode>
                <c:ptCount val="118"/>
                <c:pt idx="0">
                  <c:v>0</c:v>
                </c:pt>
                <c:pt idx="2">
                  <c:v>0</c:v>
                </c:pt>
                <c:pt idx="3">
                  <c:v>0.3</c:v>
                </c:pt>
                <c:pt idx="4">
                  <c:v>0.3</c:v>
                </c:pt>
                <c:pt idx="5">
                  <c:v>0.5</c:v>
                </c:pt>
                <c:pt idx="6">
                  <c:v>0.5</c:v>
                </c:pt>
                <c:pt idx="7">
                  <c:v>0.8</c:v>
                </c:pt>
                <c:pt idx="8">
                  <c:v>0.8</c:v>
                </c:pt>
                <c:pt idx="9">
                  <c:v>1.1000000000000001</c:v>
                </c:pt>
                <c:pt idx="10">
                  <c:v>1.1000000000000001</c:v>
                </c:pt>
                <c:pt idx="11">
                  <c:v>1.3</c:v>
                </c:pt>
                <c:pt idx="12">
                  <c:v>1.3</c:v>
                </c:pt>
                <c:pt idx="13">
                  <c:v>1.6</c:v>
                </c:pt>
                <c:pt idx="14">
                  <c:v>1.6</c:v>
                </c:pt>
                <c:pt idx="15">
                  <c:v>1.9</c:v>
                </c:pt>
                <c:pt idx="16">
                  <c:v>1.9</c:v>
                </c:pt>
                <c:pt idx="17">
                  <c:v>2.2000000000000002</c:v>
                </c:pt>
                <c:pt idx="18">
                  <c:v>2.2000000000000002</c:v>
                </c:pt>
                <c:pt idx="19">
                  <c:v>2.7</c:v>
                </c:pt>
                <c:pt idx="20">
                  <c:v>2.7</c:v>
                </c:pt>
                <c:pt idx="21">
                  <c:v>3</c:v>
                </c:pt>
                <c:pt idx="22">
                  <c:v>3</c:v>
                </c:pt>
                <c:pt idx="23">
                  <c:v>3.3</c:v>
                </c:pt>
                <c:pt idx="24">
                  <c:v>3.3</c:v>
                </c:pt>
                <c:pt idx="25">
                  <c:v>3.5</c:v>
                </c:pt>
                <c:pt idx="26">
                  <c:v>3.5</c:v>
                </c:pt>
                <c:pt idx="27">
                  <c:v>3.8</c:v>
                </c:pt>
                <c:pt idx="28">
                  <c:v>3.8</c:v>
                </c:pt>
                <c:pt idx="29">
                  <c:v>4.0999999999999996</c:v>
                </c:pt>
                <c:pt idx="30">
                  <c:v>4.0999999999999996</c:v>
                </c:pt>
                <c:pt idx="31">
                  <c:v>4.4000000000000004</c:v>
                </c:pt>
                <c:pt idx="32">
                  <c:v>4.4000000000000004</c:v>
                </c:pt>
                <c:pt idx="33">
                  <c:v>5</c:v>
                </c:pt>
                <c:pt idx="34">
                  <c:v>5</c:v>
                </c:pt>
                <c:pt idx="35">
                  <c:v>5.3</c:v>
                </c:pt>
                <c:pt idx="36">
                  <c:v>5.3</c:v>
                </c:pt>
                <c:pt idx="37">
                  <c:v>5.6</c:v>
                </c:pt>
                <c:pt idx="38">
                  <c:v>5.6</c:v>
                </c:pt>
                <c:pt idx="39">
                  <c:v>6</c:v>
                </c:pt>
                <c:pt idx="40">
                  <c:v>6</c:v>
                </c:pt>
                <c:pt idx="41">
                  <c:v>6.3</c:v>
                </c:pt>
                <c:pt idx="42">
                  <c:v>6.3</c:v>
                </c:pt>
                <c:pt idx="43">
                  <c:v>6.6</c:v>
                </c:pt>
                <c:pt idx="44">
                  <c:v>6.6</c:v>
                </c:pt>
                <c:pt idx="45">
                  <c:v>6.9</c:v>
                </c:pt>
                <c:pt idx="46">
                  <c:v>6.9</c:v>
                </c:pt>
                <c:pt idx="47">
                  <c:v>7.2</c:v>
                </c:pt>
                <c:pt idx="48">
                  <c:v>7.2</c:v>
                </c:pt>
                <c:pt idx="49">
                  <c:v>7.6</c:v>
                </c:pt>
                <c:pt idx="50">
                  <c:v>7.6</c:v>
                </c:pt>
                <c:pt idx="51">
                  <c:v>7.9</c:v>
                </c:pt>
                <c:pt idx="52">
                  <c:v>7.9</c:v>
                </c:pt>
                <c:pt idx="53">
                  <c:v>8.2000000000000011</c:v>
                </c:pt>
                <c:pt idx="54">
                  <c:v>8.2000000000000011</c:v>
                </c:pt>
                <c:pt idx="55">
                  <c:v>8.6</c:v>
                </c:pt>
                <c:pt idx="58">
                  <c:v>8.6</c:v>
                </c:pt>
                <c:pt idx="59">
                  <c:v>8.9</c:v>
                </c:pt>
                <c:pt idx="60">
                  <c:v>8.9</c:v>
                </c:pt>
                <c:pt idx="61">
                  <c:v>9.3000000000000007</c:v>
                </c:pt>
                <c:pt idx="62">
                  <c:v>9.3000000000000007</c:v>
                </c:pt>
                <c:pt idx="63">
                  <c:v>9.6</c:v>
                </c:pt>
                <c:pt idx="66">
                  <c:v>9.6</c:v>
                </c:pt>
                <c:pt idx="67">
                  <c:v>10</c:v>
                </c:pt>
                <c:pt idx="68">
                  <c:v>10</c:v>
                </c:pt>
                <c:pt idx="69">
                  <c:v>10.3</c:v>
                </c:pt>
                <c:pt idx="70">
                  <c:v>10.3</c:v>
                </c:pt>
                <c:pt idx="71">
                  <c:v>10.7</c:v>
                </c:pt>
                <c:pt idx="72">
                  <c:v>10.7</c:v>
                </c:pt>
                <c:pt idx="73">
                  <c:v>11.1</c:v>
                </c:pt>
                <c:pt idx="74">
                  <c:v>11.1</c:v>
                </c:pt>
                <c:pt idx="75">
                  <c:v>11.5</c:v>
                </c:pt>
                <c:pt idx="76">
                  <c:v>11.5</c:v>
                </c:pt>
                <c:pt idx="77">
                  <c:v>11.8</c:v>
                </c:pt>
                <c:pt idx="78">
                  <c:v>11.8</c:v>
                </c:pt>
                <c:pt idx="79">
                  <c:v>12.2</c:v>
                </c:pt>
                <c:pt idx="80">
                  <c:v>12.2</c:v>
                </c:pt>
                <c:pt idx="81">
                  <c:v>12.6</c:v>
                </c:pt>
                <c:pt idx="82">
                  <c:v>12.6</c:v>
                </c:pt>
                <c:pt idx="83">
                  <c:v>13</c:v>
                </c:pt>
                <c:pt idx="84">
                  <c:v>13</c:v>
                </c:pt>
                <c:pt idx="85">
                  <c:v>13.8</c:v>
                </c:pt>
                <c:pt idx="86">
                  <c:v>13.8</c:v>
                </c:pt>
                <c:pt idx="87">
                  <c:v>14.2</c:v>
                </c:pt>
                <c:pt idx="88">
                  <c:v>14.2</c:v>
                </c:pt>
                <c:pt idx="89">
                  <c:v>14.7</c:v>
                </c:pt>
                <c:pt idx="90">
                  <c:v>14.7</c:v>
                </c:pt>
                <c:pt idx="91">
                  <c:v>15.1</c:v>
                </c:pt>
                <c:pt idx="92">
                  <c:v>15.1</c:v>
                </c:pt>
                <c:pt idx="93">
                  <c:v>15.5</c:v>
                </c:pt>
                <c:pt idx="94">
                  <c:v>15.5</c:v>
                </c:pt>
                <c:pt idx="95">
                  <c:v>16</c:v>
                </c:pt>
                <c:pt idx="96">
                  <c:v>16</c:v>
                </c:pt>
                <c:pt idx="97">
                  <c:v>16.399999999999999</c:v>
                </c:pt>
                <c:pt idx="98">
                  <c:v>16.399999999999999</c:v>
                </c:pt>
                <c:pt idx="99">
                  <c:v>16.899999999999999</c:v>
                </c:pt>
                <c:pt idx="100">
                  <c:v>16.899999999999999</c:v>
                </c:pt>
                <c:pt idx="101">
                  <c:v>17.399999999999999</c:v>
                </c:pt>
                <c:pt idx="102">
                  <c:v>17.399999999999999</c:v>
                </c:pt>
                <c:pt idx="103">
                  <c:v>17.8</c:v>
                </c:pt>
                <c:pt idx="104">
                  <c:v>17.8</c:v>
                </c:pt>
                <c:pt idx="105">
                  <c:v>18.3</c:v>
                </c:pt>
                <c:pt idx="106">
                  <c:v>18.3</c:v>
                </c:pt>
                <c:pt idx="107">
                  <c:v>18.899999999999999</c:v>
                </c:pt>
                <c:pt idx="108">
                  <c:v>18.899999999999999</c:v>
                </c:pt>
                <c:pt idx="109">
                  <c:v>19.600000000000001</c:v>
                </c:pt>
                <c:pt idx="112">
                  <c:v>19.600000000000001</c:v>
                </c:pt>
                <c:pt idx="113">
                  <c:v>22.5</c:v>
                </c:pt>
                <c:pt idx="114">
                  <c:v>22.5</c:v>
                </c:pt>
                <c:pt idx="115">
                  <c:v>26.2</c:v>
                </c:pt>
                <c:pt idx="116">
                  <c:v>26.2</c:v>
                </c:pt>
              </c:numCache>
            </c:numRef>
          </c:yVal>
          <c:smooth val="1"/>
          <c:extLst>
            <c:ext xmlns:c16="http://schemas.microsoft.com/office/drawing/2014/chart" uri="{C3380CC4-5D6E-409C-BE32-E72D297353CC}">
              <c16:uniqueId val="{00000000-13F7-42C2-911A-CEFF7049CD8D}"/>
            </c:ext>
          </c:extLst>
        </c:ser>
        <c:ser>
          <c:idx val="1"/>
          <c:order val="1"/>
          <c:spPr>
            <a:ln>
              <a:solidFill>
                <a:srgbClr val="660066"/>
              </a:solidFill>
            </a:ln>
          </c:spPr>
          <c:marker>
            <c:symbol val="none"/>
          </c:marker>
          <c:dPt>
            <c:idx val="56"/>
            <c:bubble3D val="0"/>
            <c:spPr>
              <a:ln>
                <a:solidFill>
                  <a:srgbClr val="FF00FF"/>
                </a:solidFill>
              </a:ln>
            </c:spPr>
            <c:extLst>
              <c:ext xmlns:c16="http://schemas.microsoft.com/office/drawing/2014/chart" uri="{C3380CC4-5D6E-409C-BE32-E72D297353CC}">
                <c16:uniqueId val="{00000001-13F7-42C2-911A-CEFF7049CD8D}"/>
              </c:ext>
            </c:extLst>
          </c:dPt>
          <c:dPt>
            <c:idx val="57"/>
            <c:bubble3D val="0"/>
            <c:spPr>
              <a:ln>
                <a:solidFill>
                  <a:srgbClr val="FF00FF"/>
                </a:solidFill>
              </a:ln>
            </c:spPr>
            <c:extLst>
              <c:ext xmlns:c16="http://schemas.microsoft.com/office/drawing/2014/chart" uri="{C3380CC4-5D6E-409C-BE32-E72D297353CC}">
                <c16:uniqueId val="{00000002-13F7-42C2-911A-CEFF7049CD8D}"/>
              </c:ext>
            </c:extLst>
          </c:dPt>
          <c:dPt>
            <c:idx val="64"/>
            <c:bubble3D val="0"/>
            <c:spPr>
              <a:ln>
                <a:solidFill>
                  <a:srgbClr val="FF00FF"/>
                </a:solidFill>
              </a:ln>
            </c:spPr>
            <c:extLst>
              <c:ext xmlns:c16="http://schemas.microsoft.com/office/drawing/2014/chart" uri="{C3380CC4-5D6E-409C-BE32-E72D297353CC}">
                <c16:uniqueId val="{00000003-13F7-42C2-911A-CEFF7049CD8D}"/>
              </c:ext>
            </c:extLst>
          </c:dPt>
          <c:dPt>
            <c:idx val="65"/>
            <c:bubble3D val="0"/>
            <c:spPr>
              <a:ln>
                <a:solidFill>
                  <a:srgbClr val="FF00FF"/>
                </a:solidFill>
              </a:ln>
            </c:spPr>
            <c:extLst>
              <c:ext xmlns:c16="http://schemas.microsoft.com/office/drawing/2014/chart" uri="{C3380CC4-5D6E-409C-BE32-E72D297353CC}">
                <c16:uniqueId val="{00000004-13F7-42C2-911A-CEFF7049CD8D}"/>
              </c:ext>
            </c:extLst>
          </c:dPt>
          <c:dPt>
            <c:idx val="110"/>
            <c:bubble3D val="0"/>
            <c:spPr>
              <a:ln>
                <a:solidFill>
                  <a:srgbClr val="FF00FF"/>
                </a:solidFill>
              </a:ln>
            </c:spPr>
            <c:extLst>
              <c:ext xmlns:c16="http://schemas.microsoft.com/office/drawing/2014/chart" uri="{C3380CC4-5D6E-409C-BE32-E72D297353CC}">
                <c16:uniqueId val="{00000005-13F7-42C2-911A-CEFF7049CD8D}"/>
              </c:ext>
            </c:extLst>
          </c:dPt>
          <c:xVal>
            <c:numRef>
              <c:f>'HCC Recurrence Incidence'!$A$1:$A$118</c:f>
              <c:numCache>
                <c:formatCode>General</c:formatCode>
                <c:ptCount val="118"/>
                <c:pt idx="0">
                  <c:v>0</c:v>
                </c:pt>
                <c:pt idx="1">
                  <c:v>0</c:v>
                </c:pt>
                <c:pt idx="2">
                  <c:v>1.180000000000003</c:v>
                </c:pt>
                <c:pt idx="3">
                  <c:v>1.180000000000003</c:v>
                </c:pt>
                <c:pt idx="4">
                  <c:v>1.45</c:v>
                </c:pt>
                <c:pt idx="5">
                  <c:v>1.45</c:v>
                </c:pt>
                <c:pt idx="6">
                  <c:v>1.74</c:v>
                </c:pt>
                <c:pt idx="7">
                  <c:v>1.74</c:v>
                </c:pt>
                <c:pt idx="8">
                  <c:v>2.0099999999999998</c:v>
                </c:pt>
                <c:pt idx="9">
                  <c:v>2.0099999999999998</c:v>
                </c:pt>
                <c:pt idx="10">
                  <c:v>2.8299999999999992</c:v>
                </c:pt>
                <c:pt idx="11">
                  <c:v>2.8299999999999992</c:v>
                </c:pt>
                <c:pt idx="12">
                  <c:v>3.22</c:v>
                </c:pt>
                <c:pt idx="13">
                  <c:v>3.22</c:v>
                </c:pt>
                <c:pt idx="14">
                  <c:v>3.52</c:v>
                </c:pt>
                <c:pt idx="15">
                  <c:v>3.52</c:v>
                </c:pt>
                <c:pt idx="16">
                  <c:v>3.8499999999999992</c:v>
                </c:pt>
                <c:pt idx="17">
                  <c:v>3.8499999999999992</c:v>
                </c:pt>
                <c:pt idx="18">
                  <c:v>3.95</c:v>
                </c:pt>
                <c:pt idx="19">
                  <c:v>3.95</c:v>
                </c:pt>
                <c:pt idx="20">
                  <c:v>4.87</c:v>
                </c:pt>
                <c:pt idx="21">
                  <c:v>4.87</c:v>
                </c:pt>
                <c:pt idx="22">
                  <c:v>5.0999999999999996</c:v>
                </c:pt>
                <c:pt idx="23">
                  <c:v>5.0999999999999996</c:v>
                </c:pt>
                <c:pt idx="24">
                  <c:v>5.6199999999999957</c:v>
                </c:pt>
                <c:pt idx="25">
                  <c:v>5.6199999999999957</c:v>
                </c:pt>
                <c:pt idx="26">
                  <c:v>5.79</c:v>
                </c:pt>
                <c:pt idx="27">
                  <c:v>5.79</c:v>
                </c:pt>
                <c:pt idx="28">
                  <c:v>6.7699999999999987</c:v>
                </c:pt>
                <c:pt idx="29">
                  <c:v>6.7699999999999987</c:v>
                </c:pt>
                <c:pt idx="30">
                  <c:v>7.53</c:v>
                </c:pt>
                <c:pt idx="31">
                  <c:v>7.53</c:v>
                </c:pt>
                <c:pt idx="32">
                  <c:v>7.6599999999999957</c:v>
                </c:pt>
                <c:pt idx="33">
                  <c:v>7.6599999999999957</c:v>
                </c:pt>
                <c:pt idx="34">
                  <c:v>9.07</c:v>
                </c:pt>
                <c:pt idx="35">
                  <c:v>9.07</c:v>
                </c:pt>
                <c:pt idx="36">
                  <c:v>9.3000000000000007</c:v>
                </c:pt>
                <c:pt idx="37">
                  <c:v>9.3000000000000007</c:v>
                </c:pt>
                <c:pt idx="38">
                  <c:v>9.3700000000000028</c:v>
                </c:pt>
                <c:pt idx="39">
                  <c:v>9.3700000000000028</c:v>
                </c:pt>
                <c:pt idx="40">
                  <c:v>10.16</c:v>
                </c:pt>
                <c:pt idx="41">
                  <c:v>10.16</c:v>
                </c:pt>
                <c:pt idx="42">
                  <c:v>10.29</c:v>
                </c:pt>
                <c:pt idx="43">
                  <c:v>10.29</c:v>
                </c:pt>
                <c:pt idx="44">
                  <c:v>11.11</c:v>
                </c:pt>
                <c:pt idx="45">
                  <c:v>11.11</c:v>
                </c:pt>
                <c:pt idx="46">
                  <c:v>12.13</c:v>
                </c:pt>
                <c:pt idx="47">
                  <c:v>12.13</c:v>
                </c:pt>
                <c:pt idx="48">
                  <c:v>12.59</c:v>
                </c:pt>
                <c:pt idx="49">
                  <c:v>12.59</c:v>
                </c:pt>
                <c:pt idx="50">
                  <c:v>13.350000000000019</c:v>
                </c:pt>
                <c:pt idx="51">
                  <c:v>13.350000000000019</c:v>
                </c:pt>
                <c:pt idx="52">
                  <c:v>14.73</c:v>
                </c:pt>
                <c:pt idx="53">
                  <c:v>14.73</c:v>
                </c:pt>
                <c:pt idx="54">
                  <c:v>14.99</c:v>
                </c:pt>
                <c:pt idx="55">
                  <c:v>14.99</c:v>
                </c:pt>
                <c:pt idx="56">
                  <c:v>15.22</c:v>
                </c:pt>
                <c:pt idx="57">
                  <c:v>15.22</c:v>
                </c:pt>
                <c:pt idx="58">
                  <c:v>15.72</c:v>
                </c:pt>
                <c:pt idx="59">
                  <c:v>15.72</c:v>
                </c:pt>
                <c:pt idx="60">
                  <c:v>15.91</c:v>
                </c:pt>
                <c:pt idx="61">
                  <c:v>15.91</c:v>
                </c:pt>
                <c:pt idx="62">
                  <c:v>17.130000000000031</c:v>
                </c:pt>
                <c:pt idx="63">
                  <c:v>17.130000000000031</c:v>
                </c:pt>
                <c:pt idx="64">
                  <c:v>18.47999999999999</c:v>
                </c:pt>
                <c:pt idx="65">
                  <c:v>18.47999999999999</c:v>
                </c:pt>
                <c:pt idx="66">
                  <c:v>19.399999999999999</c:v>
                </c:pt>
                <c:pt idx="67">
                  <c:v>19.399999999999999</c:v>
                </c:pt>
                <c:pt idx="68">
                  <c:v>20.810000000000031</c:v>
                </c:pt>
                <c:pt idx="69">
                  <c:v>20.810000000000031</c:v>
                </c:pt>
                <c:pt idx="70">
                  <c:v>21.24</c:v>
                </c:pt>
                <c:pt idx="71">
                  <c:v>21.24</c:v>
                </c:pt>
                <c:pt idx="72">
                  <c:v>21.8</c:v>
                </c:pt>
                <c:pt idx="73">
                  <c:v>21.8</c:v>
                </c:pt>
                <c:pt idx="74">
                  <c:v>22.55</c:v>
                </c:pt>
                <c:pt idx="75">
                  <c:v>22.55</c:v>
                </c:pt>
                <c:pt idx="76">
                  <c:v>22.77999999999999</c:v>
                </c:pt>
                <c:pt idx="77">
                  <c:v>22.77999999999999</c:v>
                </c:pt>
                <c:pt idx="78">
                  <c:v>22.97999999999999</c:v>
                </c:pt>
                <c:pt idx="79">
                  <c:v>22.97999999999999</c:v>
                </c:pt>
                <c:pt idx="80">
                  <c:v>26.2</c:v>
                </c:pt>
                <c:pt idx="81">
                  <c:v>26.2</c:v>
                </c:pt>
                <c:pt idx="82">
                  <c:v>26.759999999999991</c:v>
                </c:pt>
                <c:pt idx="83">
                  <c:v>26.759999999999991</c:v>
                </c:pt>
                <c:pt idx="84">
                  <c:v>28.21</c:v>
                </c:pt>
                <c:pt idx="85">
                  <c:v>28.21</c:v>
                </c:pt>
                <c:pt idx="86">
                  <c:v>28.7</c:v>
                </c:pt>
                <c:pt idx="87">
                  <c:v>28.7</c:v>
                </c:pt>
                <c:pt idx="88">
                  <c:v>33.14</c:v>
                </c:pt>
                <c:pt idx="89">
                  <c:v>33.14</c:v>
                </c:pt>
                <c:pt idx="90">
                  <c:v>34.979999999999997</c:v>
                </c:pt>
                <c:pt idx="91">
                  <c:v>34.979999999999997</c:v>
                </c:pt>
                <c:pt idx="92">
                  <c:v>35.18</c:v>
                </c:pt>
                <c:pt idx="93">
                  <c:v>35.18</c:v>
                </c:pt>
                <c:pt idx="94">
                  <c:v>36.03</c:v>
                </c:pt>
                <c:pt idx="95">
                  <c:v>36.03</c:v>
                </c:pt>
                <c:pt idx="96">
                  <c:v>38.86</c:v>
                </c:pt>
                <c:pt idx="97">
                  <c:v>38.86</c:v>
                </c:pt>
                <c:pt idx="98">
                  <c:v>39.39</c:v>
                </c:pt>
                <c:pt idx="99">
                  <c:v>39.39</c:v>
                </c:pt>
                <c:pt idx="100">
                  <c:v>39.68</c:v>
                </c:pt>
                <c:pt idx="101">
                  <c:v>39.68</c:v>
                </c:pt>
                <c:pt idx="102">
                  <c:v>42.77</c:v>
                </c:pt>
                <c:pt idx="103">
                  <c:v>42.77</c:v>
                </c:pt>
                <c:pt idx="104">
                  <c:v>42.84</c:v>
                </c:pt>
                <c:pt idx="105">
                  <c:v>42.84</c:v>
                </c:pt>
                <c:pt idx="106">
                  <c:v>60.36</c:v>
                </c:pt>
                <c:pt idx="107">
                  <c:v>60.36</c:v>
                </c:pt>
                <c:pt idx="108">
                  <c:v>65.650000000000006</c:v>
                </c:pt>
                <c:pt idx="109">
                  <c:v>65.650000000000006</c:v>
                </c:pt>
                <c:pt idx="110">
                  <c:v>103.86</c:v>
                </c:pt>
                <c:pt idx="111">
                  <c:v>103.86</c:v>
                </c:pt>
                <c:pt idx="112">
                  <c:v>138.28</c:v>
                </c:pt>
                <c:pt idx="113">
                  <c:v>138.28</c:v>
                </c:pt>
                <c:pt idx="114">
                  <c:v>148.04</c:v>
                </c:pt>
                <c:pt idx="115">
                  <c:v>148.04</c:v>
                </c:pt>
                <c:pt idx="116">
                  <c:v>195.52</c:v>
                </c:pt>
                <c:pt idx="117">
                  <c:v>203.87</c:v>
                </c:pt>
              </c:numCache>
            </c:numRef>
          </c:xVal>
          <c:yVal>
            <c:numRef>
              <c:f>'HCC Recurrence Incidence'!$C$1:$C$118</c:f>
              <c:numCache>
                <c:formatCode>General</c:formatCode>
                <c:ptCount val="118"/>
                <c:pt idx="1">
                  <c:v>0</c:v>
                </c:pt>
                <c:pt idx="56">
                  <c:v>0</c:v>
                </c:pt>
                <c:pt idx="57">
                  <c:v>1.1000000000000001</c:v>
                </c:pt>
                <c:pt idx="64">
                  <c:v>1.1000000000000001</c:v>
                </c:pt>
                <c:pt idx="65">
                  <c:v>2.2000000000000002</c:v>
                </c:pt>
                <c:pt idx="110">
                  <c:v>2.2000000000000002</c:v>
                </c:pt>
                <c:pt idx="111">
                  <c:v>6.1</c:v>
                </c:pt>
                <c:pt idx="117">
                  <c:v>6.1</c:v>
                </c:pt>
              </c:numCache>
            </c:numRef>
          </c:yVal>
          <c:smooth val="1"/>
          <c:extLst>
            <c:ext xmlns:c16="http://schemas.microsoft.com/office/drawing/2014/chart" uri="{C3380CC4-5D6E-409C-BE32-E72D297353CC}">
              <c16:uniqueId val="{00000006-13F7-42C2-911A-CEFF7049CD8D}"/>
            </c:ext>
          </c:extLst>
        </c:ser>
        <c:dLbls>
          <c:showLegendKey val="0"/>
          <c:showVal val="0"/>
          <c:showCatName val="0"/>
          <c:showSerName val="0"/>
          <c:showPercent val="0"/>
          <c:showBubbleSize val="0"/>
        </c:dLbls>
        <c:axId val="994488160"/>
        <c:axId val="994492192"/>
      </c:scatterChart>
      <c:valAx>
        <c:axId val="994488160"/>
        <c:scaling>
          <c:orientation val="minMax"/>
          <c:max val="60"/>
        </c:scaling>
        <c:delete val="0"/>
        <c:axPos val="b"/>
        <c:title>
          <c:tx>
            <c:rich>
              <a:bodyPr/>
              <a:lstStyle/>
              <a:p>
                <a:pPr>
                  <a:defRPr/>
                </a:pPr>
                <a:r>
                  <a:rPr lang="en-US" dirty="0" smtClean="0"/>
                  <a:t>Time Posttransplant (months)</a:t>
                </a:r>
                <a:endParaRPr lang="en-US" dirty="0"/>
              </a:p>
            </c:rich>
          </c:tx>
          <c:overlay val="0"/>
        </c:title>
        <c:numFmt formatCode="General" sourceLinked="1"/>
        <c:majorTickMark val="out"/>
        <c:minorTickMark val="none"/>
        <c:tickLblPos val="nextTo"/>
        <c:crossAx val="994492192"/>
        <c:crosses val="autoZero"/>
        <c:crossBetween val="midCat"/>
        <c:majorUnit val="12"/>
        <c:minorUnit val="2.4"/>
      </c:valAx>
      <c:valAx>
        <c:axId val="994492192"/>
        <c:scaling>
          <c:orientation val="minMax"/>
          <c:max val="30"/>
          <c:min val="0"/>
        </c:scaling>
        <c:delete val="0"/>
        <c:axPos val="l"/>
        <c:title>
          <c:tx>
            <c:rich>
              <a:bodyPr rot="-5400000" vert="horz"/>
              <a:lstStyle/>
              <a:p>
                <a:pPr>
                  <a:defRPr/>
                </a:pPr>
                <a:r>
                  <a:rPr lang="en-US" dirty="0" smtClean="0"/>
                  <a:t>HCC</a:t>
                </a:r>
                <a:r>
                  <a:rPr lang="en-US" baseline="0" dirty="0" smtClean="0"/>
                  <a:t> Recurrence (%)</a:t>
                </a:r>
                <a:endParaRPr lang="en-US" dirty="0"/>
              </a:p>
            </c:rich>
          </c:tx>
          <c:overlay val="0"/>
        </c:title>
        <c:numFmt formatCode="General" sourceLinked="1"/>
        <c:majorTickMark val="out"/>
        <c:minorTickMark val="none"/>
        <c:tickLblPos val="nextTo"/>
        <c:crossAx val="994488160"/>
        <c:crosses val="autoZero"/>
        <c:crossBetween val="midCat"/>
      </c:valAx>
    </c:plotArea>
    <c:plotVisOnly val="1"/>
    <c:dispBlanksAs val="span"/>
    <c:showDLblsOverMax val="0"/>
  </c:chart>
  <c:txPr>
    <a:bodyPr/>
    <a:lstStyle/>
    <a:p>
      <a:pPr>
        <a:defRPr sz="1800"/>
      </a:pPr>
      <a:endParaRPr lang="it-IT"/>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Recurrence</a:t>
            </a:r>
            <a:r>
              <a:rPr lang="en-US" baseline="0" dirty="0" smtClean="0"/>
              <a:t>-Free Survival by Risk Category</a:t>
            </a:r>
            <a:endParaRPr lang="en-US" dirty="0"/>
          </a:p>
        </c:rich>
      </c:tx>
      <c:layout>
        <c:manualLayout>
          <c:xMode val="edge"/>
          <c:yMode val="edge"/>
          <c:x val="0.166645314517162"/>
          <c:y val="2.14477211796247E-2"/>
        </c:manualLayout>
      </c:layout>
      <c:overlay val="0"/>
    </c:title>
    <c:autoTitleDeleted val="0"/>
    <c:plotArea>
      <c:layout>
        <c:manualLayout>
          <c:layoutTarget val="inner"/>
          <c:xMode val="edge"/>
          <c:yMode val="edge"/>
          <c:x val="0.179803171907679"/>
          <c:y val="0.11483038145700999"/>
          <c:w val="0.77093688776853997"/>
          <c:h val="0.67956133499398397"/>
        </c:manualLayout>
      </c:layout>
      <c:scatterChart>
        <c:scatterStyle val="smoothMarker"/>
        <c:varyColors val="0"/>
        <c:ser>
          <c:idx val="0"/>
          <c:order val="0"/>
          <c:tx>
            <c:strRef>
              <c:f>KM!$C$1</c:f>
              <c:strCache>
                <c:ptCount val="1"/>
                <c:pt idx="0">
                  <c:v>RS &lt; 4</c:v>
                </c:pt>
              </c:strCache>
            </c:strRef>
          </c:tx>
          <c:spPr>
            <a:ln>
              <a:solidFill>
                <a:srgbClr val="FF9900"/>
              </a:solidFill>
            </a:ln>
          </c:spPr>
          <c:marker>
            <c:symbol val="none"/>
          </c:marker>
          <c:xVal>
            <c:numRef>
              <c:f>KM!$B$2:$B$62</c:f>
              <c:numCache>
                <c:formatCode>General</c:formatCode>
                <c:ptCount val="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numCache>
            </c:numRef>
          </c:xVal>
          <c:yVal>
            <c:numRef>
              <c:f>KM!$C$2:$C$62</c:f>
              <c:numCache>
                <c:formatCode>General</c:formatCode>
                <c:ptCount val="61"/>
                <c:pt idx="0">
                  <c:v>1</c:v>
                </c:pt>
                <c:pt idx="1">
                  <c:v>1</c:v>
                </c:pt>
                <c:pt idx="2">
                  <c:v>1</c:v>
                </c:pt>
                <c:pt idx="3">
                  <c:v>1</c:v>
                </c:pt>
                <c:pt idx="4">
                  <c:v>1</c:v>
                </c:pt>
                <c:pt idx="5">
                  <c:v>1</c:v>
                </c:pt>
                <c:pt idx="6">
                  <c:v>1</c:v>
                </c:pt>
                <c:pt idx="7">
                  <c:v>1</c:v>
                </c:pt>
                <c:pt idx="8">
                  <c:v>0.9</c:v>
                </c:pt>
                <c:pt idx="9">
                  <c:v>0.9</c:v>
                </c:pt>
                <c:pt idx="10">
                  <c:v>0.9</c:v>
                </c:pt>
                <c:pt idx="11">
                  <c:v>0.9</c:v>
                </c:pt>
                <c:pt idx="12">
                  <c:v>0.9</c:v>
                </c:pt>
                <c:pt idx="13">
                  <c:v>0.9</c:v>
                </c:pt>
                <c:pt idx="14">
                  <c:v>0.9</c:v>
                </c:pt>
                <c:pt idx="15">
                  <c:v>0.9</c:v>
                </c:pt>
                <c:pt idx="16">
                  <c:v>0.9</c:v>
                </c:pt>
                <c:pt idx="17">
                  <c:v>0.9</c:v>
                </c:pt>
                <c:pt idx="18">
                  <c:v>0.9</c:v>
                </c:pt>
                <c:pt idx="19">
                  <c:v>0.9</c:v>
                </c:pt>
                <c:pt idx="20">
                  <c:v>0.9</c:v>
                </c:pt>
                <c:pt idx="21">
                  <c:v>0.9</c:v>
                </c:pt>
                <c:pt idx="22">
                  <c:v>0.9</c:v>
                </c:pt>
                <c:pt idx="23">
                  <c:v>0.9</c:v>
                </c:pt>
                <c:pt idx="24">
                  <c:v>0.9</c:v>
                </c:pt>
                <c:pt idx="25">
                  <c:v>0.9</c:v>
                </c:pt>
                <c:pt idx="26">
                  <c:v>0.9</c:v>
                </c:pt>
                <c:pt idx="27">
                  <c:v>0.9</c:v>
                </c:pt>
                <c:pt idx="28">
                  <c:v>0.9</c:v>
                </c:pt>
                <c:pt idx="29">
                  <c:v>0.9</c:v>
                </c:pt>
                <c:pt idx="30">
                  <c:v>0.9</c:v>
                </c:pt>
                <c:pt idx="31">
                  <c:v>0.8</c:v>
                </c:pt>
                <c:pt idx="32">
                  <c:v>0.8</c:v>
                </c:pt>
                <c:pt idx="33">
                  <c:v>0.8</c:v>
                </c:pt>
                <c:pt idx="34">
                  <c:v>0.8</c:v>
                </c:pt>
                <c:pt idx="35">
                  <c:v>0.8</c:v>
                </c:pt>
                <c:pt idx="36">
                  <c:v>0.8</c:v>
                </c:pt>
                <c:pt idx="37">
                  <c:v>0.8</c:v>
                </c:pt>
                <c:pt idx="38">
                  <c:v>0.8</c:v>
                </c:pt>
                <c:pt idx="39">
                  <c:v>0.8</c:v>
                </c:pt>
                <c:pt idx="40">
                  <c:v>0.8</c:v>
                </c:pt>
                <c:pt idx="41">
                  <c:v>0.8</c:v>
                </c:pt>
                <c:pt idx="42">
                  <c:v>0.8</c:v>
                </c:pt>
                <c:pt idx="43">
                  <c:v>0.8</c:v>
                </c:pt>
                <c:pt idx="44">
                  <c:v>0.8</c:v>
                </c:pt>
                <c:pt idx="45">
                  <c:v>0.8</c:v>
                </c:pt>
                <c:pt idx="46">
                  <c:v>0.8</c:v>
                </c:pt>
                <c:pt idx="47">
                  <c:v>0.8</c:v>
                </c:pt>
                <c:pt idx="48">
                  <c:v>0.8</c:v>
                </c:pt>
                <c:pt idx="49">
                  <c:v>0.8</c:v>
                </c:pt>
                <c:pt idx="50">
                  <c:v>0.8</c:v>
                </c:pt>
                <c:pt idx="51">
                  <c:v>0.8</c:v>
                </c:pt>
                <c:pt idx="52">
                  <c:v>0.8</c:v>
                </c:pt>
                <c:pt idx="53">
                  <c:v>0.8</c:v>
                </c:pt>
                <c:pt idx="54">
                  <c:v>0.8</c:v>
                </c:pt>
                <c:pt idx="55">
                  <c:v>0.8</c:v>
                </c:pt>
                <c:pt idx="56">
                  <c:v>0.8</c:v>
                </c:pt>
                <c:pt idx="57">
                  <c:v>0.8</c:v>
                </c:pt>
                <c:pt idx="58">
                  <c:v>0.8</c:v>
                </c:pt>
                <c:pt idx="59">
                  <c:v>0.8</c:v>
                </c:pt>
                <c:pt idx="60">
                  <c:v>0.8</c:v>
                </c:pt>
              </c:numCache>
            </c:numRef>
          </c:yVal>
          <c:smooth val="1"/>
          <c:extLst>
            <c:ext xmlns:c16="http://schemas.microsoft.com/office/drawing/2014/chart" uri="{C3380CC4-5D6E-409C-BE32-E72D297353CC}">
              <c16:uniqueId val="{00000000-138D-4C8D-B1C0-46534E003A66}"/>
            </c:ext>
          </c:extLst>
        </c:ser>
        <c:ser>
          <c:idx val="1"/>
          <c:order val="1"/>
          <c:tx>
            <c:strRef>
              <c:f>KM!$C$63</c:f>
              <c:strCache>
                <c:ptCount val="1"/>
                <c:pt idx="0">
                  <c:v>RS = 4-5</c:v>
                </c:pt>
              </c:strCache>
            </c:strRef>
          </c:tx>
          <c:spPr>
            <a:ln>
              <a:solidFill>
                <a:srgbClr val="FFFF00"/>
              </a:solidFill>
            </a:ln>
          </c:spPr>
          <c:marker>
            <c:symbol val="none"/>
          </c:marker>
          <c:xVal>
            <c:numRef>
              <c:f>KM!$B$2:$B$62</c:f>
              <c:numCache>
                <c:formatCode>General</c:formatCode>
                <c:ptCount val="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numCache>
            </c:numRef>
          </c:xVal>
          <c:yVal>
            <c:numRef>
              <c:f>KM!$C$64:$C$124</c:f>
              <c:numCache>
                <c:formatCode>General</c:formatCode>
                <c:ptCount val="61"/>
                <c:pt idx="0">
                  <c:v>1</c:v>
                </c:pt>
                <c:pt idx="1">
                  <c:v>0.92307692307692302</c:v>
                </c:pt>
                <c:pt idx="2">
                  <c:v>0.92307692307692302</c:v>
                </c:pt>
                <c:pt idx="3">
                  <c:v>0.92307692307692302</c:v>
                </c:pt>
                <c:pt idx="4">
                  <c:v>0.92307692307692302</c:v>
                </c:pt>
                <c:pt idx="5">
                  <c:v>0.92307692307692302</c:v>
                </c:pt>
                <c:pt idx="6">
                  <c:v>0.83916083916084006</c:v>
                </c:pt>
                <c:pt idx="7">
                  <c:v>0.83916083916084006</c:v>
                </c:pt>
                <c:pt idx="8">
                  <c:v>0.83916083916084006</c:v>
                </c:pt>
                <c:pt idx="9">
                  <c:v>0.83916083916084006</c:v>
                </c:pt>
                <c:pt idx="10">
                  <c:v>0.83916083916084006</c:v>
                </c:pt>
                <c:pt idx="11">
                  <c:v>0.67132867132867302</c:v>
                </c:pt>
                <c:pt idx="12">
                  <c:v>0.67132867132867302</c:v>
                </c:pt>
                <c:pt idx="13">
                  <c:v>0.67132867132867302</c:v>
                </c:pt>
                <c:pt idx="14">
                  <c:v>0.67132867132867302</c:v>
                </c:pt>
                <c:pt idx="15">
                  <c:v>0.67132867132867302</c:v>
                </c:pt>
                <c:pt idx="16">
                  <c:v>0.67132867132867302</c:v>
                </c:pt>
                <c:pt idx="17">
                  <c:v>0.67132867132867302</c:v>
                </c:pt>
                <c:pt idx="18">
                  <c:v>0.67132867132867302</c:v>
                </c:pt>
                <c:pt idx="19">
                  <c:v>0.67132867132867302</c:v>
                </c:pt>
                <c:pt idx="20">
                  <c:v>0.67132867132867302</c:v>
                </c:pt>
                <c:pt idx="21">
                  <c:v>0.67132867132867302</c:v>
                </c:pt>
                <c:pt idx="22">
                  <c:v>0.67132867132867302</c:v>
                </c:pt>
                <c:pt idx="23">
                  <c:v>0.67132867132867302</c:v>
                </c:pt>
                <c:pt idx="24">
                  <c:v>0.67132867132867302</c:v>
                </c:pt>
                <c:pt idx="25">
                  <c:v>0.67132867132867302</c:v>
                </c:pt>
                <c:pt idx="26">
                  <c:v>0.58741258741258595</c:v>
                </c:pt>
                <c:pt idx="27">
                  <c:v>0.50349650349650299</c:v>
                </c:pt>
                <c:pt idx="28">
                  <c:v>0.50349650349650299</c:v>
                </c:pt>
                <c:pt idx="29">
                  <c:v>0.50349650349650299</c:v>
                </c:pt>
                <c:pt idx="30">
                  <c:v>0.50349650349650299</c:v>
                </c:pt>
                <c:pt idx="31">
                  <c:v>0.50349650349650299</c:v>
                </c:pt>
                <c:pt idx="32">
                  <c:v>0.41958041958042103</c:v>
                </c:pt>
                <c:pt idx="33">
                  <c:v>0.33566433566433601</c:v>
                </c:pt>
                <c:pt idx="34">
                  <c:v>0.33566433566433601</c:v>
                </c:pt>
                <c:pt idx="35">
                  <c:v>0.33566433566433601</c:v>
                </c:pt>
                <c:pt idx="36">
                  <c:v>0.33566433566433601</c:v>
                </c:pt>
                <c:pt idx="37">
                  <c:v>0.33566433566433601</c:v>
                </c:pt>
                <c:pt idx="38">
                  <c:v>0.33566433566433601</c:v>
                </c:pt>
                <c:pt idx="39">
                  <c:v>0.33566433566433601</c:v>
                </c:pt>
                <c:pt idx="40">
                  <c:v>0.33566433566433601</c:v>
                </c:pt>
                <c:pt idx="41">
                  <c:v>0.33566433566433601</c:v>
                </c:pt>
                <c:pt idx="42">
                  <c:v>0.33566433566433601</c:v>
                </c:pt>
                <c:pt idx="43">
                  <c:v>0.25174825174825199</c:v>
                </c:pt>
                <c:pt idx="44">
                  <c:v>0.25174825174825199</c:v>
                </c:pt>
                <c:pt idx="45">
                  <c:v>0.25174825174825199</c:v>
                </c:pt>
                <c:pt idx="46">
                  <c:v>0.25174825174825199</c:v>
                </c:pt>
                <c:pt idx="47">
                  <c:v>0.25174825174825199</c:v>
                </c:pt>
                <c:pt idx="48">
                  <c:v>0.25174825174825199</c:v>
                </c:pt>
                <c:pt idx="49">
                  <c:v>0.25174825174825199</c:v>
                </c:pt>
                <c:pt idx="50">
                  <c:v>0.25174825174825199</c:v>
                </c:pt>
                <c:pt idx="51">
                  <c:v>0.25174825174825199</c:v>
                </c:pt>
                <c:pt idx="52">
                  <c:v>0.25174825174825199</c:v>
                </c:pt>
                <c:pt idx="53">
                  <c:v>0.25174825174825199</c:v>
                </c:pt>
                <c:pt idx="54">
                  <c:v>0.25174825174825199</c:v>
                </c:pt>
                <c:pt idx="55">
                  <c:v>0.25174825174825199</c:v>
                </c:pt>
                <c:pt idx="56">
                  <c:v>0.25174825174825199</c:v>
                </c:pt>
                <c:pt idx="57">
                  <c:v>0.25174825174825199</c:v>
                </c:pt>
                <c:pt idx="58">
                  <c:v>0.125874125874126</c:v>
                </c:pt>
                <c:pt idx="59">
                  <c:v>0.125874125874126</c:v>
                </c:pt>
                <c:pt idx="60">
                  <c:v>0.125874125874126</c:v>
                </c:pt>
              </c:numCache>
            </c:numRef>
          </c:yVal>
          <c:smooth val="1"/>
          <c:extLst>
            <c:ext xmlns:c16="http://schemas.microsoft.com/office/drawing/2014/chart" uri="{C3380CC4-5D6E-409C-BE32-E72D297353CC}">
              <c16:uniqueId val="{00000001-138D-4C8D-B1C0-46534E003A66}"/>
            </c:ext>
          </c:extLst>
        </c:ser>
        <c:ser>
          <c:idx val="2"/>
          <c:order val="2"/>
          <c:tx>
            <c:strRef>
              <c:f>KM!$C$125</c:f>
              <c:strCache>
                <c:ptCount val="1"/>
                <c:pt idx="0">
                  <c:v>RS &gt; 5</c:v>
                </c:pt>
              </c:strCache>
            </c:strRef>
          </c:tx>
          <c:spPr>
            <a:ln>
              <a:solidFill>
                <a:srgbClr val="FF00FF"/>
              </a:solidFill>
            </a:ln>
          </c:spPr>
          <c:marker>
            <c:symbol val="none"/>
          </c:marker>
          <c:xVal>
            <c:numRef>
              <c:f>KM!$B$2:$B$62</c:f>
              <c:numCache>
                <c:formatCode>General</c:formatCode>
                <c:ptCount val="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numCache>
            </c:numRef>
          </c:xVal>
          <c:yVal>
            <c:numRef>
              <c:f>KM!$C$126:$C$186</c:f>
              <c:numCache>
                <c:formatCode>General</c:formatCode>
                <c:ptCount val="61"/>
                <c:pt idx="0">
                  <c:v>1</c:v>
                </c:pt>
                <c:pt idx="1">
                  <c:v>0.86666666666666703</c:v>
                </c:pt>
                <c:pt idx="2">
                  <c:v>0.86666666666666703</c:v>
                </c:pt>
                <c:pt idx="3">
                  <c:v>0.8</c:v>
                </c:pt>
                <c:pt idx="4">
                  <c:v>0.64000000000000101</c:v>
                </c:pt>
                <c:pt idx="5">
                  <c:v>0.56000000000000005</c:v>
                </c:pt>
                <c:pt idx="6">
                  <c:v>0.56000000000000005</c:v>
                </c:pt>
                <c:pt idx="7">
                  <c:v>0.4</c:v>
                </c:pt>
                <c:pt idx="8">
                  <c:v>0.4</c:v>
                </c:pt>
                <c:pt idx="9">
                  <c:v>0.4</c:v>
                </c:pt>
                <c:pt idx="10">
                  <c:v>0.32</c:v>
                </c:pt>
                <c:pt idx="11">
                  <c:v>0.24</c:v>
                </c:pt>
                <c:pt idx="12">
                  <c:v>0.24</c:v>
                </c:pt>
                <c:pt idx="13">
                  <c:v>0.24</c:v>
                </c:pt>
                <c:pt idx="14">
                  <c:v>0.24</c:v>
                </c:pt>
                <c:pt idx="15">
                  <c:v>0.24</c:v>
                </c:pt>
                <c:pt idx="16">
                  <c:v>0.24</c:v>
                </c:pt>
                <c:pt idx="17">
                  <c:v>0.16</c:v>
                </c:pt>
                <c:pt idx="18">
                  <c:v>0.16</c:v>
                </c:pt>
                <c:pt idx="19">
                  <c:v>0.16</c:v>
                </c:pt>
                <c:pt idx="20">
                  <c:v>0.16</c:v>
                </c:pt>
                <c:pt idx="21">
                  <c:v>8.0000000000000099E-2</c:v>
                </c:pt>
                <c:pt idx="22">
                  <c:v>8.0000000000000099E-2</c:v>
                </c:pt>
                <c:pt idx="23">
                  <c:v>8.0000000000000099E-2</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numCache>
            </c:numRef>
          </c:yVal>
          <c:smooth val="1"/>
          <c:extLst>
            <c:ext xmlns:c16="http://schemas.microsoft.com/office/drawing/2014/chart" uri="{C3380CC4-5D6E-409C-BE32-E72D297353CC}">
              <c16:uniqueId val="{00000002-138D-4C8D-B1C0-46534E003A66}"/>
            </c:ext>
          </c:extLst>
        </c:ser>
        <c:dLbls>
          <c:showLegendKey val="0"/>
          <c:showVal val="0"/>
          <c:showCatName val="0"/>
          <c:showSerName val="0"/>
          <c:showPercent val="0"/>
          <c:showBubbleSize val="0"/>
        </c:dLbls>
        <c:axId val="994194768"/>
        <c:axId val="994507536"/>
      </c:scatterChart>
      <c:valAx>
        <c:axId val="994194768"/>
        <c:scaling>
          <c:orientation val="minMax"/>
          <c:max val="60"/>
        </c:scaling>
        <c:delete val="0"/>
        <c:axPos val="b"/>
        <c:title>
          <c:tx>
            <c:rich>
              <a:bodyPr/>
              <a:lstStyle/>
              <a:p>
                <a:pPr>
                  <a:defRPr/>
                </a:pPr>
                <a:r>
                  <a:rPr lang="en-US" dirty="0" smtClean="0"/>
                  <a:t>Time</a:t>
                </a:r>
                <a:r>
                  <a:rPr lang="en-US" baseline="0" dirty="0" smtClean="0"/>
                  <a:t> Posttransplant (months)</a:t>
                </a:r>
                <a:endParaRPr lang="en-US" dirty="0"/>
              </a:p>
            </c:rich>
          </c:tx>
          <c:overlay val="0"/>
        </c:title>
        <c:numFmt formatCode="General" sourceLinked="1"/>
        <c:majorTickMark val="out"/>
        <c:minorTickMark val="none"/>
        <c:tickLblPos val="nextTo"/>
        <c:txPr>
          <a:bodyPr rot="0" vert="horz"/>
          <a:lstStyle/>
          <a:p>
            <a:pPr>
              <a:defRPr/>
            </a:pPr>
            <a:endParaRPr lang="it-IT"/>
          </a:p>
        </c:txPr>
        <c:crossAx val="994507536"/>
        <c:crosses val="autoZero"/>
        <c:crossBetween val="midCat"/>
        <c:majorUnit val="12"/>
      </c:valAx>
      <c:valAx>
        <c:axId val="994507536"/>
        <c:scaling>
          <c:orientation val="minMax"/>
          <c:max val="1"/>
          <c:min val="0"/>
        </c:scaling>
        <c:delete val="0"/>
        <c:axPos val="l"/>
        <c:title>
          <c:tx>
            <c:rich>
              <a:bodyPr rot="-5400000" vert="horz"/>
              <a:lstStyle/>
              <a:p>
                <a:pPr>
                  <a:defRPr/>
                </a:pPr>
                <a:r>
                  <a:rPr lang="en-US" dirty="0" smtClean="0"/>
                  <a:t>Cumulative</a:t>
                </a:r>
                <a:r>
                  <a:rPr lang="en-US" baseline="0" dirty="0" smtClean="0"/>
                  <a:t> Survival (%)</a:t>
                </a:r>
                <a:endParaRPr lang="en-US" dirty="0"/>
              </a:p>
            </c:rich>
          </c:tx>
          <c:overlay val="0"/>
        </c:title>
        <c:numFmt formatCode="0%" sourceLinked="0"/>
        <c:majorTickMark val="out"/>
        <c:minorTickMark val="none"/>
        <c:tickLblPos val="nextTo"/>
        <c:txPr>
          <a:bodyPr rot="0" vert="horz"/>
          <a:lstStyle/>
          <a:p>
            <a:pPr>
              <a:defRPr/>
            </a:pPr>
            <a:endParaRPr lang="it-IT"/>
          </a:p>
        </c:txPr>
        <c:crossAx val="994194768"/>
        <c:crosses val="autoZero"/>
        <c:crossBetween val="midCat"/>
      </c:valAx>
    </c:plotArea>
    <c:plotVisOnly val="1"/>
    <c:dispBlanksAs val="gap"/>
    <c:showDLblsOverMax val="0"/>
  </c:chart>
  <c:txPr>
    <a:bodyPr/>
    <a:lstStyle/>
    <a:p>
      <a:pPr>
        <a:defRPr sz="1800"/>
      </a:pPr>
      <a:endParaRPr lang="it-IT"/>
    </a:p>
  </c:txPr>
  <c:externalData r:id="rId1">
    <c:autoUpdate val="0"/>
  </c:externalData>
  <c:userShapes r:id="rId2"/>
</c:chartSpace>
</file>

<file path=ppt/drawings/_rels/vmlDrawing1.v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69.png"/></Relationships>
</file>

<file path=ppt/drawings/drawing1.xml><?xml version="1.0" encoding="utf-8"?>
<c:userShapes xmlns:c="http://schemas.openxmlformats.org/drawingml/2006/chart">
  <cdr:relSizeAnchor xmlns:cdr="http://schemas.openxmlformats.org/drawingml/2006/chartDrawing">
    <cdr:from>
      <cdr:x>0.57893</cdr:x>
      <cdr:y>0.17601</cdr:y>
    </cdr:from>
    <cdr:to>
      <cdr:x>0.7358</cdr:x>
      <cdr:y>0.28347</cdr:y>
    </cdr:to>
    <cdr:sp macro="" textlink="">
      <cdr:nvSpPr>
        <cdr:cNvPr id="2" name="TextBox 1"/>
        <cdr:cNvSpPr txBox="1"/>
      </cdr:nvSpPr>
      <cdr:spPr>
        <a:xfrm xmlns:a="http://schemas.openxmlformats.org/drawingml/2006/main">
          <a:off x="4405906" y="833785"/>
          <a:ext cx="1193855" cy="50904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smtClean="0">
              <a:solidFill>
                <a:schemeClr val="tx1"/>
              </a:solidFill>
            </a:rPr>
            <a:t>(0-3 Points)</a:t>
          </a:r>
          <a:endParaRPr lang="en-US" sz="1600" dirty="0">
            <a:solidFill>
              <a:schemeClr val="tx1"/>
            </a:solidFill>
          </a:endParaRPr>
        </a:p>
      </cdr:txBody>
    </cdr:sp>
  </cdr:relSizeAnchor>
  <cdr:relSizeAnchor xmlns:cdr="http://schemas.openxmlformats.org/drawingml/2006/chartDrawing">
    <cdr:from>
      <cdr:x>0.59046</cdr:x>
      <cdr:y>0.48864</cdr:y>
    </cdr:from>
    <cdr:to>
      <cdr:x>0.74733</cdr:x>
      <cdr:y>0.5961</cdr:y>
    </cdr:to>
    <cdr:sp macro="" textlink="">
      <cdr:nvSpPr>
        <cdr:cNvPr id="3" name="TextBox 2"/>
        <cdr:cNvSpPr txBox="1"/>
      </cdr:nvSpPr>
      <cdr:spPr>
        <a:xfrm xmlns:a="http://schemas.openxmlformats.org/drawingml/2006/main">
          <a:off x="4493695" y="2314748"/>
          <a:ext cx="1193855" cy="50904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solidFill>
                <a:schemeClr val="tx1"/>
              </a:solidFill>
            </a:rPr>
            <a:t>(4-7 Points)</a:t>
          </a:r>
          <a:endParaRPr lang="en-US" sz="1600" dirty="0">
            <a:solidFill>
              <a:schemeClr val="tx1"/>
            </a:solidFill>
          </a:endParaRPr>
        </a:p>
      </cdr:txBody>
    </cdr:sp>
  </cdr:relSizeAnchor>
  <cdr:relSizeAnchor xmlns:cdr="http://schemas.openxmlformats.org/drawingml/2006/chartDrawing">
    <cdr:from>
      <cdr:x>0.38839</cdr:x>
      <cdr:y>0.59275</cdr:y>
    </cdr:from>
    <cdr:to>
      <cdr:x>0.54526</cdr:x>
      <cdr:y>0.70021</cdr:y>
    </cdr:to>
    <cdr:sp macro="" textlink="">
      <cdr:nvSpPr>
        <cdr:cNvPr id="4" name="TextBox 3"/>
        <cdr:cNvSpPr txBox="1"/>
      </cdr:nvSpPr>
      <cdr:spPr>
        <a:xfrm xmlns:a="http://schemas.openxmlformats.org/drawingml/2006/main">
          <a:off x="2955819" y="2807908"/>
          <a:ext cx="1193855" cy="50904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solidFill>
                <a:schemeClr val="tx1"/>
              </a:solidFill>
            </a:rPr>
            <a:t>(8-15 Points)</a:t>
          </a:r>
          <a:endParaRPr lang="en-US" sz="1600" dirty="0">
            <a:solidFill>
              <a:schemeClr val="tx1"/>
            </a:solidFill>
          </a:endParaRPr>
        </a:p>
      </cdr:txBody>
    </cdr:sp>
  </cdr:relSizeAnchor>
  <cdr:relSizeAnchor xmlns:cdr="http://schemas.openxmlformats.org/drawingml/2006/chartDrawing">
    <cdr:from>
      <cdr:x>0.86527</cdr:x>
      <cdr:y>0.15617</cdr:y>
    </cdr:from>
    <cdr:to>
      <cdr:x>1</cdr:x>
      <cdr:y>0.24205</cdr:y>
    </cdr:to>
    <cdr:sp macro="" textlink="">
      <cdr:nvSpPr>
        <cdr:cNvPr id="5" name="TextBox 4"/>
        <cdr:cNvSpPr txBox="1"/>
      </cdr:nvSpPr>
      <cdr:spPr>
        <a:xfrm xmlns:a="http://schemas.openxmlformats.org/drawingml/2006/main">
          <a:off x="6585108" y="739771"/>
          <a:ext cx="1025367" cy="4068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smtClean="0">
              <a:solidFill>
                <a:srgbClr val="FF9900"/>
              </a:solidFill>
            </a:rPr>
            <a:t>Low</a:t>
          </a:r>
          <a:endParaRPr lang="en-US" sz="2000" b="1" dirty="0">
            <a:solidFill>
              <a:srgbClr val="FF9900"/>
            </a:solidFill>
          </a:endParaRPr>
        </a:p>
      </cdr:txBody>
    </cdr:sp>
  </cdr:relSizeAnchor>
  <cdr:relSizeAnchor xmlns:cdr="http://schemas.openxmlformats.org/drawingml/2006/chartDrawing">
    <cdr:from>
      <cdr:x>0.72918</cdr:x>
      <cdr:y>0.54688</cdr:y>
    </cdr:from>
    <cdr:to>
      <cdr:x>0.86391</cdr:x>
      <cdr:y>0.63276</cdr:y>
    </cdr:to>
    <cdr:sp macro="" textlink="">
      <cdr:nvSpPr>
        <cdr:cNvPr id="6" name="TextBox 5"/>
        <cdr:cNvSpPr txBox="1"/>
      </cdr:nvSpPr>
      <cdr:spPr>
        <a:xfrm xmlns:a="http://schemas.openxmlformats.org/drawingml/2006/main">
          <a:off x="5549415" y="2590603"/>
          <a:ext cx="1025367" cy="406857"/>
        </a:xfrm>
        <a:prstGeom xmlns:a="http://schemas.openxmlformats.org/drawingml/2006/main" prst="rect">
          <a:avLst/>
        </a:prstGeom>
        <a:ln xmlns:a="http://schemas.openxmlformats.org/drawingml/2006/main">
          <a:noFill/>
        </a:l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smtClean="0">
              <a:solidFill>
                <a:srgbClr val="FFFF99"/>
              </a:solidFill>
            </a:rPr>
            <a:t>Intermediate</a:t>
          </a:r>
          <a:endParaRPr lang="en-US" sz="2000" b="1" dirty="0">
            <a:solidFill>
              <a:srgbClr val="FFFF99"/>
            </a:solidFill>
          </a:endParaRPr>
        </a:p>
      </cdr:txBody>
    </cdr:sp>
  </cdr:relSizeAnchor>
  <cdr:relSizeAnchor xmlns:cdr="http://schemas.openxmlformats.org/drawingml/2006/chartDrawing">
    <cdr:from>
      <cdr:x>0.48293</cdr:x>
      <cdr:y>0.70824</cdr:y>
    </cdr:from>
    <cdr:to>
      <cdr:x>0.61766</cdr:x>
      <cdr:y>0.79413</cdr:y>
    </cdr:to>
    <cdr:sp macro="" textlink="">
      <cdr:nvSpPr>
        <cdr:cNvPr id="7" name="TextBox 6"/>
        <cdr:cNvSpPr txBox="1"/>
      </cdr:nvSpPr>
      <cdr:spPr>
        <a:xfrm xmlns:a="http://schemas.openxmlformats.org/drawingml/2006/main">
          <a:off x="3675303" y="3355001"/>
          <a:ext cx="1025367" cy="40685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smtClean="0">
              <a:solidFill>
                <a:srgbClr val="FF00FF"/>
              </a:solidFill>
            </a:rPr>
            <a:t>High</a:t>
          </a:r>
          <a:endParaRPr lang="en-US" sz="2000" b="1" dirty="0">
            <a:solidFill>
              <a:srgbClr val="FF00FF"/>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hdr" sz="quarter"/>
          </p:nvPr>
        </p:nvSpPr>
        <p:spPr bwMode="auto">
          <a:xfrm>
            <a:off x="0" y="1"/>
            <a:ext cx="3169920" cy="480388"/>
          </a:xfrm>
          <a:prstGeom prst="rect">
            <a:avLst/>
          </a:prstGeom>
          <a:noFill/>
          <a:ln w="9525">
            <a:noFill/>
            <a:miter lim="800000"/>
            <a:headEnd/>
            <a:tailEnd/>
          </a:ln>
          <a:effectLst/>
        </p:spPr>
        <p:txBody>
          <a:bodyPr vert="horz" wrap="square" lIns="94823" tIns="47411" rIns="94823" bIns="47411" numCol="1" anchor="t" anchorCtr="0" compatLnSpc="1">
            <a:prstTxWarp prst="textNoShape">
              <a:avLst/>
            </a:prstTxWarp>
          </a:bodyPr>
          <a:lstStyle>
            <a:lvl1pPr algn="l" defTabSz="947429">
              <a:defRPr sz="1200" b="1">
                <a:effectLst/>
              </a:defRPr>
            </a:lvl1pPr>
          </a:lstStyle>
          <a:p>
            <a:pPr>
              <a:defRPr/>
            </a:pPr>
            <a:r>
              <a:rPr lang="en-US" smtClean="0"/>
              <a:t>Grandrounds - 50 years in LT </a:t>
            </a:r>
            <a:endParaRPr lang="en-US"/>
          </a:p>
        </p:txBody>
      </p:sp>
      <p:sp>
        <p:nvSpPr>
          <p:cNvPr id="224259" name="Rectangle 3"/>
          <p:cNvSpPr>
            <a:spLocks noGrp="1" noChangeArrowheads="1"/>
          </p:cNvSpPr>
          <p:nvPr>
            <p:ph type="dt" sz="quarter" idx="1"/>
          </p:nvPr>
        </p:nvSpPr>
        <p:spPr bwMode="auto">
          <a:xfrm>
            <a:off x="4145280" y="1"/>
            <a:ext cx="3169920" cy="480388"/>
          </a:xfrm>
          <a:prstGeom prst="rect">
            <a:avLst/>
          </a:prstGeom>
          <a:noFill/>
          <a:ln w="9525">
            <a:noFill/>
            <a:miter lim="800000"/>
            <a:headEnd/>
            <a:tailEnd/>
          </a:ln>
          <a:effectLst/>
        </p:spPr>
        <p:txBody>
          <a:bodyPr vert="horz" wrap="square" lIns="94823" tIns="47411" rIns="94823" bIns="47411" numCol="1" anchor="t" anchorCtr="0" compatLnSpc="1">
            <a:prstTxWarp prst="textNoShape">
              <a:avLst/>
            </a:prstTxWarp>
          </a:bodyPr>
          <a:lstStyle>
            <a:lvl1pPr algn="r" defTabSz="947429">
              <a:defRPr sz="1200" b="1">
                <a:effectLst/>
              </a:defRPr>
            </a:lvl1pPr>
          </a:lstStyle>
          <a:p>
            <a:pPr>
              <a:defRPr/>
            </a:pPr>
            <a:fld id="{62D1443D-A7EE-4EA1-A9F0-5AC7CB306059}" type="datetime8">
              <a:rPr lang="en-US" smtClean="0"/>
              <a:t>10/25/2017 8:43 AM</a:t>
            </a:fld>
            <a:endParaRPr lang="en-US" dirty="0"/>
          </a:p>
        </p:txBody>
      </p:sp>
      <p:sp>
        <p:nvSpPr>
          <p:cNvPr id="224260" name="Rectangle 4"/>
          <p:cNvSpPr>
            <a:spLocks noGrp="1" noChangeArrowheads="1"/>
          </p:cNvSpPr>
          <p:nvPr>
            <p:ph type="ftr" sz="quarter" idx="2"/>
          </p:nvPr>
        </p:nvSpPr>
        <p:spPr bwMode="auto">
          <a:xfrm>
            <a:off x="0" y="9120814"/>
            <a:ext cx="3169920" cy="480387"/>
          </a:xfrm>
          <a:prstGeom prst="rect">
            <a:avLst/>
          </a:prstGeom>
          <a:noFill/>
          <a:ln w="9525">
            <a:noFill/>
            <a:miter lim="800000"/>
            <a:headEnd/>
            <a:tailEnd/>
          </a:ln>
          <a:effectLst/>
        </p:spPr>
        <p:txBody>
          <a:bodyPr vert="horz" wrap="square" lIns="94823" tIns="47411" rIns="94823" bIns="47411" numCol="1" anchor="b" anchorCtr="0" compatLnSpc="1">
            <a:prstTxWarp prst="textNoShape">
              <a:avLst/>
            </a:prstTxWarp>
          </a:bodyPr>
          <a:lstStyle>
            <a:lvl1pPr algn="l" defTabSz="947429">
              <a:defRPr sz="1200" b="1">
                <a:effectLst/>
              </a:defRPr>
            </a:lvl1pPr>
          </a:lstStyle>
          <a:p>
            <a:pPr>
              <a:defRPr/>
            </a:pPr>
            <a:endParaRPr lang="en-US"/>
          </a:p>
        </p:txBody>
      </p:sp>
      <p:sp>
        <p:nvSpPr>
          <p:cNvPr id="224261" name="Rectangle 5"/>
          <p:cNvSpPr>
            <a:spLocks noGrp="1" noChangeArrowheads="1"/>
          </p:cNvSpPr>
          <p:nvPr>
            <p:ph type="sldNum" sz="quarter" idx="3"/>
          </p:nvPr>
        </p:nvSpPr>
        <p:spPr bwMode="auto">
          <a:xfrm>
            <a:off x="4145280" y="9120814"/>
            <a:ext cx="3169920" cy="480387"/>
          </a:xfrm>
          <a:prstGeom prst="rect">
            <a:avLst/>
          </a:prstGeom>
          <a:noFill/>
          <a:ln w="9525">
            <a:noFill/>
            <a:miter lim="800000"/>
            <a:headEnd/>
            <a:tailEnd/>
          </a:ln>
          <a:effectLst/>
        </p:spPr>
        <p:txBody>
          <a:bodyPr vert="horz" wrap="square" lIns="94823" tIns="47411" rIns="94823" bIns="47411" numCol="1" anchor="b" anchorCtr="0" compatLnSpc="1">
            <a:prstTxWarp prst="textNoShape">
              <a:avLst/>
            </a:prstTxWarp>
          </a:bodyPr>
          <a:lstStyle>
            <a:lvl1pPr algn="r" defTabSz="947429">
              <a:defRPr sz="1200" b="1">
                <a:effectLst/>
              </a:defRPr>
            </a:lvl1pPr>
          </a:lstStyle>
          <a:p>
            <a:pPr>
              <a:defRPr/>
            </a:pPr>
            <a:fld id="{EAF33D8E-85A2-43CC-9166-D1763A1B9D86}" type="slidenum">
              <a:rPr lang="en-US"/>
              <a:pPr>
                <a:defRPr/>
              </a:pPr>
              <a:t>‹N›</a:t>
            </a:fld>
            <a:endParaRPr lang="en-US" dirty="0"/>
          </a:p>
        </p:txBody>
      </p:sp>
    </p:spTree>
    <p:extLst>
      <p:ext uri="{BB962C8B-B14F-4D97-AF65-F5344CB8AC3E}">
        <p14:creationId xmlns:p14="http://schemas.microsoft.com/office/powerpoint/2010/main" val="2228954901"/>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1"/>
            <a:ext cx="3169920" cy="480388"/>
          </a:xfrm>
          <a:prstGeom prst="rect">
            <a:avLst/>
          </a:prstGeom>
          <a:noFill/>
          <a:ln w="9525">
            <a:noFill/>
            <a:miter lim="800000"/>
            <a:headEnd/>
            <a:tailEnd/>
          </a:ln>
          <a:effectLst/>
        </p:spPr>
        <p:txBody>
          <a:bodyPr vert="horz" wrap="square" lIns="94823" tIns="47411" rIns="94823" bIns="47411" numCol="1" anchor="t" anchorCtr="0" compatLnSpc="1">
            <a:prstTxWarp prst="textNoShape">
              <a:avLst/>
            </a:prstTxWarp>
          </a:bodyPr>
          <a:lstStyle>
            <a:lvl1pPr algn="l" defTabSz="947429">
              <a:defRPr sz="1200" i="1">
                <a:effectLst/>
                <a:latin typeface="Times New Roman" pitchFamily="18" charset="0"/>
              </a:defRPr>
            </a:lvl1pPr>
          </a:lstStyle>
          <a:p>
            <a:pPr>
              <a:defRPr/>
            </a:pPr>
            <a:r>
              <a:rPr lang="en-US" smtClean="0"/>
              <a:t>Grandrounds - 50 years in LT </a:t>
            </a:r>
            <a:endParaRPr lang="en-US"/>
          </a:p>
        </p:txBody>
      </p:sp>
      <p:sp>
        <p:nvSpPr>
          <p:cNvPr id="8195" name="Rectangle 3"/>
          <p:cNvSpPr>
            <a:spLocks noGrp="1" noChangeArrowheads="1"/>
          </p:cNvSpPr>
          <p:nvPr>
            <p:ph type="dt" idx="1"/>
          </p:nvPr>
        </p:nvSpPr>
        <p:spPr bwMode="auto">
          <a:xfrm>
            <a:off x="4145280" y="1"/>
            <a:ext cx="3169920" cy="480388"/>
          </a:xfrm>
          <a:prstGeom prst="rect">
            <a:avLst/>
          </a:prstGeom>
          <a:noFill/>
          <a:ln w="9525">
            <a:noFill/>
            <a:miter lim="800000"/>
            <a:headEnd/>
            <a:tailEnd/>
          </a:ln>
          <a:effectLst/>
        </p:spPr>
        <p:txBody>
          <a:bodyPr vert="horz" wrap="square" lIns="94823" tIns="47411" rIns="94823" bIns="47411" numCol="1" anchor="t" anchorCtr="0" compatLnSpc="1">
            <a:prstTxWarp prst="textNoShape">
              <a:avLst/>
            </a:prstTxWarp>
          </a:bodyPr>
          <a:lstStyle>
            <a:lvl1pPr algn="r" defTabSz="947429">
              <a:defRPr sz="1200" i="1">
                <a:effectLst/>
                <a:latin typeface="Times New Roman" pitchFamily="18" charset="0"/>
              </a:defRPr>
            </a:lvl1pPr>
          </a:lstStyle>
          <a:p>
            <a:pPr>
              <a:defRPr/>
            </a:pPr>
            <a:fld id="{33910721-0FFC-4149-A5B2-3322EF3F0ABF}" type="datetime8">
              <a:rPr lang="en-US" smtClean="0"/>
              <a:t>10/25/2017 8:43 AM</a:t>
            </a:fld>
            <a:endParaRPr lang="en-US" dirty="0"/>
          </a:p>
        </p:txBody>
      </p:sp>
      <p:sp>
        <p:nvSpPr>
          <p:cNvPr id="10650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75361" y="4562868"/>
            <a:ext cx="5364480" cy="4316932"/>
          </a:xfrm>
          <a:prstGeom prst="rect">
            <a:avLst/>
          </a:prstGeom>
          <a:noFill/>
          <a:ln w="9525">
            <a:noFill/>
            <a:miter lim="800000"/>
            <a:headEnd/>
            <a:tailEnd/>
          </a:ln>
          <a:effectLst/>
        </p:spPr>
        <p:txBody>
          <a:bodyPr vert="horz" wrap="square" lIns="94823" tIns="47411" rIns="94823" bIns="4741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9120814"/>
            <a:ext cx="3169920" cy="480387"/>
          </a:xfrm>
          <a:prstGeom prst="rect">
            <a:avLst/>
          </a:prstGeom>
          <a:noFill/>
          <a:ln w="9525">
            <a:noFill/>
            <a:miter lim="800000"/>
            <a:headEnd/>
            <a:tailEnd/>
          </a:ln>
          <a:effectLst/>
        </p:spPr>
        <p:txBody>
          <a:bodyPr vert="horz" wrap="square" lIns="94823" tIns="47411" rIns="94823" bIns="47411" numCol="1" anchor="b" anchorCtr="0" compatLnSpc="1">
            <a:prstTxWarp prst="textNoShape">
              <a:avLst/>
            </a:prstTxWarp>
          </a:bodyPr>
          <a:lstStyle>
            <a:lvl1pPr algn="l" defTabSz="947429">
              <a:defRPr sz="1200" i="1">
                <a:effectLst/>
                <a:latin typeface="Times New Roman" pitchFamily="18" charset="0"/>
              </a:defRPr>
            </a:lvl1pPr>
          </a:lstStyle>
          <a:p>
            <a:pPr>
              <a:defRPr/>
            </a:pPr>
            <a:endParaRPr lang="en-US"/>
          </a:p>
        </p:txBody>
      </p:sp>
      <p:sp>
        <p:nvSpPr>
          <p:cNvPr id="8199" name="Rectangle 7"/>
          <p:cNvSpPr>
            <a:spLocks noGrp="1" noChangeArrowheads="1"/>
          </p:cNvSpPr>
          <p:nvPr>
            <p:ph type="sldNum" sz="quarter" idx="5"/>
          </p:nvPr>
        </p:nvSpPr>
        <p:spPr bwMode="auto">
          <a:xfrm>
            <a:off x="4145280" y="9120814"/>
            <a:ext cx="3169920" cy="480387"/>
          </a:xfrm>
          <a:prstGeom prst="rect">
            <a:avLst/>
          </a:prstGeom>
          <a:noFill/>
          <a:ln w="9525">
            <a:noFill/>
            <a:miter lim="800000"/>
            <a:headEnd/>
            <a:tailEnd/>
          </a:ln>
          <a:effectLst/>
        </p:spPr>
        <p:txBody>
          <a:bodyPr vert="horz" wrap="square" lIns="94823" tIns="47411" rIns="94823" bIns="47411" numCol="1" anchor="b" anchorCtr="0" compatLnSpc="1">
            <a:prstTxWarp prst="textNoShape">
              <a:avLst/>
            </a:prstTxWarp>
          </a:bodyPr>
          <a:lstStyle>
            <a:lvl1pPr algn="r" defTabSz="947429">
              <a:defRPr sz="1200" i="1">
                <a:effectLst/>
                <a:latin typeface="Times New Roman" pitchFamily="18" charset="0"/>
              </a:defRPr>
            </a:lvl1pPr>
          </a:lstStyle>
          <a:p>
            <a:pPr>
              <a:defRPr/>
            </a:pPr>
            <a:fld id="{F1F1A654-9EA0-42E7-A1D3-B9F9C63C01CF}" type="slidenum">
              <a:rPr lang="en-US"/>
              <a:pPr>
                <a:defRPr/>
              </a:pPr>
              <a:t>‹N›</a:t>
            </a:fld>
            <a:endParaRPr lang="en-US" dirty="0"/>
          </a:p>
        </p:txBody>
      </p:sp>
    </p:spTree>
    <p:extLst>
      <p:ext uri="{BB962C8B-B14F-4D97-AF65-F5344CB8AC3E}">
        <p14:creationId xmlns:p14="http://schemas.microsoft.com/office/powerpoint/2010/main" val="800575415"/>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EB1AECB8-F84C-4D33-A5F8-4978CD2664DC}" type="slidenum">
              <a:rPr lang="en-US" smtClean="0">
                <a:latin typeface="Times New Roman" charset="0"/>
              </a:rPr>
              <a:pPr/>
              <a:t>1</a:t>
            </a:fld>
            <a:endParaRPr lang="en-US" dirty="0" smtClean="0">
              <a:latin typeface="Times New Roman"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endParaRPr lang="en-US" dirty="0" smtClean="0">
              <a:latin typeface="Times New Roman" charset="0"/>
            </a:endParaRPr>
          </a:p>
        </p:txBody>
      </p:sp>
      <p:sp>
        <p:nvSpPr>
          <p:cNvPr id="2" name="Date Placeholder 1"/>
          <p:cNvSpPr>
            <a:spLocks noGrp="1"/>
          </p:cNvSpPr>
          <p:nvPr>
            <p:ph type="dt" idx="10"/>
          </p:nvPr>
        </p:nvSpPr>
        <p:spPr/>
        <p:txBody>
          <a:bodyPr/>
          <a:lstStyle/>
          <a:p>
            <a:pPr>
              <a:defRPr/>
            </a:pPr>
            <a:fld id="{55C2EAED-E192-4360-9D90-0BF16BCC9702}"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dirty="0" err="1" smtClean="0"/>
              <a:t>Grandrounds</a:t>
            </a:r>
            <a:r>
              <a:rPr lang="en-US" smtClean="0"/>
              <a:t> - 50 years in LT </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33D242-45CF-434D-8A7A-D942992D2ECE}" type="slidenum">
              <a:rPr lang="en-US" altLang="en-US"/>
              <a:pPr/>
              <a:t>22</a:t>
            </a:fld>
            <a:endParaRPr lang="en-US" alt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en-US" altLang="en-US"/>
              <a:t>Cyclosporine:  metabolite generated by Tolypocladium infla</a:t>
            </a:r>
          </a:p>
          <a:p>
            <a:r>
              <a:rPr lang="en-US" altLang="en-US"/>
              <a:t>tum (a type of fungus); cyclic peptide; Borel showed it prolonged survival of skin grafts; </a:t>
            </a:r>
          </a:p>
          <a:p>
            <a:r>
              <a:rPr lang="en-US" altLang="en-US"/>
              <a:t>Initial human use based on animal dose &amp; consequently severely nephrotoxic;</a:t>
            </a:r>
          </a:p>
        </p:txBody>
      </p:sp>
    </p:spTree>
    <p:extLst>
      <p:ext uri="{BB962C8B-B14F-4D97-AF65-F5344CB8AC3E}">
        <p14:creationId xmlns:p14="http://schemas.microsoft.com/office/powerpoint/2010/main" val="4047375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ACA9B0-0F30-400B-BCC8-EBBAE5F56500}" type="slidenum">
              <a:rPr lang="en-US" altLang="en-US"/>
              <a:pPr/>
              <a:t>24</a:t>
            </a:fld>
            <a:endParaRPr lang="en-US" alt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altLang="en-US"/>
              <a:t>Andrew to complete</a:t>
            </a:r>
          </a:p>
        </p:txBody>
      </p:sp>
    </p:spTree>
    <p:extLst>
      <p:ext uri="{BB962C8B-B14F-4D97-AF65-F5344CB8AC3E}">
        <p14:creationId xmlns:p14="http://schemas.microsoft.com/office/powerpoint/2010/main" val="3344707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1201738" y="696913"/>
            <a:ext cx="4752975" cy="3565525"/>
          </a:xfrm>
          <a:ln/>
        </p:spPr>
      </p:sp>
      <p:sp>
        <p:nvSpPr>
          <p:cNvPr id="95235" name="Rectangle 3"/>
          <p:cNvSpPr>
            <a:spLocks noGrp="1" noChangeArrowheads="1"/>
          </p:cNvSpPr>
          <p:nvPr>
            <p:ph type="body" idx="1"/>
          </p:nvPr>
        </p:nvSpPr>
        <p:spPr>
          <a:xfrm>
            <a:off x="944217" y="4495644"/>
            <a:ext cx="5267739" cy="4262828"/>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580" tIns="46789" rIns="93580" bIns="46789"/>
          <a:lstStyle/>
          <a:p>
            <a:pPr>
              <a:tabLst>
                <a:tab pos="706441" algn="l"/>
              </a:tabLst>
            </a:pPr>
            <a:r>
              <a:rPr lang="en-US" altLang="en-US" b="1"/>
              <a:t>Slide #2:  Liver Study Design</a:t>
            </a:r>
          </a:p>
          <a:p>
            <a:pPr>
              <a:tabLst>
                <a:tab pos="706441" algn="l"/>
              </a:tabLst>
            </a:pPr>
            <a:endParaRPr lang="en-US" altLang="en-US"/>
          </a:p>
          <a:p>
            <a:pPr>
              <a:tabLst>
                <a:tab pos="706441" algn="l"/>
              </a:tabLst>
            </a:pPr>
            <a:r>
              <a:rPr lang="en-US" altLang="en-US"/>
              <a:t>“The original Phase III, NDA-directed study was prospectively randomized and open-label in nature.  The trial compared the safety and efficacy of Prograf® (tacrolimus) vs. the Sandimmune® formulation of cyclosporine in pediatric and adult orthotopic liver transplant recipients.  These data include the NDA-directed 1-year randomized, multicenter trial and a 4-year follow-up extension study.  A total of 12 centers in the United States participated in the study which evaluated patients from August 1990 through October 1996.</a:t>
            </a:r>
          </a:p>
          <a:p>
            <a:pPr>
              <a:tabLst>
                <a:tab pos="706441" algn="l"/>
              </a:tabLst>
            </a:pPr>
            <a:endParaRPr lang="en-US" altLang="en-US"/>
          </a:p>
          <a:p>
            <a:pPr>
              <a:tabLst>
                <a:tab pos="706441" algn="l"/>
              </a:tabLst>
            </a:pPr>
            <a:r>
              <a:rPr lang="en-US" altLang="en-US" sz="1000"/>
              <a:t>The U.S. Multicenter FK506 Liver Study Group. A comparison of tacrolimus (FK506) and cyclosporine for immunosuppression in liver transplantation. N Engl J Med 1994;331:1110-5</a:t>
            </a:r>
          </a:p>
          <a:p>
            <a:pPr>
              <a:tabLst>
                <a:tab pos="706441" algn="l"/>
              </a:tabLst>
            </a:pPr>
            <a:endParaRPr lang="en-US" altLang="en-US" sz="1000"/>
          </a:p>
          <a:p>
            <a:pPr>
              <a:tabLst>
                <a:tab pos="706441" algn="l"/>
              </a:tabLst>
            </a:pPr>
            <a:endParaRPr lang="en-US" altLang="en-US"/>
          </a:p>
        </p:txBody>
      </p:sp>
    </p:spTree>
    <p:extLst>
      <p:ext uri="{BB962C8B-B14F-4D97-AF65-F5344CB8AC3E}">
        <p14:creationId xmlns:p14="http://schemas.microsoft.com/office/powerpoint/2010/main" val="818121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1201738" y="696913"/>
            <a:ext cx="4752975" cy="3565525"/>
          </a:xfrm>
          <a:ln/>
        </p:spPr>
      </p:sp>
      <p:sp>
        <p:nvSpPr>
          <p:cNvPr id="146435" name="Rectangle 3"/>
          <p:cNvSpPr>
            <a:spLocks noGrp="1" noChangeArrowheads="1"/>
          </p:cNvSpPr>
          <p:nvPr>
            <p:ph type="body" idx="1"/>
          </p:nvPr>
        </p:nvSpPr>
        <p:spPr>
          <a:xfrm>
            <a:off x="944217" y="4495644"/>
            <a:ext cx="5267739" cy="4262828"/>
          </a:xfrm>
        </p:spPr>
        <p:txBody>
          <a:bodyPr lIns="93580" tIns="46789" rIns="93580" bIns="46789"/>
          <a:lstStyle/>
          <a:p>
            <a:r>
              <a:rPr lang="en-US" altLang="en-US" b="1"/>
              <a:t>Slide #9:  5-Year Patient Survival Among Hepatitis C Positive Recipients</a:t>
            </a:r>
          </a:p>
          <a:p>
            <a:endParaRPr lang="en-US" altLang="en-US"/>
          </a:p>
          <a:p>
            <a:r>
              <a:rPr lang="en-US" altLang="en-US"/>
              <a:t>“When stratified according to baseline Hepatitis C status, Hepatitis C positive recipients randomized to tacrolimus experienced significantly greater 5-year patient survival as compared to cyclosporine-treated patients.”</a:t>
            </a:r>
          </a:p>
          <a:p>
            <a:endParaRPr lang="en-US" altLang="en-US"/>
          </a:p>
          <a:p>
            <a:r>
              <a:rPr lang="en-US" altLang="en-US" sz="1000"/>
              <a:t>Wiesner RH. A long-term comparison of tacrolimus (FK506) versus cyclosporine in liver transplantation. Transplantation 1998;66(4):493-9.</a:t>
            </a:r>
          </a:p>
          <a:p>
            <a:endParaRPr lang="en-US" altLang="en-US" sz="1000"/>
          </a:p>
          <a:p>
            <a:endParaRPr lang="en-US" altLang="en-US"/>
          </a:p>
          <a:p>
            <a:endParaRPr lang="en-US" altLang="en-US"/>
          </a:p>
          <a:p>
            <a:endParaRPr lang="en-US" altLang="en-US"/>
          </a:p>
          <a:p>
            <a:endParaRPr lang="en-US" altLang="en-US"/>
          </a:p>
        </p:txBody>
      </p:sp>
    </p:spTree>
    <p:extLst>
      <p:ext uri="{BB962C8B-B14F-4D97-AF65-F5344CB8AC3E}">
        <p14:creationId xmlns:p14="http://schemas.microsoft.com/office/powerpoint/2010/main" val="2472955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EC4A93C0-E67E-4DC4-BDFF-B647223D6EB6}" type="slidenum">
              <a:rPr lang="en-US" smtClean="0">
                <a:latin typeface="Times New Roman" charset="0"/>
              </a:rPr>
              <a:pPr/>
              <a:t>42</a:t>
            </a:fld>
            <a:endParaRPr lang="en-US" smtClean="0">
              <a:latin typeface="Times New Roman" charset="0"/>
            </a:endParaRPr>
          </a:p>
        </p:txBody>
      </p:sp>
      <p:sp>
        <p:nvSpPr>
          <p:cNvPr id="114691" name="Rectangle 7"/>
          <p:cNvSpPr txBox="1">
            <a:spLocks noGrp="1" noChangeArrowheads="1"/>
          </p:cNvSpPr>
          <p:nvPr/>
        </p:nvSpPr>
        <p:spPr bwMode="auto">
          <a:xfrm>
            <a:off x="4145280" y="9120814"/>
            <a:ext cx="3169920" cy="480387"/>
          </a:xfrm>
          <a:prstGeom prst="rect">
            <a:avLst/>
          </a:prstGeom>
          <a:noFill/>
          <a:ln w="9525">
            <a:noFill/>
            <a:miter lim="800000"/>
            <a:headEnd/>
            <a:tailEnd/>
          </a:ln>
        </p:spPr>
        <p:txBody>
          <a:bodyPr lIns="94823" tIns="47411" rIns="94823" bIns="47411" anchor="b"/>
          <a:lstStyle/>
          <a:p>
            <a:pPr algn="r" defTabSz="947429"/>
            <a:fld id="{CFD92AA2-DB32-4928-853F-341DAE7F8EDA}" type="slidenum">
              <a:rPr lang="en-US" sz="1200" i="1">
                <a:effectLst/>
                <a:latin typeface="Times New Roman" charset="0"/>
              </a:rPr>
              <a:pPr algn="r" defTabSz="947429"/>
              <a:t>42</a:t>
            </a:fld>
            <a:endParaRPr lang="en-US" sz="1200" i="1" dirty="0">
              <a:effectLst/>
              <a:latin typeface="Times New Roman" charset="0"/>
            </a:endParaRPr>
          </a:p>
        </p:txBody>
      </p:sp>
      <p:sp>
        <p:nvSpPr>
          <p:cNvPr id="114692" name="Rectangle 2"/>
          <p:cNvSpPr>
            <a:spLocks noGrp="1" noRot="1" noChangeAspect="1" noChangeArrowheads="1" noTextEdit="1"/>
          </p:cNvSpPr>
          <p:nvPr>
            <p:ph type="sldImg"/>
          </p:nvPr>
        </p:nvSpPr>
        <p:spPr>
          <a:ln/>
        </p:spPr>
      </p:sp>
      <p:sp>
        <p:nvSpPr>
          <p:cNvPr id="114693" name="Rectangle 3"/>
          <p:cNvSpPr>
            <a:spLocks noGrp="1" noChangeArrowheads="1"/>
          </p:cNvSpPr>
          <p:nvPr>
            <p:ph type="body" idx="1"/>
          </p:nvPr>
        </p:nvSpPr>
        <p:spPr>
          <a:noFill/>
          <a:ln/>
        </p:spPr>
        <p:txBody>
          <a:bodyPr/>
          <a:lstStyle/>
          <a:p>
            <a:endParaRPr lang="en-US" smtClean="0">
              <a:latin typeface="Times New Roman" charset="0"/>
            </a:endParaRPr>
          </a:p>
        </p:txBody>
      </p:sp>
      <p:sp>
        <p:nvSpPr>
          <p:cNvPr id="2" name="Date Placeholder 1"/>
          <p:cNvSpPr>
            <a:spLocks noGrp="1"/>
          </p:cNvSpPr>
          <p:nvPr>
            <p:ph type="dt" idx="10"/>
          </p:nvPr>
        </p:nvSpPr>
        <p:spPr/>
        <p:txBody>
          <a:bodyPr/>
          <a:lstStyle/>
          <a:p>
            <a:pPr>
              <a:defRPr/>
            </a:pPr>
            <a:fld id="{1545F6B6-902E-4665-82B2-1D71300C40BC}"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smtClean="0"/>
              <a:t>Grandrounds - 50 years in LT </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861">
              <a:defRPr>
                <a:solidFill>
                  <a:schemeClr val="tx1"/>
                </a:solidFill>
                <a:latin typeface="Arial" charset="0"/>
              </a:defRPr>
            </a:lvl1pPr>
            <a:lvl2pPr marL="770662" indent="-296408" defTabSz="946861">
              <a:defRPr>
                <a:solidFill>
                  <a:schemeClr val="tx1"/>
                </a:solidFill>
                <a:latin typeface="Arial" charset="0"/>
              </a:defRPr>
            </a:lvl2pPr>
            <a:lvl3pPr marL="1185634" indent="-237127" defTabSz="946861">
              <a:defRPr>
                <a:solidFill>
                  <a:schemeClr val="tx1"/>
                </a:solidFill>
                <a:latin typeface="Arial" charset="0"/>
              </a:defRPr>
            </a:lvl3pPr>
            <a:lvl4pPr marL="1659887" indent="-237127" defTabSz="946861">
              <a:defRPr>
                <a:solidFill>
                  <a:schemeClr val="tx1"/>
                </a:solidFill>
                <a:latin typeface="Arial" charset="0"/>
              </a:defRPr>
            </a:lvl4pPr>
            <a:lvl5pPr marL="2134141" indent="-237127" defTabSz="946861">
              <a:defRPr>
                <a:solidFill>
                  <a:schemeClr val="tx1"/>
                </a:solidFill>
                <a:latin typeface="Arial" charset="0"/>
              </a:defRPr>
            </a:lvl5pPr>
            <a:lvl6pPr marL="2608395" indent="-237127" algn="ctr" defTabSz="946861" eaLnBrk="0" fontAlgn="base" hangingPunct="0">
              <a:spcBef>
                <a:spcPct val="0"/>
              </a:spcBef>
              <a:spcAft>
                <a:spcPct val="0"/>
              </a:spcAft>
              <a:defRPr>
                <a:solidFill>
                  <a:schemeClr val="tx1"/>
                </a:solidFill>
                <a:latin typeface="Arial" charset="0"/>
              </a:defRPr>
            </a:lvl6pPr>
            <a:lvl7pPr marL="3082648" indent="-237127" algn="ctr" defTabSz="946861" eaLnBrk="0" fontAlgn="base" hangingPunct="0">
              <a:spcBef>
                <a:spcPct val="0"/>
              </a:spcBef>
              <a:spcAft>
                <a:spcPct val="0"/>
              </a:spcAft>
              <a:defRPr>
                <a:solidFill>
                  <a:schemeClr val="tx1"/>
                </a:solidFill>
                <a:latin typeface="Arial" charset="0"/>
              </a:defRPr>
            </a:lvl7pPr>
            <a:lvl8pPr marL="3556902" indent="-237127" algn="ctr" defTabSz="946861" eaLnBrk="0" fontAlgn="base" hangingPunct="0">
              <a:spcBef>
                <a:spcPct val="0"/>
              </a:spcBef>
              <a:spcAft>
                <a:spcPct val="0"/>
              </a:spcAft>
              <a:defRPr>
                <a:solidFill>
                  <a:schemeClr val="tx1"/>
                </a:solidFill>
                <a:latin typeface="Arial" charset="0"/>
              </a:defRPr>
            </a:lvl8pPr>
            <a:lvl9pPr marL="4031155" indent="-237127" algn="ctr" defTabSz="946861" eaLnBrk="0" fontAlgn="base" hangingPunct="0">
              <a:spcBef>
                <a:spcPct val="0"/>
              </a:spcBef>
              <a:spcAft>
                <a:spcPct val="0"/>
              </a:spcAft>
              <a:defRPr>
                <a:solidFill>
                  <a:schemeClr val="tx1"/>
                </a:solidFill>
                <a:latin typeface="Arial" charset="0"/>
              </a:defRPr>
            </a:lvl9pPr>
          </a:lstStyle>
          <a:p>
            <a:fld id="{ECD44391-A169-4D38-8D15-963926B95613}" type="slidenum">
              <a:rPr lang="en-US" altLang="en-US" smtClean="0">
                <a:latin typeface="Times New Roman" pitchFamily="18" charset="0"/>
              </a:rPr>
              <a:pPr/>
              <a:t>43</a:t>
            </a:fld>
            <a:endParaRPr lang="en-US" altLang="en-US" smtClean="0">
              <a:latin typeface="Times New Roman" pitchFamily="18" charset="0"/>
            </a:endParaRPr>
          </a:p>
        </p:txBody>
      </p:sp>
      <p:sp>
        <p:nvSpPr>
          <p:cNvPr id="110595" name="Rectangle 7"/>
          <p:cNvSpPr txBox="1">
            <a:spLocks noGrp="1" noChangeArrowheads="1"/>
          </p:cNvSpPr>
          <p:nvPr/>
        </p:nvSpPr>
        <p:spPr bwMode="auto">
          <a:xfrm>
            <a:off x="4144618" y="9120813"/>
            <a:ext cx="3170583" cy="48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6" tIns="47383" rIns="94766" bIns="47383" anchor="b"/>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algn="ctr" defTabSz="912813" eaLnBrk="0" fontAlgn="base" hangingPunct="0">
              <a:spcBef>
                <a:spcPct val="0"/>
              </a:spcBef>
              <a:spcAft>
                <a:spcPct val="0"/>
              </a:spcAft>
              <a:defRPr>
                <a:solidFill>
                  <a:schemeClr val="tx1"/>
                </a:solidFill>
                <a:latin typeface="Arial" charset="0"/>
              </a:defRPr>
            </a:lvl6pPr>
            <a:lvl7pPr marL="2971800" indent="-228600" algn="ctr" defTabSz="912813" eaLnBrk="0" fontAlgn="base" hangingPunct="0">
              <a:spcBef>
                <a:spcPct val="0"/>
              </a:spcBef>
              <a:spcAft>
                <a:spcPct val="0"/>
              </a:spcAft>
              <a:defRPr>
                <a:solidFill>
                  <a:schemeClr val="tx1"/>
                </a:solidFill>
                <a:latin typeface="Arial" charset="0"/>
              </a:defRPr>
            </a:lvl7pPr>
            <a:lvl8pPr marL="3429000" indent="-228600" algn="ctr" defTabSz="912813" eaLnBrk="0" fontAlgn="base" hangingPunct="0">
              <a:spcBef>
                <a:spcPct val="0"/>
              </a:spcBef>
              <a:spcAft>
                <a:spcPct val="0"/>
              </a:spcAft>
              <a:defRPr>
                <a:solidFill>
                  <a:schemeClr val="tx1"/>
                </a:solidFill>
                <a:latin typeface="Arial" charset="0"/>
              </a:defRPr>
            </a:lvl8pPr>
            <a:lvl9pPr marL="3886200" indent="-228600" algn="ctr" defTabSz="912813" eaLnBrk="0" fontAlgn="base" hangingPunct="0">
              <a:spcBef>
                <a:spcPct val="0"/>
              </a:spcBef>
              <a:spcAft>
                <a:spcPct val="0"/>
              </a:spcAft>
              <a:defRPr>
                <a:solidFill>
                  <a:schemeClr val="tx1"/>
                </a:solidFill>
                <a:latin typeface="Arial" charset="0"/>
              </a:defRPr>
            </a:lvl9pPr>
          </a:lstStyle>
          <a:p>
            <a:pPr algn="r"/>
            <a:fld id="{1629FB5E-5AAC-4FA5-90BC-06B008098ACC}" type="slidenum">
              <a:rPr lang="en-US" altLang="en-US" sz="1200" i="1">
                <a:effectLst/>
                <a:latin typeface="Times New Roman" pitchFamily="18" charset="0"/>
              </a:rPr>
              <a:pPr algn="r"/>
              <a:t>43</a:t>
            </a:fld>
            <a:endParaRPr lang="en-US" altLang="en-US" sz="1200" i="1">
              <a:effectLst/>
              <a:latin typeface="Times New Roman" pitchFamily="18" charset="0"/>
            </a:endParaRPr>
          </a:p>
        </p:txBody>
      </p:sp>
      <p:sp>
        <p:nvSpPr>
          <p:cNvPr id="110596" name="Rectangle 2"/>
          <p:cNvSpPr>
            <a:spLocks noGrp="1" noRot="1" noChangeAspect="1" noChangeArrowheads="1" noTextEdit="1"/>
          </p:cNvSpPr>
          <p:nvPr>
            <p:ph type="sldImg"/>
          </p:nvPr>
        </p:nvSpPr>
        <p:spPr>
          <a:ln/>
        </p:spPr>
      </p:sp>
      <p:sp>
        <p:nvSpPr>
          <p:cNvPr id="1105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07337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861">
              <a:defRPr>
                <a:solidFill>
                  <a:schemeClr val="tx1"/>
                </a:solidFill>
                <a:latin typeface="Arial" charset="0"/>
              </a:defRPr>
            </a:lvl1pPr>
            <a:lvl2pPr marL="770662" indent="-296408" defTabSz="946861">
              <a:defRPr>
                <a:solidFill>
                  <a:schemeClr val="tx1"/>
                </a:solidFill>
                <a:latin typeface="Arial" charset="0"/>
              </a:defRPr>
            </a:lvl2pPr>
            <a:lvl3pPr marL="1185634" indent="-237127" defTabSz="946861">
              <a:defRPr>
                <a:solidFill>
                  <a:schemeClr val="tx1"/>
                </a:solidFill>
                <a:latin typeface="Arial" charset="0"/>
              </a:defRPr>
            </a:lvl3pPr>
            <a:lvl4pPr marL="1659887" indent="-237127" defTabSz="946861">
              <a:defRPr>
                <a:solidFill>
                  <a:schemeClr val="tx1"/>
                </a:solidFill>
                <a:latin typeface="Arial" charset="0"/>
              </a:defRPr>
            </a:lvl4pPr>
            <a:lvl5pPr marL="2134141" indent="-237127" defTabSz="946861">
              <a:defRPr>
                <a:solidFill>
                  <a:schemeClr val="tx1"/>
                </a:solidFill>
                <a:latin typeface="Arial" charset="0"/>
              </a:defRPr>
            </a:lvl5pPr>
            <a:lvl6pPr marL="2608395" indent="-237127" algn="ctr" defTabSz="946861" eaLnBrk="0" fontAlgn="base" hangingPunct="0">
              <a:spcBef>
                <a:spcPct val="0"/>
              </a:spcBef>
              <a:spcAft>
                <a:spcPct val="0"/>
              </a:spcAft>
              <a:defRPr>
                <a:solidFill>
                  <a:schemeClr val="tx1"/>
                </a:solidFill>
                <a:latin typeface="Arial" charset="0"/>
              </a:defRPr>
            </a:lvl6pPr>
            <a:lvl7pPr marL="3082648" indent="-237127" algn="ctr" defTabSz="946861" eaLnBrk="0" fontAlgn="base" hangingPunct="0">
              <a:spcBef>
                <a:spcPct val="0"/>
              </a:spcBef>
              <a:spcAft>
                <a:spcPct val="0"/>
              </a:spcAft>
              <a:defRPr>
                <a:solidFill>
                  <a:schemeClr val="tx1"/>
                </a:solidFill>
                <a:latin typeface="Arial" charset="0"/>
              </a:defRPr>
            </a:lvl7pPr>
            <a:lvl8pPr marL="3556902" indent="-237127" algn="ctr" defTabSz="946861" eaLnBrk="0" fontAlgn="base" hangingPunct="0">
              <a:spcBef>
                <a:spcPct val="0"/>
              </a:spcBef>
              <a:spcAft>
                <a:spcPct val="0"/>
              </a:spcAft>
              <a:defRPr>
                <a:solidFill>
                  <a:schemeClr val="tx1"/>
                </a:solidFill>
                <a:latin typeface="Arial" charset="0"/>
              </a:defRPr>
            </a:lvl8pPr>
            <a:lvl9pPr marL="4031155" indent="-237127" algn="ctr" defTabSz="946861" eaLnBrk="0" fontAlgn="base" hangingPunct="0">
              <a:spcBef>
                <a:spcPct val="0"/>
              </a:spcBef>
              <a:spcAft>
                <a:spcPct val="0"/>
              </a:spcAft>
              <a:defRPr>
                <a:solidFill>
                  <a:schemeClr val="tx1"/>
                </a:solidFill>
                <a:latin typeface="Arial" charset="0"/>
              </a:defRPr>
            </a:lvl9pPr>
          </a:lstStyle>
          <a:p>
            <a:fld id="{9CE3B0A6-5C57-4E5E-9BE8-9A6D8A619A94}" type="slidenum">
              <a:rPr lang="en-US" altLang="en-US" smtClean="0">
                <a:latin typeface="Times New Roman" pitchFamily="18" charset="0"/>
              </a:rPr>
              <a:pPr/>
              <a:t>44</a:t>
            </a:fld>
            <a:endParaRPr lang="en-US" altLang="en-US" smtClean="0">
              <a:latin typeface="Times New Roman" pitchFamily="18" charset="0"/>
            </a:endParaRPr>
          </a:p>
        </p:txBody>
      </p:sp>
      <p:sp>
        <p:nvSpPr>
          <p:cNvPr id="111619" name="Rectangle 7"/>
          <p:cNvSpPr txBox="1">
            <a:spLocks noGrp="1" noChangeArrowheads="1"/>
          </p:cNvSpPr>
          <p:nvPr/>
        </p:nvSpPr>
        <p:spPr bwMode="auto">
          <a:xfrm>
            <a:off x="4144618" y="9120813"/>
            <a:ext cx="3170583" cy="48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6" tIns="47383" rIns="94766" bIns="47383" anchor="b"/>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algn="ctr" defTabSz="912813" eaLnBrk="0" fontAlgn="base" hangingPunct="0">
              <a:spcBef>
                <a:spcPct val="0"/>
              </a:spcBef>
              <a:spcAft>
                <a:spcPct val="0"/>
              </a:spcAft>
              <a:defRPr>
                <a:solidFill>
                  <a:schemeClr val="tx1"/>
                </a:solidFill>
                <a:latin typeface="Arial" charset="0"/>
              </a:defRPr>
            </a:lvl6pPr>
            <a:lvl7pPr marL="2971800" indent="-228600" algn="ctr" defTabSz="912813" eaLnBrk="0" fontAlgn="base" hangingPunct="0">
              <a:spcBef>
                <a:spcPct val="0"/>
              </a:spcBef>
              <a:spcAft>
                <a:spcPct val="0"/>
              </a:spcAft>
              <a:defRPr>
                <a:solidFill>
                  <a:schemeClr val="tx1"/>
                </a:solidFill>
                <a:latin typeface="Arial" charset="0"/>
              </a:defRPr>
            </a:lvl7pPr>
            <a:lvl8pPr marL="3429000" indent="-228600" algn="ctr" defTabSz="912813" eaLnBrk="0" fontAlgn="base" hangingPunct="0">
              <a:spcBef>
                <a:spcPct val="0"/>
              </a:spcBef>
              <a:spcAft>
                <a:spcPct val="0"/>
              </a:spcAft>
              <a:defRPr>
                <a:solidFill>
                  <a:schemeClr val="tx1"/>
                </a:solidFill>
                <a:latin typeface="Arial" charset="0"/>
              </a:defRPr>
            </a:lvl8pPr>
            <a:lvl9pPr marL="3886200" indent="-228600" algn="ctr" defTabSz="912813" eaLnBrk="0" fontAlgn="base" hangingPunct="0">
              <a:spcBef>
                <a:spcPct val="0"/>
              </a:spcBef>
              <a:spcAft>
                <a:spcPct val="0"/>
              </a:spcAft>
              <a:defRPr>
                <a:solidFill>
                  <a:schemeClr val="tx1"/>
                </a:solidFill>
                <a:latin typeface="Arial" charset="0"/>
              </a:defRPr>
            </a:lvl9pPr>
          </a:lstStyle>
          <a:p>
            <a:pPr algn="r"/>
            <a:fld id="{B6B7A5BF-8F5D-4595-B41B-26CB05976752}" type="slidenum">
              <a:rPr lang="en-US" altLang="en-US" sz="1200" i="1">
                <a:effectLst/>
                <a:latin typeface="Times New Roman" pitchFamily="18" charset="0"/>
              </a:rPr>
              <a:pPr algn="r"/>
              <a:t>44</a:t>
            </a:fld>
            <a:endParaRPr lang="en-US" altLang="en-US" sz="1200" i="1">
              <a:effectLst/>
              <a:latin typeface="Times New Roman" pitchFamily="18" charset="0"/>
            </a:endParaRPr>
          </a:p>
        </p:txBody>
      </p:sp>
      <p:sp>
        <p:nvSpPr>
          <p:cNvPr id="111620" name="Rectangle 2"/>
          <p:cNvSpPr>
            <a:spLocks noGrp="1" noRot="1" noChangeAspect="1" noChangeArrowheads="1" noTextEdit="1"/>
          </p:cNvSpPr>
          <p:nvPr>
            <p:ph type="sldImg"/>
          </p:nvPr>
        </p:nvSpPr>
        <p:spPr>
          <a:ln/>
        </p:spPr>
      </p:sp>
      <p:sp>
        <p:nvSpPr>
          <p:cNvPr id="1116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451219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D6CFFFF9-AFAE-4FCD-8525-2437CD02FD27}" type="slidenum">
              <a:rPr lang="en-US" smtClean="0">
                <a:latin typeface="Times New Roman" charset="0"/>
              </a:rPr>
              <a:pPr/>
              <a:t>46</a:t>
            </a:fld>
            <a:endParaRPr lang="en-US" dirty="0" smtClean="0">
              <a:latin typeface="Times New Roman" charset="0"/>
            </a:endParaRPr>
          </a:p>
        </p:txBody>
      </p:sp>
      <p:sp>
        <p:nvSpPr>
          <p:cNvPr id="118787" name="Rectangle 7"/>
          <p:cNvSpPr txBox="1">
            <a:spLocks noGrp="1" noChangeArrowheads="1"/>
          </p:cNvSpPr>
          <p:nvPr/>
        </p:nvSpPr>
        <p:spPr bwMode="auto">
          <a:xfrm>
            <a:off x="4145280" y="9120814"/>
            <a:ext cx="3169920" cy="480387"/>
          </a:xfrm>
          <a:prstGeom prst="rect">
            <a:avLst/>
          </a:prstGeom>
          <a:noFill/>
          <a:ln w="9525">
            <a:noFill/>
            <a:miter lim="800000"/>
            <a:headEnd/>
            <a:tailEnd/>
          </a:ln>
        </p:spPr>
        <p:txBody>
          <a:bodyPr lIns="94823" tIns="47411" rIns="94823" bIns="47411" anchor="b"/>
          <a:lstStyle/>
          <a:p>
            <a:pPr algn="r" defTabSz="947429"/>
            <a:fld id="{5C1A86DE-4A40-4FC6-81DE-C983C22E624C}" type="slidenum">
              <a:rPr lang="en-US" sz="1200" i="1">
                <a:effectLst/>
                <a:latin typeface="Times New Roman" charset="0"/>
              </a:rPr>
              <a:pPr algn="r" defTabSz="947429"/>
              <a:t>46</a:t>
            </a:fld>
            <a:endParaRPr lang="en-US" sz="1200" i="1" dirty="0">
              <a:effectLst/>
              <a:latin typeface="Times New Roman" charset="0"/>
            </a:endParaRPr>
          </a:p>
        </p:txBody>
      </p:sp>
      <p:sp>
        <p:nvSpPr>
          <p:cNvPr id="118788" name="Rectangle 2"/>
          <p:cNvSpPr>
            <a:spLocks noGrp="1" noRot="1" noChangeAspect="1" noChangeArrowheads="1" noTextEdit="1"/>
          </p:cNvSpPr>
          <p:nvPr>
            <p:ph type="sldImg"/>
          </p:nvPr>
        </p:nvSpPr>
        <p:spPr>
          <a:ln/>
        </p:spPr>
      </p:sp>
      <p:sp>
        <p:nvSpPr>
          <p:cNvPr id="118789" name="Rectangle 3"/>
          <p:cNvSpPr>
            <a:spLocks noGrp="1" noChangeArrowheads="1"/>
          </p:cNvSpPr>
          <p:nvPr>
            <p:ph type="body" idx="1"/>
          </p:nvPr>
        </p:nvSpPr>
        <p:spPr>
          <a:noFill/>
          <a:ln/>
        </p:spPr>
        <p:txBody>
          <a:bodyPr/>
          <a:lstStyle/>
          <a:p>
            <a:endParaRPr lang="en-US" dirty="0" smtClean="0">
              <a:latin typeface="Times New Roman" charset="0"/>
            </a:endParaRPr>
          </a:p>
        </p:txBody>
      </p:sp>
      <p:sp>
        <p:nvSpPr>
          <p:cNvPr id="2" name="Date Placeholder 1"/>
          <p:cNvSpPr>
            <a:spLocks noGrp="1"/>
          </p:cNvSpPr>
          <p:nvPr>
            <p:ph type="dt" idx="10"/>
          </p:nvPr>
        </p:nvSpPr>
        <p:spPr/>
        <p:txBody>
          <a:bodyPr/>
          <a:lstStyle/>
          <a:p>
            <a:pPr>
              <a:defRPr/>
            </a:pPr>
            <a:fld id="{A0147F3B-F305-4081-A1C1-8AB5C7291108}"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smtClean="0"/>
              <a:t>Grandrounds - 50 years in LT </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43FF0421-51AF-4260-9D6E-6730BDF95F0C}" type="slidenum">
              <a:rPr lang="en-US" smtClean="0">
                <a:latin typeface="Times New Roman" charset="0"/>
              </a:rPr>
              <a:pPr/>
              <a:t>47</a:t>
            </a:fld>
            <a:endParaRPr lang="en-US" dirty="0" smtClean="0">
              <a:latin typeface="Times New Roman" charset="0"/>
            </a:endParaRPr>
          </a:p>
        </p:txBody>
      </p:sp>
      <p:sp>
        <p:nvSpPr>
          <p:cNvPr id="119811" name="Rectangle 7"/>
          <p:cNvSpPr txBox="1">
            <a:spLocks noGrp="1" noChangeArrowheads="1"/>
          </p:cNvSpPr>
          <p:nvPr/>
        </p:nvSpPr>
        <p:spPr bwMode="auto">
          <a:xfrm>
            <a:off x="4145280" y="9120814"/>
            <a:ext cx="3169920" cy="480387"/>
          </a:xfrm>
          <a:prstGeom prst="rect">
            <a:avLst/>
          </a:prstGeom>
          <a:noFill/>
          <a:ln w="9525">
            <a:noFill/>
            <a:miter lim="800000"/>
            <a:headEnd/>
            <a:tailEnd/>
          </a:ln>
        </p:spPr>
        <p:txBody>
          <a:bodyPr lIns="94823" tIns="47411" rIns="94823" bIns="47411" anchor="b"/>
          <a:lstStyle/>
          <a:p>
            <a:pPr algn="r" defTabSz="947429"/>
            <a:fld id="{DB0E183A-FCA1-41D7-A178-83638E4FBB09}" type="slidenum">
              <a:rPr lang="en-US" sz="1200" i="1">
                <a:effectLst/>
                <a:latin typeface="Times New Roman" charset="0"/>
              </a:rPr>
              <a:pPr algn="r" defTabSz="947429"/>
              <a:t>47</a:t>
            </a:fld>
            <a:endParaRPr lang="en-US" sz="1200" i="1" dirty="0">
              <a:effectLst/>
              <a:latin typeface="Times New Roman" charset="0"/>
            </a:endParaRPr>
          </a:p>
        </p:txBody>
      </p:sp>
      <p:sp>
        <p:nvSpPr>
          <p:cNvPr id="119812" name="Rectangle 2"/>
          <p:cNvSpPr>
            <a:spLocks noGrp="1" noRot="1" noChangeAspect="1" noChangeArrowheads="1" noTextEdit="1"/>
          </p:cNvSpPr>
          <p:nvPr>
            <p:ph type="sldImg"/>
          </p:nvPr>
        </p:nvSpPr>
        <p:spPr>
          <a:ln/>
        </p:spPr>
      </p:sp>
      <p:sp>
        <p:nvSpPr>
          <p:cNvPr id="119813" name="Rectangle 3"/>
          <p:cNvSpPr>
            <a:spLocks noGrp="1" noChangeArrowheads="1"/>
          </p:cNvSpPr>
          <p:nvPr>
            <p:ph type="body" idx="1"/>
          </p:nvPr>
        </p:nvSpPr>
        <p:spPr>
          <a:noFill/>
          <a:ln/>
        </p:spPr>
        <p:txBody>
          <a:bodyPr/>
          <a:lstStyle/>
          <a:p>
            <a:r>
              <a:rPr lang="en-US" dirty="0" smtClean="0">
                <a:latin typeface="Times New Roman" charset="0"/>
              </a:rPr>
              <a:t>.</a:t>
            </a:r>
          </a:p>
        </p:txBody>
      </p:sp>
      <p:sp>
        <p:nvSpPr>
          <p:cNvPr id="2" name="Date Placeholder 1"/>
          <p:cNvSpPr>
            <a:spLocks noGrp="1"/>
          </p:cNvSpPr>
          <p:nvPr>
            <p:ph type="dt" idx="10"/>
          </p:nvPr>
        </p:nvSpPr>
        <p:spPr/>
        <p:txBody>
          <a:bodyPr/>
          <a:lstStyle/>
          <a:p>
            <a:pPr>
              <a:defRPr/>
            </a:pPr>
            <a:fld id="{89258C11-F0F9-439E-B13F-170064C8D59D}"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smtClean="0"/>
              <a:t>Grandrounds - 50 years in LT </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EC9C98C5-7882-4DEB-B22D-587D1347AD64}" type="slidenum">
              <a:rPr lang="en-US" smtClean="0">
                <a:latin typeface="Times New Roman" charset="0"/>
              </a:rPr>
              <a:pPr/>
              <a:t>49</a:t>
            </a:fld>
            <a:endParaRPr lang="en-US" dirty="0" smtClean="0">
              <a:latin typeface="Times New Roman" charset="0"/>
            </a:endParaRPr>
          </a:p>
        </p:txBody>
      </p:sp>
      <p:sp>
        <p:nvSpPr>
          <p:cNvPr id="108547" name="Rectangle 7"/>
          <p:cNvSpPr txBox="1">
            <a:spLocks noGrp="1" noChangeArrowheads="1"/>
          </p:cNvSpPr>
          <p:nvPr/>
        </p:nvSpPr>
        <p:spPr bwMode="auto">
          <a:xfrm>
            <a:off x="4145280" y="9120814"/>
            <a:ext cx="3169920" cy="480387"/>
          </a:xfrm>
          <a:prstGeom prst="rect">
            <a:avLst/>
          </a:prstGeom>
          <a:noFill/>
          <a:ln w="9525">
            <a:noFill/>
            <a:miter lim="800000"/>
            <a:headEnd/>
            <a:tailEnd/>
          </a:ln>
        </p:spPr>
        <p:txBody>
          <a:bodyPr lIns="94823" tIns="47411" rIns="94823" bIns="47411" anchor="b"/>
          <a:lstStyle/>
          <a:p>
            <a:pPr algn="r" defTabSz="947429"/>
            <a:fld id="{CF19C4B2-E032-4AAE-9112-5D27FBF75E94}" type="slidenum">
              <a:rPr lang="en-US" sz="1200" i="1">
                <a:effectLst/>
                <a:latin typeface="Times New Roman" charset="0"/>
              </a:rPr>
              <a:pPr algn="r" defTabSz="947429"/>
              <a:t>49</a:t>
            </a:fld>
            <a:endParaRPr lang="en-US" sz="1200" i="1" dirty="0">
              <a:effectLst/>
              <a:latin typeface="Times New Roman" charset="0"/>
            </a:endParaRPr>
          </a:p>
        </p:txBody>
      </p:sp>
      <p:sp>
        <p:nvSpPr>
          <p:cNvPr id="108548" name="Rectangle 2"/>
          <p:cNvSpPr>
            <a:spLocks noGrp="1" noRot="1" noChangeAspect="1" noChangeArrowheads="1" noTextEdit="1"/>
          </p:cNvSpPr>
          <p:nvPr>
            <p:ph type="sldImg"/>
          </p:nvPr>
        </p:nvSpPr>
        <p:spPr>
          <a:ln/>
        </p:spPr>
      </p:sp>
      <p:sp>
        <p:nvSpPr>
          <p:cNvPr id="108549" name="Rectangle 3"/>
          <p:cNvSpPr>
            <a:spLocks noGrp="1" noChangeArrowheads="1"/>
          </p:cNvSpPr>
          <p:nvPr>
            <p:ph type="body" idx="1"/>
          </p:nvPr>
        </p:nvSpPr>
        <p:spPr>
          <a:noFill/>
          <a:ln/>
        </p:spPr>
        <p:txBody>
          <a:bodyPr/>
          <a:lstStyle/>
          <a:p>
            <a:endParaRPr lang="en-US" dirty="0" smtClean="0">
              <a:latin typeface="Times New Roman" charset="0"/>
            </a:endParaRPr>
          </a:p>
        </p:txBody>
      </p:sp>
      <p:sp>
        <p:nvSpPr>
          <p:cNvPr id="2" name="Date Placeholder 1"/>
          <p:cNvSpPr>
            <a:spLocks noGrp="1"/>
          </p:cNvSpPr>
          <p:nvPr>
            <p:ph type="dt" idx="10"/>
          </p:nvPr>
        </p:nvSpPr>
        <p:spPr/>
        <p:txBody>
          <a:bodyPr/>
          <a:lstStyle/>
          <a:p>
            <a:pPr>
              <a:defRPr/>
            </a:pPr>
            <a:fld id="{2948684B-07EC-4376-BA60-BA460B95EDC4}"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smtClean="0"/>
              <a:t>Grandrounds - 50 years in LT </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EC9C98C5-7882-4DEB-B22D-587D1347AD64}" type="slidenum">
              <a:rPr lang="en-US" smtClean="0">
                <a:latin typeface="Times New Roman" charset="0"/>
              </a:rPr>
              <a:pPr/>
              <a:t>2</a:t>
            </a:fld>
            <a:endParaRPr lang="en-US" smtClean="0">
              <a:latin typeface="Times New Roman" charset="0"/>
            </a:endParaRPr>
          </a:p>
        </p:txBody>
      </p:sp>
      <p:sp>
        <p:nvSpPr>
          <p:cNvPr id="108547" name="Rectangle 7"/>
          <p:cNvSpPr txBox="1">
            <a:spLocks noGrp="1" noChangeArrowheads="1"/>
          </p:cNvSpPr>
          <p:nvPr/>
        </p:nvSpPr>
        <p:spPr bwMode="auto">
          <a:xfrm>
            <a:off x="4145280" y="9120814"/>
            <a:ext cx="3169920" cy="480387"/>
          </a:xfrm>
          <a:prstGeom prst="rect">
            <a:avLst/>
          </a:prstGeom>
          <a:noFill/>
          <a:ln w="9525">
            <a:noFill/>
            <a:miter lim="800000"/>
            <a:headEnd/>
            <a:tailEnd/>
          </a:ln>
        </p:spPr>
        <p:txBody>
          <a:bodyPr lIns="94823" tIns="47411" rIns="94823" bIns="47411" anchor="b"/>
          <a:lstStyle/>
          <a:p>
            <a:pPr algn="r" defTabSz="947429"/>
            <a:fld id="{CF19C4B2-E032-4AAE-9112-5D27FBF75E94}" type="slidenum">
              <a:rPr lang="en-US" sz="1200" i="1">
                <a:effectLst/>
                <a:latin typeface="Times New Roman" charset="0"/>
              </a:rPr>
              <a:pPr algn="r" defTabSz="947429"/>
              <a:t>2</a:t>
            </a:fld>
            <a:endParaRPr lang="en-US" sz="1200" i="1" dirty="0">
              <a:effectLst/>
              <a:latin typeface="Times New Roman" charset="0"/>
            </a:endParaRPr>
          </a:p>
        </p:txBody>
      </p:sp>
      <p:sp>
        <p:nvSpPr>
          <p:cNvPr id="108548" name="Rectangle 2"/>
          <p:cNvSpPr>
            <a:spLocks noGrp="1" noRot="1" noChangeAspect="1" noChangeArrowheads="1" noTextEdit="1"/>
          </p:cNvSpPr>
          <p:nvPr>
            <p:ph type="sldImg"/>
          </p:nvPr>
        </p:nvSpPr>
        <p:spPr>
          <a:ln/>
        </p:spPr>
      </p:sp>
      <p:sp>
        <p:nvSpPr>
          <p:cNvPr id="108549" name="Rectangle 3"/>
          <p:cNvSpPr>
            <a:spLocks noGrp="1" noChangeArrowheads="1"/>
          </p:cNvSpPr>
          <p:nvPr>
            <p:ph type="body" idx="1"/>
          </p:nvPr>
        </p:nvSpPr>
        <p:spPr>
          <a:noFill/>
          <a:ln/>
        </p:spPr>
        <p:txBody>
          <a:bodyPr/>
          <a:lstStyle/>
          <a:p>
            <a:endParaRPr lang="en-US" smtClean="0">
              <a:latin typeface="Times New Roman" charset="0"/>
            </a:endParaRPr>
          </a:p>
        </p:txBody>
      </p:sp>
      <p:sp>
        <p:nvSpPr>
          <p:cNvPr id="2" name="Date Placeholder 1"/>
          <p:cNvSpPr>
            <a:spLocks noGrp="1"/>
          </p:cNvSpPr>
          <p:nvPr>
            <p:ph type="dt" idx="10"/>
          </p:nvPr>
        </p:nvSpPr>
        <p:spPr/>
        <p:txBody>
          <a:bodyPr/>
          <a:lstStyle/>
          <a:p>
            <a:pPr>
              <a:defRPr/>
            </a:pPr>
            <a:fld id="{6BB96851-7253-4A70-893B-118072E1538F}"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smtClean="0"/>
              <a:t>Grandrounds - 50 years in LT </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1853F725-E76F-481B-9E79-F28B66D32BDE}" type="slidenum">
              <a:rPr lang="en-US" smtClean="0">
                <a:latin typeface="Times New Roman" charset="0"/>
              </a:rPr>
              <a:pPr/>
              <a:t>50</a:t>
            </a:fld>
            <a:endParaRPr lang="en-US" dirty="0" smtClean="0">
              <a:latin typeface="Times New Roman" charset="0"/>
            </a:endParaRPr>
          </a:p>
        </p:txBody>
      </p:sp>
      <p:sp>
        <p:nvSpPr>
          <p:cNvPr id="132099" name="Rectangle 7"/>
          <p:cNvSpPr txBox="1">
            <a:spLocks noGrp="1" noChangeArrowheads="1"/>
          </p:cNvSpPr>
          <p:nvPr/>
        </p:nvSpPr>
        <p:spPr bwMode="auto">
          <a:xfrm>
            <a:off x="4145280" y="9120814"/>
            <a:ext cx="3169920" cy="480387"/>
          </a:xfrm>
          <a:prstGeom prst="rect">
            <a:avLst/>
          </a:prstGeom>
          <a:noFill/>
          <a:ln w="9525">
            <a:noFill/>
            <a:miter lim="800000"/>
            <a:headEnd/>
            <a:tailEnd/>
          </a:ln>
        </p:spPr>
        <p:txBody>
          <a:bodyPr lIns="94823" tIns="47411" rIns="94823" bIns="47411" anchor="b"/>
          <a:lstStyle/>
          <a:p>
            <a:pPr algn="r" defTabSz="947429"/>
            <a:fld id="{0B846CE1-D562-4330-994A-FF360273AC49}" type="slidenum">
              <a:rPr lang="en-US" sz="1200" i="1">
                <a:effectLst/>
                <a:latin typeface="Times New Roman" charset="0"/>
              </a:rPr>
              <a:pPr algn="r" defTabSz="947429"/>
              <a:t>50</a:t>
            </a:fld>
            <a:endParaRPr lang="en-US" sz="1200" i="1" dirty="0">
              <a:effectLst/>
              <a:latin typeface="Times New Roman" charset="0"/>
            </a:endParaRPr>
          </a:p>
        </p:txBody>
      </p:sp>
      <p:sp>
        <p:nvSpPr>
          <p:cNvPr id="132100" name="Rectangle 2"/>
          <p:cNvSpPr>
            <a:spLocks noGrp="1" noRot="1" noChangeAspect="1" noChangeArrowheads="1" noTextEdit="1"/>
          </p:cNvSpPr>
          <p:nvPr>
            <p:ph type="sldImg"/>
          </p:nvPr>
        </p:nvSpPr>
        <p:spPr>
          <a:ln/>
        </p:spPr>
      </p:sp>
      <p:sp>
        <p:nvSpPr>
          <p:cNvPr id="132101" name="Rectangle 3"/>
          <p:cNvSpPr>
            <a:spLocks noGrp="1" noChangeArrowheads="1"/>
          </p:cNvSpPr>
          <p:nvPr>
            <p:ph type="body" idx="1"/>
          </p:nvPr>
        </p:nvSpPr>
        <p:spPr>
          <a:noFill/>
          <a:ln/>
        </p:spPr>
        <p:txBody>
          <a:bodyPr/>
          <a:lstStyle/>
          <a:p>
            <a:endParaRPr lang="en-US" dirty="0" smtClean="0">
              <a:latin typeface="Times New Roman" charset="0"/>
            </a:endParaRPr>
          </a:p>
        </p:txBody>
      </p:sp>
      <p:sp>
        <p:nvSpPr>
          <p:cNvPr id="2" name="Date Placeholder 1"/>
          <p:cNvSpPr>
            <a:spLocks noGrp="1"/>
          </p:cNvSpPr>
          <p:nvPr>
            <p:ph type="dt" idx="10"/>
          </p:nvPr>
        </p:nvSpPr>
        <p:spPr/>
        <p:txBody>
          <a:bodyPr/>
          <a:lstStyle/>
          <a:p>
            <a:pPr>
              <a:defRPr/>
            </a:pPr>
            <a:fld id="{55EE5C87-F8F1-4308-8D37-C158FCE9E28F}"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smtClean="0"/>
              <a:t>Grandrounds - 50 years in LT </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8F390B6B-667C-4AB0-B19C-5D8BB8A3E3DB}" type="slidenum">
              <a:rPr lang="en-US" smtClean="0">
                <a:latin typeface="Times New Roman" charset="0"/>
              </a:rPr>
              <a:pPr/>
              <a:t>51</a:t>
            </a:fld>
            <a:endParaRPr lang="en-US" dirty="0" smtClean="0">
              <a:latin typeface="Times New Roman" charset="0"/>
            </a:endParaRPr>
          </a:p>
        </p:txBody>
      </p:sp>
      <p:sp>
        <p:nvSpPr>
          <p:cNvPr id="133123" name="Rectangle 7"/>
          <p:cNvSpPr txBox="1">
            <a:spLocks noGrp="1" noChangeArrowheads="1"/>
          </p:cNvSpPr>
          <p:nvPr/>
        </p:nvSpPr>
        <p:spPr bwMode="auto">
          <a:xfrm>
            <a:off x="4145280" y="9120814"/>
            <a:ext cx="3169920" cy="480387"/>
          </a:xfrm>
          <a:prstGeom prst="rect">
            <a:avLst/>
          </a:prstGeom>
          <a:noFill/>
          <a:ln w="9525">
            <a:noFill/>
            <a:miter lim="800000"/>
            <a:headEnd/>
            <a:tailEnd/>
          </a:ln>
        </p:spPr>
        <p:txBody>
          <a:bodyPr lIns="94823" tIns="47411" rIns="94823" bIns="47411" anchor="b"/>
          <a:lstStyle/>
          <a:p>
            <a:pPr algn="r" defTabSz="947429"/>
            <a:fld id="{621928A7-8AB0-4834-B699-604A77A18416}" type="slidenum">
              <a:rPr lang="en-US" sz="1200" i="1">
                <a:effectLst/>
                <a:latin typeface="Times New Roman" charset="0"/>
              </a:rPr>
              <a:pPr algn="r" defTabSz="947429"/>
              <a:t>51</a:t>
            </a:fld>
            <a:endParaRPr lang="en-US" sz="1200" i="1" dirty="0">
              <a:effectLst/>
              <a:latin typeface="Times New Roman" charset="0"/>
            </a:endParaRPr>
          </a:p>
        </p:txBody>
      </p:sp>
      <p:sp>
        <p:nvSpPr>
          <p:cNvPr id="133124" name="Rectangle 2"/>
          <p:cNvSpPr>
            <a:spLocks noGrp="1" noRot="1" noChangeAspect="1" noChangeArrowheads="1" noTextEdit="1"/>
          </p:cNvSpPr>
          <p:nvPr>
            <p:ph type="sldImg"/>
          </p:nvPr>
        </p:nvSpPr>
        <p:spPr>
          <a:ln/>
        </p:spPr>
      </p:sp>
      <p:sp>
        <p:nvSpPr>
          <p:cNvPr id="133125" name="Rectangle 3"/>
          <p:cNvSpPr>
            <a:spLocks noGrp="1" noChangeArrowheads="1"/>
          </p:cNvSpPr>
          <p:nvPr>
            <p:ph type="body" idx="1"/>
          </p:nvPr>
        </p:nvSpPr>
        <p:spPr>
          <a:noFill/>
          <a:ln/>
        </p:spPr>
        <p:txBody>
          <a:bodyPr/>
          <a:lstStyle/>
          <a:p>
            <a:endParaRPr lang="en-US" dirty="0" smtClean="0">
              <a:latin typeface="Times New Roman" charset="0"/>
            </a:endParaRPr>
          </a:p>
        </p:txBody>
      </p:sp>
      <p:sp>
        <p:nvSpPr>
          <p:cNvPr id="2" name="Date Placeholder 1"/>
          <p:cNvSpPr>
            <a:spLocks noGrp="1"/>
          </p:cNvSpPr>
          <p:nvPr>
            <p:ph type="dt" idx="10"/>
          </p:nvPr>
        </p:nvSpPr>
        <p:spPr/>
        <p:txBody>
          <a:bodyPr/>
          <a:lstStyle/>
          <a:p>
            <a:pPr>
              <a:defRPr/>
            </a:pPr>
            <a:fld id="{BE4E99EC-9905-4C17-9661-1492713DE691}"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smtClean="0"/>
              <a:t>Grandrounds - 50 years in LT </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D2D7C9DC-7D33-4850-B0A2-C6A294C7A0EA}" type="slidenum">
              <a:rPr lang="en-US" smtClean="0">
                <a:latin typeface="Times New Roman" charset="0"/>
              </a:rPr>
              <a:pPr/>
              <a:t>52</a:t>
            </a:fld>
            <a:endParaRPr lang="en-US" dirty="0" smtClean="0">
              <a:latin typeface="Times New Roman" charset="0"/>
            </a:endParaRPr>
          </a:p>
        </p:txBody>
      </p:sp>
      <p:sp>
        <p:nvSpPr>
          <p:cNvPr id="134147" name="Rectangle 7"/>
          <p:cNvSpPr txBox="1">
            <a:spLocks noGrp="1" noChangeArrowheads="1"/>
          </p:cNvSpPr>
          <p:nvPr/>
        </p:nvSpPr>
        <p:spPr bwMode="auto">
          <a:xfrm>
            <a:off x="4145280" y="9120814"/>
            <a:ext cx="3169920" cy="480387"/>
          </a:xfrm>
          <a:prstGeom prst="rect">
            <a:avLst/>
          </a:prstGeom>
          <a:noFill/>
          <a:ln w="9525">
            <a:noFill/>
            <a:miter lim="800000"/>
            <a:headEnd/>
            <a:tailEnd/>
          </a:ln>
        </p:spPr>
        <p:txBody>
          <a:bodyPr lIns="94823" tIns="47411" rIns="94823" bIns="47411" anchor="b"/>
          <a:lstStyle/>
          <a:p>
            <a:pPr algn="r" defTabSz="947429"/>
            <a:fld id="{1AC6B0BA-1AF8-4392-B5E8-BE48CB4A7F01}" type="slidenum">
              <a:rPr lang="en-US" sz="1200" i="1">
                <a:effectLst/>
                <a:latin typeface="Times New Roman" charset="0"/>
              </a:rPr>
              <a:pPr algn="r" defTabSz="947429"/>
              <a:t>52</a:t>
            </a:fld>
            <a:endParaRPr lang="en-US" sz="1200" i="1" dirty="0">
              <a:effectLst/>
              <a:latin typeface="Times New Roman" charset="0"/>
            </a:endParaRPr>
          </a:p>
        </p:txBody>
      </p:sp>
      <p:sp>
        <p:nvSpPr>
          <p:cNvPr id="134148" name="Rectangle 2"/>
          <p:cNvSpPr>
            <a:spLocks noGrp="1" noRot="1" noChangeAspect="1" noChangeArrowheads="1" noTextEdit="1"/>
          </p:cNvSpPr>
          <p:nvPr>
            <p:ph type="sldImg"/>
          </p:nvPr>
        </p:nvSpPr>
        <p:spPr>
          <a:ln/>
        </p:spPr>
      </p:sp>
      <p:sp>
        <p:nvSpPr>
          <p:cNvPr id="134149" name="Rectangle 3"/>
          <p:cNvSpPr>
            <a:spLocks noGrp="1" noChangeArrowheads="1"/>
          </p:cNvSpPr>
          <p:nvPr>
            <p:ph type="body" idx="1"/>
          </p:nvPr>
        </p:nvSpPr>
        <p:spPr>
          <a:noFill/>
          <a:ln/>
        </p:spPr>
        <p:txBody>
          <a:bodyPr/>
          <a:lstStyle/>
          <a:p>
            <a:endParaRPr lang="en-US" dirty="0" smtClean="0">
              <a:latin typeface="Times New Roman" charset="0"/>
            </a:endParaRPr>
          </a:p>
        </p:txBody>
      </p:sp>
      <p:sp>
        <p:nvSpPr>
          <p:cNvPr id="2" name="Date Placeholder 1"/>
          <p:cNvSpPr>
            <a:spLocks noGrp="1"/>
          </p:cNvSpPr>
          <p:nvPr>
            <p:ph type="dt" idx="10"/>
          </p:nvPr>
        </p:nvSpPr>
        <p:spPr/>
        <p:txBody>
          <a:bodyPr/>
          <a:lstStyle/>
          <a:p>
            <a:pPr>
              <a:defRPr/>
            </a:pPr>
            <a:fld id="{5D1D240A-38DE-46F2-BA85-7CD23004380A}"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smtClean="0"/>
              <a:t>Grandrounds - 50 years in LT </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2D7675B1-EF19-402F-AE5F-6940128FFADD}" type="slidenum">
              <a:rPr lang="en-US" smtClean="0">
                <a:latin typeface="Times New Roman" charset="0"/>
              </a:rPr>
              <a:pPr/>
              <a:t>53</a:t>
            </a:fld>
            <a:endParaRPr lang="en-US" smtClean="0">
              <a:latin typeface="Times New Roman" charset="0"/>
            </a:endParaRPr>
          </a:p>
        </p:txBody>
      </p:sp>
      <p:sp>
        <p:nvSpPr>
          <p:cNvPr id="135171" name="Rectangle 7"/>
          <p:cNvSpPr txBox="1">
            <a:spLocks noGrp="1" noChangeArrowheads="1"/>
          </p:cNvSpPr>
          <p:nvPr/>
        </p:nvSpPr>
        <p:spPr bwMode="auto">
          <a:xfrm>
            <a:off x="4145280" y="9120814"/>
            <a:ext cx="3169920" cy="480387"/>
          </a:xfrm>
          <a:prstGeom prst="rect">
            <a:avLst/>
          </a:prstGeom>
          <a:noFill/>
          <a:ln w="9525">
            <a:noFill/>
            <a:miter lim="800000"/>
            <a:headEnd/>
            <a:tailEnd/>
          </a:ln>
        </p:spPr>
        <p:txBody>
          <a:bodyPr lIns="94823" tIns="47411" rIns="94823" bIns="47411" anchor="b"/>
          <a:lstStyle/>
          <a:p>
            <a:pPr algn="r" defTabSz="947429"/>
            <a:fld id="{B6FECC86-C16C-4DBB-AFBC-FB7E1E66C22D}" type="slidenum">
              <a:rPr lang="en-US" sz="1200" i="1">
                <a:effectLst/>
                <a:latin typeface="Times New Roman" charset="0"/>
              </a:rPr>
              <a:pPr algn="r" defTabSz="947429"/>
              <a:t>53</a:t>
            </a:fld>
            <a:endParaRPr lang="en-US" sz="1200" i="1" dirty="0">
              <a:effectLst/>
              <a:latin typeface="Times New Roman" charset="0"/>
            </a:endParaRPr>
          </a:p>
        </p:txBody>
      </p:sp>
      <p:sp>
        <p:nvSpPr>
          <p:cNvPr id="135172" name="Rectangle 2"/>
          <p:cNvSpPr>
            <a:spLocks noGrp="1" noRot="1" noChangeAspect="1" noChangeArrowheads="1" noTextEdit="1"/>
          </p:cNvSpPr>
          <p:nvPr>
            <p:ph type="sldImg"/>
          </p:nvPr>
        </p:nvSpPr>
        <p:spPr>
          <a:ln/>
        </p:spPr>
      </p:sp>
      <p:sp>
        <p:nvSpPr>
          <p:cNvPr id="135173" name="Rectangle 3"/>
          <p:cNvSpPr>
            <a:spLocks noGrp="1" noChangeArrowheads="1"/>
          </p:cNvSpPr>
          <p:nvPr>
            <p:ph type="body" idx="1"/>
          </p:nvPr>
        </p:nvSpPr>
        <p:spPr>
          <a:noFill/>
          <a:ln/>
        </p:spPr>
        <p:txBody>
          <a:bodyPr/>
          <a:lstStyle/>
          <a:p>
            <a:endParaRPr lang="en-US" smtClean="0">
              <a:latin typeface="Times New Roman" charset="0"/>
            </a:endParaRPr>
          </a:p>
        </p:txBody>
      </p:sp>
      <p:sp>
        <p:nvSpPr>
          <p:cNvPr id="2" name="Date Placeholder 1"/>
          <p:cNvSpPr>
            <a:spLocks noGrp="1"/>
          </p:cNvSpPr>
          <p:nvPr>
            <p:ph type="dt" idx="10"/>
          </p:nvPr>
        </p:nvSpPr>
        <p:spPr/>
        <p:txBody>
          <a:bodyPr/>
          <a:lstStyle/>
          <a:p>
            <a:pPr>
              <a:defRPr/>
            </a:pPr>
            <a:fld id="{D05F2386-6630-4973-8CCC-602B8FA34A84}"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smtClean="0"/>
              <a:t>Grandrounds - 50 years in LT </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26CBC2D0-A59E-4320-9B92-86EFFC7F7DF2}" type="slidenum">
              <a:rPr lang="en-US" smtClean="0">
                <a:latin typeface="Times New Roman" charset="0"/>
              </a:rPr>
              <a:pPr/>
              <a:t>54</a:t>
            </a:fld>
            <a:endParaRPr lang="en-US" smtClean="0">
              <a:latin typeface="Times New Roman" charset="0"/>
            </a:endParaRPr>
          </a:p>
        </p:txBody>
      </p:sp>
      <p:sp>
        <p:nvSpPr>
          <p:cNvPr id="136195" name="Rectangle 2"/>
          <p:cNvSpPr>
            <a:spLocks noGrp="1" noRot="1" noChangeAspect="1" noChangeArrowheads="1" noTextEdit="1"/>
          </p:cNvSpPr>
          <p:nvPr>
            <p:ph type="sldImg"/>
          </p:nvPr>
        </p:nvSpPr>
        <p:spPr>
          <a:xfrm>
            <a:off x="1216025" y="685800"/>
            <a:ext cx="4872038" cy="3654425"/>
          </a:xfrm>
          <a:ln/>
        </p:spPr>
      </p:sp>
      <p:sp>
        <p:nvSpPr>
          <p:cNvPr id="136196" name="Rectangle 3"/>
          <p:cNvSpPr>
            <a:spLocks noGrp="1" noChangeArrowheads="1"/>
          </p:cNvSpPr>
          <p:nvPr>
            <p:ph type="body" idx="1"/>
          </p:nvPr>
        </p:nvSpPr>
        <p:spPr>
          <a:xfrm>
            <a:off x="980442" y="4567786"/>
            <a:ext cx="5345853" cy="4338247"/>
          </a:xfrm>
          <a:noFill/>
          <a:ln/>
        </p:spPr>
        <p:txBody>
          <a:bodyPr/>
          <a:lstStyle/>
          <a:p>
            <a:endParaRPr lang="en-US" smtClean="0">
              <a:latin typeface="Times New Roman" charset="0"/>
            </a:endParaRPr>
          </a:p>
        </p:txBody>
      </p:sp>
      <p:sp>
        <p:nvSpPr>
          <p:cNvPr id="2" name="Date Placeholder 1"/>
          <p:cNvSpPr>
            <a:spLocks noGrp="1"/>
          </p:cNvSpPr>
          <p:nvPr>
            <p:ph type="dt" idx="10"/>
          </p:nvPr>
        </p:nvSpPr>
        <p:spPr/>
        <p:txBody>
          <a:bodyPr/>
          <a:lstStyle/>
          <a:p>
            <a:pPr>
              <a:defRPr/>
            </a:pPr>
            <a:fld id="{506A5AE5-7E72-4D65-A536-14B4522AB63A}"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smtClean="0"/>
              <a:t>Grandrounds - 50 years in LT </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EC9C98C5-7882-4DEB-B22D-587D1347AD64}" type="slidenum">
              <a:rPr lang="en-US" smtClean="0">
                <a:latin typeface="Times New Roman" charset="0"/>
              </a:rPr>
              <a:pPr/>
              <a:t>64</a:t>
            </a:fld>
            <a:endParaRPr lang="en-US" smtClean="0">
              <a:latin typeface="Times New Roman" charset="0"/>
            </a:endParaRPr>
          </a:p>
        </p:txBody>
      </p:sp>
      <p:sp>
        <p:nvSpPr>
          <p:cNvPr id="108547" name="Rectangle 7"/>
          <p:cNvSpPr txBox="1">
            <a:spLocks noGrp="1" noChangeArrowheads="1"/>
          </p:cNvSpPr>
          <p:nvPr/>
        </p:nvSpPr>
        <p:spPr bwMode="auto">
          <a:xfrm>
            <a:off x="4145280" y="9120814"/>
            <a:ext cx="3169920" cy="480387"/>
          </a:xfrm>
          <a:prstGeom prst="rect">
            <a:avLst/>
          </a:prstGeom>
          <a:noFill/>
          <a:ln w="9525">
            <a:noFill/>
            <a:miter lim="800000"/>
            <a:headEnd/>
            <a:tailEnd/>
          </a:ln>
        </p:spPr>
        <p:txBody>
          <a:bodyPr lIns="94823" tIns="47411" rIns="94823" bIns="47411" anchor="b"/>
          <a:lstStyle/>
          <a:p>
            <a:pPr algn="r" defTabSz="947429"/>
            <a:fld id="{CF19C4B2-E032-4AAE-9112-5D27FBF75E94}" type="slidenum">
              <a:rPr lang="en-US" sz="1200" i="1">
                <a:effectLst/>
                <a:latin typeface="Times New Roman" charset="0"/>
              </a:rPr>
              <a:pPr algn="r" defTabSz="947429"/>
              <a:t>64</a:t>
            </a:fld>
            <a:endParaRPr lang="en-US" sz="1200" i="1" dirty="0">
              <a:effectLst/>
              <a:latin typeface="Times New Roman" charset="0"/>
            </a:endParaRPr>
          </a:p>
        </p:txBody>
      </p:sp>
      <p:sp>
        <p:nvSpPr>
          <p:cNvPr id="108548" name="Rectangle 2"/>
          <p:cNvSpPr>
            <a:spLocks noGrp="1" noRot="1" noChangeAspect="1" noChangeArrowheads="1" noTextEdit="1"/>
          </p:cNvSpPr>
          <p:nvPr>
            <p:ph type="sldImg"/>
          </p:nvPr>
        </p:nvSpPr>
        <p:spPr>
          <a:ln/>
        </p:spPr>
      </p:sp>
      <p:sp>
        <p:nvSpPr>
          <p:cNvPr id="108549" name="Rectangle 3"/>
          <p:cNvSpPr>
            <a:spLocks noGrp="1" noChangeArrowheads="1"/>
          </p:cNvSpPr>
          <p:nvPr>
            <p:ph type="body" idx="1"/>
          </p:nvPr>
        </p:nvSpPr>
        <p:spPr>
          <a:noFill/>
          <a:ln/>
        </p:spPr>
        <p:txBody>
          <a:bodyPr/>
          <a:lstStyle/>
          <a:p>
            <a:endParaRPr lang="en-US" smtClean="0">
              <a:latin typeface="Times New Roman" charset="0"/>
            </a:endParaRPr>
          </a:p>
        </p:txBody>
      </p:sp>
      <p:sp>
        <p:nvSpPr>
          <p:cNvPr id="2" name="Date Placeholder 1"/>
          <p:cNvSpPr>
            <a:spLocks noGrp="1"/>
          </p:cNvSpPr>
          <p:nvPr>
            <p:ph type="dt" idx="10"/>
          </p:nvPr>
        </p:nvSpPr>
        <p:spPr/>
        <p:txBody>
          <a:bodyPr/>
          <a:lstStyle/>
          <a:p>
            <a:pPr>
              <a:defRPr/>
            </a:pPr>
            <a:fld id="{E6AAABAF-5CBD-41AB-A472-F8D0AB6F6B2A}"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smtClean="0"/>
              <a:t>Grandrounds - 50 years in LT </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F9DB80BF-BA7A-4B0D-B592-BCA0768B6738}" type="slidenum">
              <a:rPr lang="en-US" smtClean="0"/>
              <a:pPr/>
              <a:t>65</a:t>
            </a:fld>
            <a:endParaRPr lang="en-US" dirty="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76134" y="4563483"/>
            <a:ext cx="5362934" cy="4317339"/>
          </a:xfrm>
          <a:noFill/>
          <a:ln/>
        </p:spPr>
        <p:txBody>
          <a:bodyPr/>
          <a:lstStyle/>
          <a:p>
            <a:pPr eaLnBrk="1" hangingPunct="1"/>
            <a:endParaRPr lang="en-US" dirty="0" smtClean="0"/>
          </a:p>
        </p:txBody>
      </p:sp>
      <p:sp>
        <p:nvSpPr>
          <p:cNvPr id="2" name="Date Placeholder 1"/>
          <p:cNvSpPr>
            <a:spLocks noGrp="1"/>
          </p:cNvSpPr>
          <p:nvPr>
            <p:ph type="dt" idx="10"/>
          </p:nvPr>
        </p:nvSpPr>
        <p:spPr/>
        <p:txBody>
          <a:bodyPr/>
          <a:lstStyle/>
          <a:p>
            <a:pPr>
              <a:defRPr/>
            </a:pPr>
            <a:fld id="{4D4A04B3-C529-4411-8029-368FB2C38676}"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smtClean="0"/>
              <a:t>Grandrounds - 50 years in LT </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6AE20910-4CDD-4FEA-9300-BD8238F97C8C}" type="slidenum">
              <a:rPr lang="en-US" smtClean="0">
                <a:latin typeface="Times New Roman" pitchFamily="18" charset="0"/>
              </a:rPr>
              <a:pPr/>
              <a:t>75</a:t>
            </a:fld>
            <a:endParaRPr lang="en-US" smtClean="0">
              <a:latin typeface="Times New Roman" pitchFamily="18" charset="0"/>
            </a:endParaRPr>
          </a:p>
        </p:txBody>
      </p:sp>
      <p:sp>
        <p:nvSpPr>
          <p:cNvPr id="58371" name="Rectangle 7"/>
          <p:cNvSpPr txBox="1">
            <a:spLocks noGrp="1" noChangeArrowheads="1"/>
          </p:cNvSpPr>
          <p:nvPr/>
        </p:nvSpPr>
        <p:spPr bwMode="auto">
          <a:xfrm>
            <a:off x="4144839" y="9118761"/>
            <a:ext cx="3170361" cy="482440"/>
          </a:xfrm>
          <a:prstGeom prst="rect">
            <a:avLst/>
          </a:prstGeom>
          <a:noFill/>
          <a:ln w="9525">
            <a:noFill/>
            <a:miter lim="800000"/>
            <a:headEnd/>
            <a:tailEnd/>
          </a:ln>
        </p:spPr>
        <p:txBody>
          <a:bodyPr lIns="93192" tIns="46596" rIns="93192" bIns="46596" anchor="b"/>
          <a:lstStyle/>
          <a:p>
            <a:pPr algn="r" defTabSz="930952"/>
            <a:fld id="{024FE1C2-B6A4-47BA-B9DB-0B57F713E510}" type="slidenum">
              <a:rPr lang="en-US" sz="1200" i="1">
                <a:latin typeface="Times New Roman" pitchFamily="18" charset="0"/>
              </a:rPr>
              <a:pPr algn="r" defTabSz="930952"/>
              <a:t>75</a:t>
            </a:fld>
            <a:endParaRPr lang="en-US" sz="1200" i="1" dirty="0">
              <a:latin typeface="Times New Roman" pitchFamily="18" charset="0"/>
            </a:endParaRPr>
          </a:p>
        </p:txBody>
      </p:sp>
      <p:sp>
        <p:nvSpPr>
          <p:cNvPr id="58372" name="Rectangle 2"/>
          <p:cNvSpPr>
            <a:spLocks noGrp="1" noRot="1" noChangeAspect="1" noChangeArrowheads="1" noTextEdit="1"/>
          </p:cNvSpPr>
          <p:nvPr>
            <p:ph type="sldImg"/>
          </p:nvPr>
        </p:nvSpPr>
        <p:spPr>
          <a:xfrm>
            <a:off x="1220788" y="685800"/>
            <a:ext cx="4870450" cy="3652838"/>
          </a:xfrm>
          <a:ln/>
        </p:spPr>
      </p:sp>
      <p:sp>
        <p:nvSpPr>
          <p:cNvPr id="58373" name="Rectangle 3"/>
          <p:cNvSpPr>
            <a:spLocks noGrp="1" noChangeArrowheads="1"/>
          </p:cNvSpPr>
          <p:nvPr>
            <p:ph type="body" idx="1"/>
          </p:nvPr>
        </p:nvSpPr>
        <p:spPr>
          <a:xfrm>
            <a:off x="981105" y="4568406"/>
            <a:ext cx="5344704" cy="4337032"/>
          </a:xfrm>
          <a:noFill/>
          <a:ln/>
        </p:spPr>
        <p:txBody>
          <a:bodyPr lIns="94449" tIns="47224" rIns="94449" bIns="47224"/>
          <a:lstStyle/>
          <a:p>
            <a:pPr eaLnBrk="1" hangingPunct="1"/>
            <a:r>
              <a:rPr lang="en-US" b="1" u="sng" smtClean="0">
                <a:latin typeface="Arial" pitchFamily="34" charset="0"/>
                <a:cs typeface="Arial" pitchFamily="34" charset="0"/>
              </a:rPr>
              <a:t>Slide 22</a:t>
            </a:r>
            <a:endParaRPr lang="en-US" b="1" u="sng" smtClean="0">
              <a:latin typeface="Arial" pitchFamily="34" charset="0"/>
              <a:cs typeface="Times New Roman" pitchFamily="18" charset="0"/>
            </a:endParaRPr>
          </a:p>
          <a:p>
            <a:pPr eaLnBrk="1" hangingPunct="1"/>
            <a:endParaRPr lang="en-US" smtClean="0">
              <a:latin typeface="Arial" pitchFamily="34" charset="0"/>
              <a:cs typeface="Times New Roman" pitchFamily="18" charset="0"/>
            </a:endParaRPr>
          </a:p>
          <a:p>
            <a:pPr eaLnBrk="1" hangingPunct="1"/>
            <a:r>
              <a:rPr lang="en-US" smtClean="0">
                <a:latin typeface="Arial" pitchFamily="34" charset="0"/>
                <a:cs typeface="Arial" pitchFamily="34" charset="0"/>
              </a:rPr>
              <a:t>Results from ours and other centers show consistent achievement of 5-year post-transplant survival near or above 50% for tumors beyond Milan criteria based on explant pathology.</a:t>
            </a:r>
            <a:endParaRPr lang="en-US" smtClean="0">
              <a:latin typeface="Arial" pitchFamily="34" charset="0"/>
              <a:cs typeface="Times New Roman" pitchFamily="18" charset="0"/>
            </a:endParaRPr>
          </a:p>
          <a:p>
            <a:pPr eaLnBrk="1" hangingPunct="1"/>
            <a:endParaRPr lang="en-US" smtClean="0">
              <a:latin typeface="Arial" pitchFamily="34" charset="0"/>
              <a:cs typeface="Times New Roman" pitchFamily="18" charset="0"/>
            </a:endParaRPr>
          </a:p>
          <a:p>
            <a:pPr eaLnBrk="1" hangingPunct="1"/>
            <a:endParaRPr lang="en-US" b="1" u="sng" smtClean="0">
              <a:latin typeface="Arial" pitchFamily="34" charset="0"/>
              <a:cs typeface="Times New Roman" pitchFamily="18" charset="0"/>
            </a:endParaRPr>
          </a:p>
          <a:p>
            <a:pPr eaLnBrk="1" hangingPunct="1"/>
            <a:endParaRPr lang="en-US" smtClean="0">
              <a:latin typeface="Arial" pitchFamily="34" charset="0"/>
            </a:endParaRPr>
          </a:p>
        </p:txBody>
      </p:sp>
    </p:spTree>
    <p:extLst>
      <p:ext uri="{BB962C8B-B14F-4D97-AF65-F5344CB8AC3E}">
        <p14:creationId xmlns:p14="http://schemas.microsoft.com/office/powerpoint/2010/main" val="615066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F17E1DFC-4069-4D43-8F8F-E4BE50B97E41}" type="slidenum">
              <a:rPr lang="en-US" smtClean="0">
                <a:latin typeface="Arial" pitchFamily="34" charset="0"/>
              </a:rPr>
              <a:pPr/>
              <a:t>76</a:t>
            </a:fld>
            <a:endParaRPr lang="en-US" smtClean="0">
              <a:latin typeface="Arial" pitchFamily="34" charset="0"/>
            </a:endParaRPr>
          </a:p>
        </p:txBody>
      </p:sp>
      <p:sp>
        <p:nvSpPr>
          <p:cNvPr id="57347" name="Rectangle 2"/>
          <p:cNvSpPr>
            <a:spLocks noGrp="1" noRot="1" noChangeAspect="1" noChangeArrowheads="1" noTextEdit="1"/>
          </p:cNvSpPr>
          <p:nvPr>
            <p:ph type="sldImg"/>
          </p:nvPr>
        </p:nvSpPr>
        <p:spPr>
          <a:xfrm>
            <a:off x="1277938" y="712788"/>
            <a:ext cx="4764087" cy="3573462"/>
          </a:xfrm>
          <a:ln/>
        </p:spPr>
      </p:sp>
      <p:sp>
        <p:nvSpPr>
          <p:cNvPr id="57348" name="Rectangle 3"/>
          <p:cNvSpPr>
            <a:spLocks noGrp="1" noChangeArrowheads="1"/>
          </p:cNvSpPr>
          <p:nvPr>
            <p:ph type="body" idx="1"/>
          </p:nvPr>
        </p:nvSpPr>
        <p:spPr>
          <a:xfrm>
            <a:off x="976134" y="4522459"/>
            <a:ext cx="5362934" cy="4364927"/>
          </a:xfrm>
          <a:noFill/>
          <a:ln/>
        </p:spPr>
        <p:txBody>
          <a:bodyPr/>
          <a:lstStyle/>
          <a:p>
            <a:pPr eaLnBrk="1" hangingPunct="1"/>
            <a:r>
              <a:rPr lang="en-US" dirty="0" smtClean="0">
                <a:latin typeface="Arial" pitchFamily="34" charset="0"/>
                <a:cs typeface="Times New Roman" pitchFamily="18" charset="0"/>
              </a:rPr>
              <a:t> </a:t>
            </a:r>
            <a:endParaRPr lang="en-US" dirty="0" smtClean="0">
              <a:latin typeface="Arial" pitchFamily="34" charset="0"/>
            </a:endParaRPr>
          </a:p>
        </p:txBody>
      </p:sp>
      <p:sp>
        <p:nvSpPr>
          <p:cNvPr id="2" name="Date Placeholder 1"/>
          <p:cNvSpPr>
            <a:spLocks noGrp="1"/>
          </p:cNvSpPr>
          <p:nvPr>
            <p:ph type="dt" idx="10"/>
          </p:nvPr>
        </p:nvSpPr>
        <p:spPr/>
        <p:txBody>
          <a:bodyPr/>
          <a:lstStyle/>
          <a:p>
            <a:pPr>
              <a:defRPr/>
            </a:pPr>
            <a:fld id="{79C2F084-724A-4D4E-9663-E740724B0B62}"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smtClean="0"/>
              <a:t>Grandrounds - 50 years in LT </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EC9C98C5-7882-4DEB-B22D-587D1347AD64}" type="slidenum">
              <a:rPr lang="en-US" smtClean="0">
                <a:latin typeface="Times New Roman" charset="0"/>
              </a:rPr>
              <a:pPr/>
              <a:t>86</a:t>
            </a:fld>
            <a:endParaRPr lang="en-US" smtClean="0">
              <a:latin typeface="Times New Roman" charset="0"/>
            </a:endParaRPr>
          </a:p>
        </p:txBody>
      </p:sp>
      <p:sp>
        <p:nvSpPr>
          <p:cNvPr id="108547" name="Rectangle 7"/>
          <p:cNvSpPr txBox="1">
            <a:spLocks noGrp="1" noChangeArrowheads="1"/>
          </p:cNvSpPr>
          <p:nvPr/>
        </p:nvSpPr>
        <p:spPr bwMode="auto">
          <a:xfrm>
            <a:off x="4145280" y="9120814"/>
            <a:ext cx="3169920" cy="480387"/>
          </a:xfrm>
          <a:prstGeom prst="rect">
            <a:avLst/>
          </a:prstGeom>
          <a:noFill/>
          <a:ln w="9525">
            <a:noFill/>
            <a:miter lim="800000"/>
            <a:headEnd/>
            <a:tailEnd/>
          </a:ln>
        </p:spPr>
        <p:txBody>
          <a:bodyPr lIns="94823" tIns="47411" rIns="94823" bIns="47411" anchor="b"/>
          <a:lstStyle/>
          <a:p>
            <a:pPr algn="r" defTabSz="947429"/>
            <a:fld id="{CF19C4B2-E032-4AAE-9112-5D27FBF75E94}" type="slidenum">
              <a:rPr lang="en-US" sz="1200" i="1">
                <a:effectLst/>
                <a:latin typeface="Times New Roman" charset="0"/>
              </a:rPr>
              <a:pPr algn="r" defTabSz="947429"/>
              <a:t>86</a:t>
            </a:fld>
            <a:endParaRPr lang="en-US" sz="1200" i="1" dirty="0">
              <a:effectLst/>
              <a:latin typeface="Times New Roman" charset="0"/>
            </a:endParaRPr>
          </a:p>
        </p:txBody>
      </p:sp>
      <p:sp>
        <p:nvSpPr>
          <p:cNvPr id="108548" name="Rectangle 2"/>
          <p:cNvSpPr>
            <a:spLocks noGrp="1" noRot="1" noChangeAspect="1" noChangeArrowheads="1" noTextEdit="1"/>
          </p:cNvSpPr>
          <p:nvPr>
            <p:ph type="sldImg"/>
          </p:nvPr>
        </p:nvSpPr>
        <p:spPr>
          <a:ln/>
        </p:spPr>
      </p:sp>
      <p:sp>
        <p:nvSpPr>
          <p:cNvPr id="108549" name="Rectangle 3"/>
          <p:cNvSpPr>
            <a:spLocks noGrp="1" noChangeArrowheads="1"/>
          </p:cNvSpPr>
          <p:nvPr>
            <p:ph type="body" idx="1"/>
          </p:nvPr>
        </p:nvSpPr>
        <p:spPr>
          <a:noFill/>
          <a:ln/>
        </p:spPr>
        <p:txBody>
          <a:bodyPr/>
          <a:lstStyle/>
          <a:p>
            <a:endParaRPr lang="en-US" smtClean="0">
              <a:latin typeface="Times New Roman" charset="0"/>
            </a:endParaRPr>
          </a:p>
        </p:txBody>
      </p:sp>
      <p:sp>
        <p:nvSpPr>
          <p:cNvPr id="2" name="Date Placeholder 1"/>
          <p:cNvSpPr>
            <a:spLocks noGrp="1"/>
          </p:cNvSpPr>
          <p:nvPr>
            <p:ph type="dt" idx="10"/>
          </p:nvPr>
        </p:nvSpPr>
        <p:spPr/>
        <p:txBody>
          <a:bodyPr/>
          <a:lstStyle/>
          <a:p>
            <a:pPr>
              <a:defRPr/>
            </a:pPr>
            <a:fld id="{FA68D878-235F-480C-9F8D-FD53E851F28D}"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smtClean="0"/>
              <a:t>Grandrounds - 50 years in LT </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EC9C98C5-7882-4DEB-B22D-587D1347AD64}" type="slidenum">
              <a:rPr lang="en-US" smtClean="0">
                <a:latin typeface="Times New Roman" charset="0"/>
              </a:rPr>
              <a:pPr/>
              <a:t>3</a:t>
            </a:fld>
            <a:endParaRPr lang="en-US" smtClean="0">
              <a:latin typeface="Times New Roman" charset="0"/>
            </a:endParaRPr>
          </a:p>
        </p:txBody>
      </p:sp>
      <p:sp>
        <p:nvSpPr>
          <p:cNvPr id="108547" name="Rectangle 7"/>
          <p:cNvSpPr txBox="1">
            <a:spLocks noGrp="1" noChangeArrowheads="1"/>
          </p:cNvSpPr>
          <p:nvPr/>
        </p:nvSpPr>
        <p:spPr bwMode="auto">
          <a:xfrm>
            <a:off x="4145280" y="9120814"/>
            <a:ext cx="3169920" cy="480387"/>
          </a:xfrm>
          <a:prstGeom prst="rect">
            <a:avLst/>
          </a:prstGeom>
          <a:noFill/>
          <a:ln w="9525">
            <a:noFill/>
            <a:miter lim="800000"/>
            <a:headEnd/>
            <a:tailEnd/>
          </a:ln>
        </p:spPr>
        <p:txBody>
          <a:bodyPr lIns="94823" tIns="47411" rIns="94823" bIns="47411" anchor="b"/>
          <a:lstStyle/>
          <a:p>
            <a:pPr algn="r" defTabSz="947429"/>
            <a:fld id="{CF19C4B2-E032-4AAE-9112-5D27FBF75E94}" type="slidenum">
              <a:rPr lang="en-US" sz="1200" i="1">
                <a:effectLst/>
                <a:latin typeface="Times New Roman" charset="0"/>
              </a:rPr>
              <a:pPr algn="r" defTabSz="947429"/>
              <a:t>3</a:t>
            </a:fld>
            <a:endParaRPr lang="en-US" sz="1200" i="1" dirty="0">
              <a:effectLst/>
              <a:latin typeface="Times New Roman" charset="0"/>
            </a:endParaRPr>
          </a:p>
        </p:txBody>
      </p:sp>
      <p:sp>
        <p:nvSpPr>
          <p:cNvPr id="108548" name="Rectangle 2"/>
          <p:cNvSpPr>
            <a:spLocks noGrp="1" noRot="1" noChangeAspect="1" noChangeArrowheads="1" noTextEdit="1"/>
          </p:cNvSpPr>
          <p:nvPr>
            <p:ph type="sldImg"/>
          </p:nvPr>
        </p:nvSpPr>
        <p:spPr>
          <a:ln/>
        </p:spPr>
      </p:sp>
      <p:sp>
        <p:nvSpPr>
          <p:cNvPr id="108549" name="Rectangle 3"/>
          <p:cNvSpPr>
            <a:spLocks noGrp="1" noChangeArrowheads="1"/>
          </p:cNvSpPr>
          <p:nvPr>
            <p:ph type="body" idx="1"/>
          </p:nvPr>
        </p:nvSpPr>
        <p:spPr>
          <a:noFill/>
          <a:ln/>
        </p:spPr>
        <p:txBody>
          <a:bodyPr/>
          <a:lstStyle/>
          <a:p>
            <a:endParaRPr lang="en-US" smtClean="0">
              <a:latin typeface="Times New Roman" charset="0"/>
            </a:endParaRPr>
          </a:p>
        </p:txBody>
      </p:sp>
      <p:sp>
        <p:nvSpPr>
          <p:cNvPr id="2" name="Date Placeholder 1"/>
          <p:cNvSpPr>
            <a:spLocks noGrp="1"/>
          </p:cNvSpPr>
          <p:nvPr>
            <p:ph type="dt" idx="10"/>
          </p:nvPr>
        </p:nvSpPr>
        <p:spPr/>
        <p:txBody>
          <a:bodyPr/>
          <a:lstStyle/>
          <a:p>
            <a:pPr>
              <a:defRPr/>
            </a:pPr>
            <a:fld id="{6BB96851-7253-4A70-893B-118072E1538F}"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smtClean="0"/>
              <a:t>Grandrounds - 50 years in LT </a:t>
            </a:r>
            <a:endParaRPr lang="en-US"/>
          </a:p>
        </p:txBody>
      </p:sp>
    </p:spTree>
    <p:extLst>
      <p:ext uri="{BB962C8B-B14F-4D97-AF65-F5344CB8AC3E}">
        <p14:creationId xmlns:p14="http://schemas.microsoft.com/office/powerpoint/2010/main" val="2945421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1F1A654-9EA0-42E7-A1D3-B9F9C63C01CF}" type="slidenum">
              <a:rPr lang="en-US" smtClean="0"/>
              <a:pPr>
                <a:defRPr/>
              </a:pPr>
              <a:t>89</a:t>
            </a:fld>
            <a:endParaRPr lang="en-US" dirty="0"/>
          </a:p>
        </p:txBody>
      </p:sp>
      <p:sp>
        <p:nvSpPr>
          <p:cNvPr id="5" name="Header Placeholder 4"/>
          <p:cNvSpPr>
            <a:spLocks noGrp="1"/>
          </p:cNvSpPr>
          <p:nvPr>
            <p:ph type="hdr" sz="quarter" idx="11"/>
          </p:nvPr>
        </p:nvSpPr>
        <p:spPr/>
        <p:txBody>
          <a:bodyPr/>
          <a:lstStyle/>
          <a:p>
            <a:pPr>
              <a:defRPr/>
            </a:pPr>
            <a:r>
              <a:rPr lang="en-US" smtClean="0"/>
              <a:t>Grandrounds - 50 years in LT </a:t>
            </a:r>
            <a:endParaRPr lang="en-US"/>
          </a:p>
        </p:txBody>
      </p:sp>
      <p:sp>
        <p:nvSpPr>
          <p:cNvPr id="6" name="Date Placeholder 5"/>
          <p:cNvSpPr>
            <a:spLocks noGrp="1"/>
          </p:cNvSpPr>
          <p:nvPr>
            <p:ph type="dt" idx="12"/>
          </p:nvPr>
        </p:nvSpPr>
        <p:spPr/>
        <p:txBody>
          <a:bodyPr/>
          <a:lstStyle/>
          <a:p>
            <a:pPr>
              <a:defRPr/>
            </a:pPr>
            <a:fld id="{7DC09D6A-DB6E-405F-87C2-A99EB5C4A5BC}" type="datetime8">
              <a:rPr lang="en-US" smtClean="0"/>
              <a:t>10/25/2017 8:43 AM</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2BFD69A7-47D2-4594-8A31-4903110792D0}" type="slidenum">
              <a:rPr lang="en-US" smtClean="0">
                <a:latin typeface="Times New Roman" charset="0"/>
              </a:rPr>
              <a:pPr/>
              <a:t>90</a:t>
            </a:fld>
            <a:endParaRPr lang="en-US" smtClean="0">
              <a:latin typeface="Times New Roman" charset="0"/>
            </a:endParaRPr>
          </a:p>
        </p:txBody>
      </p:sp>
      <p:sp>
        <p:nvSpPr>
          <p:cNvPr id="151555" name="Rectangle 7"/>
          <p:cNvSpPr txBox="1">
            <a:spLocks noGrp="1" noChangeArrowheads="1"/>
          </p:cNvSpPr>
          <p:nvPr/>
        </p:nvSpPr>
        <p:spPr bwMode="auto">
          <a:xfrm>
            <a:off x="4145280" y="9120814"/>
            <a:ext cx="3169920" cy="480387"/>
          </a:xfrm>
          <a:prstGeom prst="rect">
            <a:avLst/>
          </a:prstGeom>
          <a:noFill/>
          <a:ln w="9525">
            <a:noFill/>
            <a:miter lim="800000"/>
            <a:headEnd/>
            <a:tailEnd/>
          </a:ln>
        </p:spPr>
        <p:txBody>
          <a:bodyPr lIns="94823" tIns="47411" rIns="94823" bIns="47411" anchor="b"/>
          <a:lstStyle/>
          <a:p>
            <a:pPr algn="r" defTabSz="947429"/>
            <a:fld id="{08E78B0F-826E-4459-88B5-1DC68E5E9FB9}" type="slidenum">
              <a:rPr lang="en-US" sz="1200" i="1">
                <a:effectLst/>
                <a:latin typeface="Times New Roman" charset="0"/>
              </a:rPr>
              <a:pPr algn="r" defTabSz="947429"/>
              <a:t>90</a:t>
            </a:fld>
            <a:endParaRPr lang="en-US" sz="1200" i="1" dirty="0">
              <a:effectLst/>
              <a:latin typeface="Times New Roman" charset="0"/>
            </a:endParaRPr>
          </a:p>
        </p:txBody>
      </p:sp>
      <p:sp>
        <p:nvSpPr>
          <p:cNvPr id="151556" name="Rectangle 2"/>
          <p:cNvSpPr>
            <a:spLocks noGrp="1" noRot="1" noChangeAspect="1" noChangeArrowheads="1" noTextEdit="1"/>
          </p:cNvSpPr>
          <p:nvPr>
            <p:ph type="sldImg"/>
          </p:nvPr>
        </p:nvSpPr>
        <p:spPr>
          <a:xfrm>
            <a:off x="1258888" y="720725"/>
            <a:ext cx="4800600" cy="3600450"/>
          </a:xfrm>
          <a:ln/>
        </p:spPr>
      </p:sp>
      <p:sp>
        <p:nvSpPr>
          <p:cNvPr id="151557" name="Rectangle 3"/>
          <p:cNvSpPr>
            <a:spLocks noGrp="1" noChangeArrowheads="1"/>
          </p:cNvSpPr>
          <p:nvPr>
            <p:ph type="body" idx="1"/>
          </p:nvPr>
        </p:nvSpPr>
        <p:spPr>
          <a:xfrm>
            <a:off x="729829" y="4561227"/>
            <a:ext cx="5855546" cy="4318573"/>
          </a:xfrm>
          <a:noFill/>
          <a:ln/>
        </p:spPr>
        <p:txBody>
          <a:bodyPr/>
          <a:lstStyle/>
          <a:p>
            <a:endParaRPr lang="en-US" smtClean="0">
              <a:latin typeface="Times New Roman" charset="0"/>
            </a:endParaRPr>
          </a:p>
          <a:p>
            <a:endParaRPr lang="en-US" smtClean="0">
              <a:latin typeface="Times New Roman" charset="0"/>
            </a:endParaRPr>
          </a:p>
        </p:txBody>
      </p:sp>
      <p:sp>
        <p:nvSpPr>
          <p:cNvPr id="2" name="Date Placeholder 1"/>
          <p:cNvSpPr>
            <a:spLocks noGrp="1"/>
          </p:cNvSpPr>
          <p:nvPr>
            <p:ph type="dt" idx="10"/>
          </p:nvPr>
        </p:nvSpPr>
        <p:spPr/>
        <p:txBody>
          <a:bodyPr/>
          <a:lstStyle/>
          <a:p>
            <a:pPr>
              <a:defRPr/>
            </a:pPr>
            <a:fld id="{50FD1E37-9A40-44AD-98D8-40C0E98AEB6C}"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smtClean="0"/>
              <a:t>Grandrounds - 50 years in LT </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76330368-53F7-4EC6-B3E8-10ADDC51F841}" type="slidenum">
              <a:rPr lang="en-US" smtClean="0">
                <a:latin typeface="Times New Roman" charset="0"/>
              </a:rPr>
              <a:pPr/>
              <a:t>92</a:t>
            </a:fld>
            <a:endParaRPr lang="en-US" smtClean="0">
              <a:latin typeface="Times New Roman" charset="0"/>
            </a:endParaRPr>
          </a:p>
        </p:txBody>
      </p:sp>
      <p:sp>
        <p:nvSpPr>
          <p:cNvPr id="152579" name="Rectangle 7"/>
          <p:cNvSpPr txBox="1">
            <a:spLocks noGrp="1" noChangeArrowheads="1"/>
          </p:cNvSpPr>
          <p:nvPr/>
        </p:nvSpPr>
        <p:spPr bwMode="auto">
          <a:xfrm>
            <a:off x="4145280" y="9120814"/>
            <a:ext cx="3169920" cy="480387"/>
          </a:xfrm>
          <a:prstGeom prst="rect">
            <a:avLst/>
          </a:prstGeom>
          <a:noFill/>
          <a:ln w="9525">
            <a:noFill/>
            <a:miter lim="800000"/>
            <a:headEnd/>
            <a:tailEnd/>
          </a:ln>
        </p:spPr>
        <p:txBody>
          <a:bodyPr lIns="94823" tIns="47411" rIns="94823" bIns="47411" anchor="b"/>
          <a:lstStyle/>
          <a:p>
            <a:pPr algn="r" defTabSz="947429"/>
            <a:fld id="{36193C4B-9B2E-4F07-A24D-397D4EB37863}" type="slidenum">
              <a:rPr lang="en-US" sz="1200" i="1">
                <a:effectLst/>
                <a:latin typeface="Times New Roman" charset="0"/>
              </a:rPr>
              <a:pPr algn="r" defTabSz="947429"/>
              <a:t>92</a:t>
            </a:fld>
            <a:endParaRPr lang="en-US" sz="1200" i="1" dirty="0">
              <a:effectLst/>
              <a:latin typeface="Times New Roman" charset="0"/>
            </a:endParaRPr>
          </a:p>
        </p:txBody>
      </p:sp>
      <p:sp>
        <p:nvSpPr>
          <p:cNvPr id="152580" name="Rectangle 2"/>
          <p:cNvSpPr>
            <a:spLocks noGrp="1" noRot="1" noChangeAspect="1" noChangeArrowheads="1" noTextEdit="1"/>
          </p:cNvSpPr>
          <p:nvPr>
            <p:ph type="sldImg"/>
          </p:nvPr>
        </p:nvSpPr>
        <p:spPr>
          <a:xfrm>
            <a:off x="1258888" y="720725"/>
            <a:ext cx="4800600" cy="3600450"/>
          </a:xfrm>
          <a:ln/>
        </p:spPr>
      </p:sp>
      <p:sp>
        <p:nvSpPr>
          <p:cNvPr id="152581" name="Rectangle 3"/>
          <p:cNvSpPr>
            <a:spLocks noGrp="1" noChangeArrowheads="1"/>
          </p:cNvSpPr>
          <p:nvPr>
            <p:ph type="body" idx="1"/>
          </p:nvPr>
        </p:nvSpPr>
        <p:spPr>
          <a:xfrm>
            <a:off x="729829" y="4561227"/>
            <a:ext cx="5855546" cy="4318573"/>
          </a:xfrm>
          <a:noFill/>
          <a:ln/>
        </p:spPr>
        <p:txBody>
          <a:bodyPr/>
          <a:lstStyle/>
          <a:p>
            <a:endParaRPr lang="en-US" smtClean="0">
              <a:latin typeface="Times New Roman" charset="0"/>
            </a:endParaRPr>
          </a:p>
        </p:txBody>
      </p:sp>
      <p:sp>
        <p:nvSpPr>
          <p:cNvPr id="2" name="Date Placeholder 1"/>
          <p:cNvSpPr>
            <a:spLocks noGrp="1"/>
          </p:cNvSpPr>
          <p:nvPr>
            <p:ph type="dt" idx="10"/>
          </p:nvPr>
        </p:nvSpPr>
        <p:spPr/>
        <p:txBody>
          <a:bodyPr/>
          <a:lstStyle/>
          <a:p>
            <a:pPr>
              <a:defRPr/>
            </a:pPr>
            <a:fld id="{4207F3EA-360D-40E0-A0F1-05A960122C05}"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smtClean="0"/>
              <a:t>Grandrounds - 50 years in LT </a:t>
            </a: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723ED154-0D6E-449D-84CD-DE58CEF51B68}" type="slidenum">
              <a:rPr lang="en-US" smtClean="0">
                <a:latin typeface="Times New Roman" charset="0"/>
              </a:rPr>
              <a:pPr/>
              <a:t>95</a:t>
            </a:fld>
            <a:endParaRPr lang="en-US" smtClean="0">
              <a:latin typeface="Times New Roman"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endParaRPr lang="en-US" sz="1500" dirty="0">
              <a:latin typeface="Arial" charset="0"/>
            </a:endParaRPr>
          </a:p>
        </p:txBody>
      </p:sp>
      <p:sp>
        <p:nvSpPr>
          <p:cNvPr id="2" name="Date Placeholder 1"/>
          <p:cNvSpPr>
            <a:spLocks noGrp="1"/>
          </p:cNvSpPr>
          <p:nvPr>
            <p:ph type="dt" idx="10"/>
          </p:nvPr>
        </p:nvSpPr>
        <p:spPr/>
        <p:txBody>
          <a:bodyPr/>
          <a:lstStyle/>
          <a:p>
            <a:pPr>
              <a:defRPr/>
            </a:pPr>
            <a:r>
              <a:rPr lang="en-US" smtClean="0"/>
              <a:t>08/05/16</a:t>
            </a:r>
            <a:endParaRPr lang="en-US" dirty="0"/>
          </a:p>
        </p:txBody>
      </p:sp>
      <p:sp>
        <p:nvSpPr>
          <p:cNvPr id="3" name="Header Placeholder 2"/>
          <p:cNvSpPr>
            <a:spLocks noGrp="1"/>
          </p:cNvSpPr>
          <p:nvPr>
            <p:ph type="hdr" sz="quarter" idx="11"/>
          </p:nvPr>
        </p:nvSpPr>
        <p:spPr/>
        <p:txBody>
          <a:bodyPr/>
          <a:lstStyle/>
          <a:p>
            <a:pPr>
              <a:defRPr/>
            </a:pPr>
            <a:r>
              <a:rPr lang="en-US" smtClean="0"/>
              <a:t>Tranplant Leadership V2</a:t>
            </a:r>
            <a:endParaRPr lang="en-US"/>
          </a:p>
        </p:txBody>
      </p:sp>
    </p:spTree>
    <p:extLst>
      <p:ext uri="{BB962C8B-B14F-4D97-AF65-F5344CB8AC3E}">
        <p14:creationId xmlns:p14="http://schemas.microsoft.com/office/powerpoint/2010/main" val="28032446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723ED154-0D6E-449D-84CD-DE58CEF51B68}" type="slidenum">
              <a:rPr lang="en-US" smtClean="0">
                <a:latin typeface="Times New Roman" charset="0"/>
              </a:rPr>
              <a:pPr/>
              <a:t>96</a:t>
            </a:fld>
            <a:endParaRPr lang="en-US" smtClean="0">
              <a:latin typeface="Times New Roman"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r>
              <a:rPr lang="en-US" sz="1500" dirty="0">
                <a:latin typeface="Arial" charset="0"/>
              </a:rPr>
              <a:t>Here is the UCLA Liver Transplant in front of our Ronald Reagan Hospital which opened on June 29, 2008.  On that day a liver transplant was the second operation performed after an appendectomy.</a:t>
            </a:r>
          </a:p>
          <a:p>
            <a:endParaRPr lang="en-US" sz="1500" dirty="0">
              <a:latin typeface="Arial" charset="0"/>
            </a:endParaRPr>
          </a:p>
          <a:p>
            <a:r>
              <a:rPr lang="en-US" sz="1500" dirty="0">
                <a:latin typeface="Arial" charset="0"/>
              </a:rPr>
              <a:t>This UCLA team is modeled after and functions as Dr </a:t>
            </a:r>
            <a:r>
              <a:rPr lang="en-US" sz="1500" dirty="0" err="1">
                <a:latin typeface="Arial" charset="0"/>
              </a:rPr>
              <a:t>Starzl</a:t>
            </a:r>
            <a:r>
              <a:rPr lang="en-US" sz="1500" dirty="0">
                <a:latin typeface="Arial" charset="0"/>
              </a:rPr>
              <a:t> taught us.</a:t>
            </a:r>
          </a:p>
          <a:p>
            <a:endParaRPr lang="en-US" sz="1500" dirty="0">
              <a:latin typeface="Arial" charset="0"/>
            </a:endParaRPr>
          </a:p>
          <a:p>
            <a:endParaRPr lang="en-US" sz="1500" dirty="0">
              <a:latin typeface="Arial" charset="0"/>
            </a:endParaRPr>
          </a:p>
        </p:txBody>
      </p:sp>
      <p:sp>
        <p:nvSpPr>
          <p:cNvPr id="2" name="Date Placeholder 1"/>
          <p:cNvSpPr>
            <a:spLocks noGrp="1"/>
          </p:cNvSpPr>
          <p:nvPr>
            <p:ph type="dt" idx="10"/>
          </p:nvPr>
        </p:nvSpPr>
        <p:spPr/>
        <p:txBody>
          <a:bodyPr/>
          <a:lstStyle/>
          <a:p>
            <a:pPr>
              <a:defRPr/>
            </a:pPr>
            <a:fld id="{CD83C22E-4866-4BC0-B6C4-46AF314CD987}"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smtClean="0"/>
              <a:t>Grandrounds - 50 years in LT </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FFAF441C-E8CE-406B-892E-A6CC66EE50FF}" type="slidenum">
              <a:rPr lang="en-US" smtClean="0">
                <a:latin typeface="Times New Roman" charset="0"/>
              </a:rPr>
              <a:pPr/>
              <a:t>4</a:t>
            </a:fld>
            <a:endParaRPr lang="en-US" smtClean="0">
              <a:latin typeface="Times New Roman" charset="0"/>
            </a:endParaRPr>
          </a:p>
        </p:txBody>
      </p:sp>
      <p:sp>
        <p:nvSpPr>
          <p:cNvPr id="111619" name="Rectangle 7"/>
          <p:cNvSpPr txBox="1">
            <a:spLocks noGrp="1" noChangeArrowheads="1"/>
          </p:cNvSpPr>
          <p:nvPr/>
        </p:nvSpPr>
        <p:spPr bwMode="auto">
          <a:xfrm>
            <a:off x="4145280" y="9120814"/>
            <a:ext cx="3169920" cy="480387"/>
          </a:xfrm>
          <a:prstGeom prst="rect">
            <a:avLst/>
          </a:prstGeom>
          <a:noFill/>
          <a:ln w="9525">
            <a:noFill/>
            <a:miter lim="800000"/>
            <a:headEnd/>
            <a:tailEnd/>
          </a:ln>
        </p:spPr>
        <p:txBody>
          <a:bodyPr lIns="94823" tIns="47411" rIns="94823" bIns="47411" anchor="b"/>
          <a:lstStyle/>
          <a:p>
            <a:pPr algn="r" defTabSz="947429"/>
            <a:fld id="{4AD837A1-F57B-45FB-8368-677A258A1BE9}" type="slidenum">
              <a:rPr lang="en-US" sz="1200" i="1">
                <a:effectLst/>
                <a:latin typeface="Times New Roman" charset="0"/>
              </a:rPr>
              <a:pPr algn="r" defTabSz="947429"/>
              <a:t>4</a:t>
            </a:fld>
            <a:endParaRPr lang="en-US" sz="1200" i="1" dirty="0">
              <a:effectLst/>
              <a:latin typeface="Times New Roman" charset="0"/>
            </a:endParaRPr>
          </a:p>
        </p:txBody>
      </p:sp>
      <p:sp>
        <p:nvSpPr>
          <p:cNvPr id="111620" name="Rectangle 1026"/>
          <p:cNvSpPr>
            <a:spLocks noGrp="1" noRot="1" noChangeAspect="1" noChangeArrowheads="1" noTextEdit="1"/>
          </p:cNvSpPr>
          <p:nvPr>
            <p:ph type="sldImg"/>
          </p:nvPr>
        </p:nvSpPr>
        <p:spPr>
          <a:ln/>
        </p:spPr>
      </p:sp>
      <p:sp>
        <p:nvSpPr>
          <p:cNvPr id="111621" name="Rectangle 1027"/>
          <p:cNvSpPr>
            <a:spLocks noGrp="1" noChangeArrowheads="1"/>
          </p:cNvSpPr>
          <p:nvPr>
            <p:ph type="body" idx="1"/>
          </p:nvPr>
        </p:nvSpPr>
        <p:spPr>
          <a:noFill/>
          <a:ln/>
        </p:spPr>
        <p:txBody>
          <a:bodyPr/>
          <a:lstStyle/>
          <a:p>
            <a:endParaRPr lang="en-US" smtClean="0">
              <a:latin typeface="Times New Roman" charset="0"/>
            </a:endParaRPr>
          </a:p>
        </p:txBody>
      </p:sp>
      <p:sp>
        <p:nvSpPr>
          <p:cNvPr id="2" name="Date Placeholder 1"/>
          <p:cNvSpPr>
            <a:spLocks noGrp="1"/>
          </p:cNvSpPr>
          <p:nvPr>
            <p:ph type="dt" idx="10"/>
          </p:nvPr>
        </p:nvSpPr>
        <p:spPr/>
        <p:txBody>
          <a:bodyPr/>
          <a:lstStyle/>
          <a:p>
            <a:pPr>
              <a:defRPr/>
            </a:pPr>
            <a:fld id="{50CC2E26-6C61-462C-A009-36C8FD886380}"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smtClean="0"/>
              <a:t>Grandrounds - 50 years in LT </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55858D27-9BB7-4173-8195-66B8C40936A3}" type="slidenum">
              <a:rPr lang="en-US" smtClean="0">
                <a:latin typeface="Times New Roman" charset="0"/>
              </a:rPr>
              <a:pPr/>
              <a:t>9</a:t>
            </a:fld>
            <a:endParaRPr lang="en-US" dirty="0" smtClean="0">
              <a:latin typeface="Times New Roman" charset="0"/>
            </a:endParaRPr>
          </a:p>
        </p:txBody>
      </p:sp>
      <p:sp>
        <p:nvSpPr>
          <p:cNvPr id="112643" name="Rectangle 7"/>
          <p:cNvSpPr txBox="1">
            <a:spLocks noGrp="1" noChangeArrowheads="1"/>
          </p:cNvSpPr>
          <p:nvPr/>
        </p:nvSpPr>
        <p:spPr bwMode="auto">
          <a:xfrm>
            <a:off x="4145280" y="9120814"/>
            <a:ext cx="3169920" cy="480387"/>
          </a:xfrm>
          <a:prstGeom prst="rect">
            <a:avLst/>
          </a:prstGeom>
          <a:noFill/>
          <a:ln w="9525">
            <a:noFill/>
            <a:miter lim="800000"/>
            <a:headEnd/>
            <a:tailEnd/>
          </a:ln>
        </p:spPr>
        <p:txBody>
          <a:bodyPr lIns="94823" tIns="47411" rIns="94823" bIns="47411" anchor="b"/>
          <a:lstStyle/>
          <a:p>
            <a:pPr algn="r" defTabSz="947429"/>
            <a:fld id="{FC17033E-32A7-4604-89A7-CC2A83FC5B4B}" type="slidenum">
              <a:rPr lang="en-US" sz="1200" i="1">
                <a:effectLst/>
                <a:latin typeface="Times New Roman" charset="0"/>
              </a:rPr>
              <a:pPr algn="r" defTabSz="947429"/>
              <a:t>9</a:t>
            </a:fld>
            <a:endParaRPr lang="en-US" sz="1200" i="1" dirty="0">
              <a:effectLst/>
              <a:latin typeface="Times New Roman" charset="0"/>
            </a:endParaRPr>
          </a:p>
        </p:txBody>
      </p:sp>
      <p:sp>
        <p:nvSpPr>
          <p:cNvPr id="112644" name="Rectangle 2"/>
          <p:cNvSpPr>
            <a:spLocks noGrp="1" noRot="1" noChangeAspect="1" noChangeArrowheads="1" noTextEdit="1"/>
          </p:cNvSpPr>
          <p:nvPr>
            <p:ph type="sldImg"/>
          </p:nvPr>
        </p:nvSpPr>
        <p:spPr>
          <a:solidFill>
            <a:srgbClr val="FFFFFF"/>
          </a:solidFill>
          <a:ln/>
        </p:spPr>
      </p:sp>
      <p:sp>
        <p:nvSpPr>
          <p:cNvPr id="112645" name="Rectangle 3"/>
          <p:cNvSpPr>
            <a:spLocks noGrp="1" noChangeArrowheads="1"/>
          </p:cNvSpPr>
          <p:nvPr>
            <p:ph type="body" idx="1"/>
          </p:nvPr>
        </p:nvSpPr>
        <p:spPr>
          <a:solidFill>
            <a:srgbClr val="FFFFFF"/>
          </a:solidFill>
          <a:ln>
            <a:solidFill>
              <a:srgbClr val="000000"/>
            </a:solidFill>
          </a:ln>
        </p:spPr>
        <p:txBody>
          <a:bodyPr/>
          <a:lstStyle/>
          <a:p>
            <a:r>
              <a:rPr lang="en-US" b="1" dirty="0" smtClean="0">
                <a:latin typeface="Times New Roman" charset="0"/>
              </a:rPr>
              <a:t>Slide 7:  Starzl First 5 Attempts</a:t>
            </a:r>
            <a:endParaRPr lang="en-US" dirty="0" smtClean="0">
              <a:latin typeface="Times New Roman" charset="0"/>
            </a:endParaRPr>
          </a:p>
          <a:p>
            <a:r>
              <a:rPr lang="en-US" dirty="0" smtClean="0">
                <a:latin typeface="Times New Roman" charset="0"/>
              </a:rPr>
              <a:t>On March 1st, 1963, the first liver human transplant was performed by Dr. Starzl in Denver, Colorado.  The recipient was a three year old child with biliary atresia who died on the operating table from exsanguinating hemorrhage.  The story of Bennie Solis, that first recipient, is described fully in Dr. Starzl’s book “The Puzzle People” and I highly recommend it to you all.</a:t>
            </a:r>
          </a:p>
        </p:txBody>
      </p:sp>
      <p:sp>
        <p:nvSpPr>
          <p:cNvPr id="2" name="Date Placeholder 1"/>
          <p:cNvSpPr>
            <a:spLocks noGrp="1"/>
          </p:cNvSpPr>
          <p:nvPr>
            <p:ph type="dt" idx="10"/>
          </p:nvPr>
        </p:nvSpPr>
        <p:spPr/>
        <p:txBody>
          <a:bodyPr/>
          <a:lstStyle/>
          <a:p>
            <a:pPr>
              <a:defRPr/>
            </a:pPr>
            <a:fld id="{F5BB605B-BF75-48CF-B158-18D973BE919F}"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dirty="0" smtClean="0"/>
              <a:t>Grandrounds - 50 years in LT </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0F09B22C-F38B-4430-B8E7-057D08D42AA0}" type="slidenum">
              <a:rPr lang="en-US" smtClean="0">
                <a:latin typeface="Times New Roman" charset="0"/>
              </a:rPr>
              <a:pPr/>
              <a:t>10</a:t>
            </a:fld>
            <a:endParaRPr lang="en-US" dirty="0" smtClean="0">
              <a:latin typeface="Times New Roman"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r>
              <a:rPr lang="en-US" b="1" dirty="0" smtClean="0">
                <a:latin typeface="Times New Roman" charset="0"/>
              </a:rPr>
              <a:t>Slide 8:  First 7 Liver Transplant Cases</a:t>
            </a:r>
            <a:endParaRPr lang="en-US" dirty="0" smtClean="0">
              <a:latin typeface="Times New Roman" charset="0"/>
            </a:endParaRPr>
          </a:p>
          <a:p>
            <a:r>
              <a:rPr lang="en-US" dirty="0" smtClean="0">
                <a:latin typeface="Times New Roman" charset="0"/>
              </a:rPr>
              <a:t>Six other attempts at liver replacement were made through January 1964.  Five in Denver by Starzl, one in Boston by Francis Moore and one in Paris by Professor Demirleau which is the first recorded attempt outside of the US.  The longest survivor was 23 days and all died of surgical complications.  Note that 6 of the 7 transplants were performed for primary or secondary cancer of the liver.</a:t>
            </a:r>
          </a:p>
        </p:txBody>
      </p:sp>
      <p:sp>
        <p:nvSpPr>
          <p:cNvPr id="2" name="Date Placeholder 1"/>
          <p:cNvSpPr>
            <a:spLocks noGrp="1"/>
          </p:cNvSpPr>
          <p:nvPr>
            <p:ph type="dt" idx="10"/>
          </p:nvPr>
        </p:nvSpPr>
        <p:spPr/>
        <p:txBody>
          <a:bodyPr/>
          <a:lstStyle/>
          <a:p>
            <a:pPr>
              <a:defRPr/>
            </a:pPr>
            <a:fld id="{8AD94B5B-1E6B-41AD-8FFF-34E394B7B91E}"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dirty="0" err="1" smtClean="0"/>
              <a:t>Grandrounds</a:t>
            </a:r>
            <a:r>
              <a:rPr lang="en-US" dirty="0" smtClean="0"/>
              <a:t> - 50 years in LT </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noFill/>
          <a:ln/>
        </p:spPr>
        <p:txBody>
          <a:bodyPr/>
          <a:lstStyle/>
          <a:p>
            <a:r>
              <a:rPr lang="en-US" smtClean="0"/>
              <a:t>Left: Figure 4 – Piggyback hepatectomy with the vena cava intact, hepatic veins clamped, and portal vein shunt directly into the right IJ</a:t>
            </a:r>
          </a:p>
          <a:p>
            <a:r>
              <a:rPr lang="en-US" smtClean="0"/>
              <a:t>Right: Figure 5 – Piggyback liver sewn in with the suprahepatic VC of donor sewn to HV cuff, the infrahepatic VC ligated, and a choleCYSTO-choledochostomy.</a:t>
            </a:r>
          </a:p>
        </p:txBody>
      </p:sp>
      <p:sp>
        <p:nvSpPr>
          <p:cNvPr id="2" name="Date Placeholder 1"/>
          <p:cNvSpPr>
            <a:spLocks noGrp="1"/>
          </p:cNvSpPr>
          <p:nvPr>
            <p:ph type="dt" idx="10"/>
          </p:nvPr>
        </p:nvSpPr>
        <p:spPr/>
        <p:txBody>
          <a:bodyPr/>
          <a:lstStyle/>
          <a:p>
            <a:pPr>
              <a:defRPr/>
            </a:pPr>
            <a:fld id="{E620E664-AFEB-4AA4-BD90-1B3D6783C7CD}"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smtClean="0"/>
              <a:t>Grandrounds - 50 years in LT </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txBox="1">
            <a:spLocks noGrp="1" noChangeArrowheads="1"/>
          </p:cNvSpPr>
          <p:nvPr/>
        </p:nvSpPr>
        <p:spPr bwMode="auto">
          <a:xfrm>
            <a:off x="4144618" y="9120813"/>
            <a:ext cx="3170583" cy="480387"/>
          </a:xfrm>
          <a:prstGeom prst="rect">
            <a:avLst/>
          </a:prstGeom>
          <a:noFill/>
          <a:ln w="9525">
            <a:noFill/>
            <a:miter lim="800000"/>
            <a:headEnd/>
            <a:tailEnd/>
          </a:ln>
        </p:spPr>
        <p:txBody>
          <a:bodyPr lIns="94823" tIns="47411" rIns="94823" bIns="47411" anchor="b"/>
          <a:lstStyle/>
          <a:p>
            <a:pPr algn="r" defTabSz="946861"/>
            <a:fld id="{9F6E0AC6-AADD-4D0C-8E05-A33B1FD27480}" type="slidenum">
              <a:rPr lang="en-US" sz="1200" i="1">
                <a:latin typeface="Times New Roman" pitchFamily="18" charset="0"/>
              </a:rPr>
              <a:pPr algn="r" defTabSz="946861"/>
              <a:t>14</a:t>
            </a:fld>
            <a:endParaRPr lang="en-US" sz="1200" i="1">
              <a:latin typeface="Times New Roman" pitchFamily="18" charset="0"/>
            </a:endParaRP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a:xfrm>
            <a:off x="975693" y="4562866"/>
            <a:ext cx="5363817" cy="4318573"/>
          </a:xfrm>
          <a:noFill/>
          <a:ln/>
        </p:spPr>
        <p:txBody>
          <a:bodyPr/>
          <a:lstStyle/>
          <a:p>
            <a:pPr eaLnBrk="1" hangingPunct="1"/>
            <a:endParaRPr lang="en-US" smtClean="0"/>
          </a:p>
        </p:txBody>
      </p:sp>
      <p:sp>
        <p:nvSpPr>
          <p:cNvPr id="2" name="Date Placeholder 1"/>
          <p:cNvSpPr>
            <a:spLocks noGrp="1"/>
          </p:cNvSpPr>
          <p:nvPr>
            <p:ph type="dt" idx="10"/>
          </p:nvPr>
        </p:nvSpPr>
        <p:spPr/>
        <p:txBody>
          <a:bodyPr/>
          <a:lstStyle/>
          <a:p>
            <a:pPr>
              <a:defRPr/>
            </a:pPr>
            <a:fld id="{9B4223D7-6142-4670-A0E8-83D6B2EAD715}" type="datetime8">
              <a:rPr lang="en-US" smtClean="0"/>
              <a:t>10/25/2017 8:43 AM</a:t>
            </a:fld>
            <a:endParaRPr lang="en-US" dirty="0"/>
          </a:p>
        </p:txBody>
      </p:sp>
      <p:sp>
        <p:nvSpPr>
          <p:cNvPr id="3" name="Header Placeholder 2"/>
          <p:cNvSpPr>
            <a:spLocks noGrp="1"/>
          </p:cNvSpPr>
          <p:nvPr>
            <p:ph type="hdr" sz="quarter" idx="11"/>
          </p:nvPr>
        </p:nvSpPr>
        <p:spPr/>
        <p:txBody>
          <a:bodyPr/>
          <a:lstStyle/>
          <a:p>
            <a:pPr>
              <a:defRPr/>
            </a:pPr>
            <a:r>
              <a:rPr lang="en-US" smtClean="0"/>
              <a:t>Grandrounds - 50 years in LT </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0AE818-7C35-4C32-B604-60486C3E2E2D}" type="slidenum">
              <a:rPr lang="en-US" altLang="en-US"/>
              <a:pPr/>
              <a:t>21</a:t>
            </a:fld>
            <a:endParaRPr lang="en-US" alt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r>
              <a:rPr lang="en-US" altLang="en-US"/>
              <a:t>Immunosuppression with azathioprine (Imuran) &amp; prednisone in first patient to survive orthotopic liver transplantation (patient 2).</a:t>
            </a:r>
          </a:p>
          <a:p>
            <a:r>
              <a:rPr lang="en-US" altLang="en-US"/>
              <a:t>ACTI-C:  doses of actinomycin C (From: Starzl TE, Marchioro TL, Von Kaulla KN, et al.  Homotransplantation of the liver in humans.  Surg Gynecol Obstet 963;117:659-676)</a:t>
            </a:r>
          </a:p>
          <a:p>
            <a:r>
              <a:rPr lang="en-US" altLang="en-US"/>
              <a:t>Immunosuppression was same as that used for kidney recipients; pretreatment was begun with azathioprine with or without small doses of prednisone; the same therapy was continued after transplantation; with evidence of rejection, a high-dose course of prednisone was added (shown in this slide).</a:t>
            </a:r>
          </a:p>
          <a:p>
            <a:endParaRPr lang="en-US" altLang="en-US"/>
          </a:p>
        </p:txBody>
      </p:sp>
    </p:spTree>
    <p:extLst>
      <p:ext uri="{BB962C8B-B14F-4D97-AF65-F5344CB8AC3E}">
        <p14:creationId xmlns:p14="http://schemas.microsoft.com/office/powerpoint/2010/main" val="3139428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dirty="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0">
          <a:gsLst>
            <a:gs pos="0">
              <a:schemeClr val="accent6">
                <a:lumMod val="75000"/>
              </a:schemeClr>
            </a:gs>
            <a:gs pos="50000">
              <a:srgbClr val="3054B8"/>
            </a:gs>
            <a:gs pos="100000">
              <a:srgbClr val="000076"/>
            </a:gs>
          </a:gsLst>
          <a:lin ang="5400000" scaled="1"/>
          <a:tileRect/>
        </a:gra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2" name="Rectangle 8"/>
          <p:cNvSpPr>
            <a:spLocks noChangeArrowheads="1"/>
          </p:cNvSpPr>
          <p:nvPr/>
        </p:nvSpPr>
        <p:spPr bwMode="auto">
          <a:xfrm>
            <a:off x="2235200" y="179388"/>
            <a:ext cx="5327650" cy="519112"/>
          </a:xfrm>
          <a:prstGeom prst="rect">
            <a:avLst/>
          </a:prstGeom>
          <a:noFill/>
          <a:ln w="9525">
            <a:noFill/>
            <a:miter lim="800000"/>
            <a:headEnd/>
            <a:tailEnd/>
          </a:ln>
          <a:effectLst/>
        </p:spPr>
        <p:txBody>
          <a:bodyPr wrap="none">
            <a:spAutoFit/>
          </a:bodyPr>
          <a:lstStyle/>
          <a:p>
            <a:pPr>
              <a:defRPr/>
            </a:pPr>
            <a:r>
              <a:rPr lang="en-US" sz="2800" b="1" i="1" dirty="0">
                <a:solidFill>
                  <a:srgbClr val="FFFFFF"/>
                </a:solidFill>
                <a:effectLst>
                  <a:outerShdw blurRad="38100" dist="38100" dir="2700000" algn="tl">
                    <a:srgbClr val="000000"/>
                  </a:outerShdw>
                </a:effectLst>
              </a:rPr>
              <a:t>Reflections of a Starzl Student</a:t>
            </a:r>
          </a:p>
        </p:txBody>
      </p:sp>
      <p:pic>
        <p:nvPicPr>
          <p:cNvPr id="11268" name="Picture 7" descr="Geffen UCLA Medicine"/>
          <p:cNvPicPr>
            <a:picLocks noChangeAspect="1" noChangeArrowheads="1"/>
          </p:cNvPicPr>
          <p:nvPr/>
        </p:nvPicPr>
        <p:blipFill>
          <a:blip r:embed="rId14" cstate="print"/>
          <a:srcRect/>
          <a:stretch>
            <a:fillRect/>
          </a:stretch>
        </p:blipFill>
        <p:spPr bwMode="auto">
          <a:xfrm>
            <a:off x="57150" y="44450"/>
            <a:ext cx="758825" cy="762000"/>
          </a:xfrm>
          <a:prstGeom prst="rect">
            <a:avLst/>
          </a:prstGeom>
          <a:noFill/>
          <a:ln w="9525">
            <a:noFill/>
            <a:miter lim="800000"/>
            <a:headEnd/>
            <a:tailEnd/>
          </a:ln>
        </p:spPr>
      </p:pic>
      <p:sp>
        <p:nvSpPr>
          <p:cNvPr id="21514" name="Rectangle 10"/>
          <p:cNvSpPr>
            <a:spLocks noGrp="1" noChangeArrowheads="1"/>
          </p:cNvSpPr>
          <p:nvPr>
            <p:ph type="title"/>
          </p:nvPr>
        </p:nvSpPr>
        <p:spPr bwMode="auto">
          <a:xfrm>
            <a:off x="457200" y="8588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15" name="Line 11"/>
          <p:cNvSpPr>
            <a:spLocks noChangeShapeType="1"/>
          </p:cNvSpPr>
          <p:nvPr/>
        </p:nvSpPr>
        <p:spPr bwMode="auto">
          <a:xfrm>
            <a:off x="0" y="895350"/>
            <a:ext cx="9144000" cy="0"/>
          </a:xfrm>
          <a:prstGeom prst="line">
            <a:avLst/>
          </a:prstGeom>
          <a:noFill/>
          <a:ln w="38100">
            <a:solidFill>
              <a:srgbClr val="33CCCC"/>
            </a:solidFill>
            <a:round/>
            <a:headEnd/>
            <a:tailEnd/>
          </a:ln>
          <a:effectLst/>
        </p:spPr>
        <p:txBody>
          <a:bodyPr/>
          <a:lstStyle/>
          <a:p>
            <a:pPr>
              <a:defRPr/>
            </a:pPr>
            <a:endParaRPr lang="en-US" dirty="0"/>
          </a:p>
        </p:txBody>
      </p:sp>
    </p:spTree>
  </p:cSld>
  <p:clrMap bg1="dk2" tx1="lt1" bg2="dk1"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xStyles>
    <p:titleStyle>
      <a:lvl1pPr algn="ctr" rtl="0" eaLnBrk="0" fontAlgn="base" hangingPunct="0">
        <a:spcBef>
          <a:spcPct val="0"/>
        </a:spcBef>
        <a:spcAft>
          <a:spcPct val="0"/>
        </a:spcAft>
        <a:defRPr sz="3600" b="1">
          <a:solidFill>
            <a:srgbClr val="FFFF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a:solidFill>
            <a:srgbClr val="FFFF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a:solidFill>
            <a:srgbClr val="FFFF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a:solidFill>
            <a:srgbClr val="FFFF00"/>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4400">
          <a:solidFill>
            <a:schemeClr val="bg1"/>
          </a:solidFill>
          <a:latin typeface="Arial" charset="0"/>
        </a:defRPr>
      </a:lvl6pPr>
      <a:lvl7pPr marL="914400" algn="ctr" rtl="0" eaLnBrk="0" fontAlgn="base" hangingPunct="0">
        <a:spcBef>
          <a:spcPct val="0"/>
        </a:spcBef>
        <a:spcAft>
          <a:spcPct val="0"/>
        </a:spcAft>
        <a:defRPr sz="4400">
          <a:solidFill>
            <a:schemeClr val="bg1"/>
          </a:solidFill>
          <a:latin typeface="Arial" charset="0"/>
        </a:defRPr>
      </a:lvl7pPr>
      <a:lvl8pPr marL="1371600" algn="ctr" rtl="0" eaLnBrk="0" fontAlgn="base" hangingPunct="0">
        <a:spcBef>
          <a:spcPct val="0"/>
        </a:spcBef>
        <a:spcAft>
          <a:spcPct val="0"/>
        </a:spcAft>
        <a:defRPr sz="4400">
          <a:solidFill>
            <a:schemeClr val="bg1"/>
          </a:solidFill>
          <a:latin typeface="Arial" charset="0"/>
        </a:defRPr>
      </a:lvl8pPr>
      <a:lvl9pPr marL="1828800" algn="ctr" rtl="0" eaLnBrk="0" fontAlgn="base" hangingPunct="0">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Char char="•"/>
        <a:defRPr sz="32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9900"/>
        </a:buClr>
        <a:buSzPct val="150000"/>
        <a:buFont typeface="Times New Roman" charset="0"/>
        <a:buChar char="–"/>
        <a:defRPr sz="28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1"/>
        </a:buClr>
        <a:buChar char="•"/>
        <a:defRPr sz="24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6.wm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wmf"/></Relationships>
</file>

<file path=ppt/slides/_rels/slide1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5.wmf"/></Relationships>
</file>

<file path=ppt/slides/_rels/slide18.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28.wmf"/></Relationships>
</file>

<file path=ppt/slides/_rels/slide19.xml.rels><?xml version="1.0" encoding="UTF-8" standalone="yes"?>
<Relationships xmlns="http://schemas.openxmlformats.org/package/2006/relationships"><Relationship Id="rId3" Type="http://schemas.openxmlformats.org/officeDocument/2006/relationships/image" Target="../media/image31.wmf"/><Relationship Id="rId7" Type="http://schemas.openxmlformats.org/officeDocument/2006/relationships/image" Target="../media/image2.png"/><Relationship Id="rId2" Type="http://schemas.openxmlformats.org/officeDocument/2006/relationships/image" Target="../media/image30.wmf"/><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wmf"/><Relationship Id="rId4" Type="http://schemas.openxmlformats.org/officeDocument/2006/relationships/image" Target="../media/image32.w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wmf"/><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8.wmf"/><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0.png"/><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8.png"/><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60.png"/><Relationship Id="rId4" Type="http://schemas.openxmlformats.org/officeDocument/2006/relationships/oleObject" Target="../embeddings/oleObject3.bin"/></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7.xml"/><Relationship Id="rId7" Type="http://schemas.openxmlformats.org/officeDocument/2006/relationships/oleObject" Target="../embeddings/oleObject5.bin"/><Relationship Id="rId2" Type="http://schemas.openxmlformats.org/officeDocument/2006/relationships/vmlDrawing" Target="../drawings/vmlDrawing3.vml"/><Relationship Id="rId1" Type="http://schemas.openxmlformats.org/officeDocument/2006/relationships/themeOverride" Target="../theme/themeOverride1.xml"/><Relationship Id="rId6" Type="http://schemas.openxmlformats.org/officeDocument/2006/relationships/image" Target="../media/image69.png"/><Relationship Id="rId5" Type="http://schemas.openxmlformats.org/officeDocument/2006/relationships/oleObject" Target="../embeddings/oleObject4.bin"/><Relationship Id="rId10" Type="http://schemas.openxmlformats.org/officeDocument/2006/relationships/image" Target="../media/image2.png"/><Relationship Id="rId4" Type="http://schemas.openxmlformats.org/officeDocument/2006/relationships/notesSlide" Target="../notesSlides/notesSlide20.xml"/><Relationship Id="rId9" Type="http://schemas.openxmlformats.org/officeDocument/2006/relationships/image" Target="../media/image71.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2.png"/><Relationship Id="rId4" Type="http://schemas.openxmlformats.org/officeDocument/2006/relationships/image" Target="../media/image72.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2.png"/><Relationship Id="rId4" Type="http://schemas.openxmlformats.org/officeDocument/2006/relationships/image" Target="../media/image74.jpeg"/><Relationship Id="rId9" Type="http://schemas.openxmlformats.org/officeDocument/2006/relationships/image" Target="../media/image79.jpeg"/></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2.png"/><Relationship Id="rId3" Type="http://schemas.openxmlformats.org/officeDocument/2006/relationships/image" Target="../media/image89.jpeg"/><Relationship Id="rId7" Type="http://schemas.openxmlformats.org/officeDocument/2006/relationships/image" Target="../media/image93.png"/><Relationship Id="rId12" Type="http://schemas.openxmlformats.org/officeDocument/2006/relationships/image" Target="../media/image98.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92.png"/><Relationship Id="rId11" Type="http://schemas.openxmlformats.org/officeDocument/2006/relationships/image" Target="../media/image97.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png"/><Relationship Id="rId9" Type="http://schemas.openxmlformats.org/officeDocument/2006/relationships/image" Target="../media/image95.jpe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1.jpeg"/><Relationship Id="rId7" Type="http://schemas.openxmlformats.org/officeDocument/2006/relationships/image" Target="../media/image104.jpeg"/><Relationship Id="rId12"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03.jpeg"/><Relationship Id="rId11" Type="http://schemas.openxmlformats.org/officeDocument/2006/relationships/image" Target="../media/image106.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02.jpeg"/><Relationship Id="rId9" Type="http://schemas.openxmlformats.org/officeDocument/2006/relationships/image" Target="../media/image105.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png"/></Relationships>
</file>

<file path=ppt/slides/_rels/slide9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3.jpeg"/></Relationships>
</file>

<file path=ppt/slides/_rels/slide9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5.png"/></Relationships>
</file>

<file path=ppt/slides/_rels/slide9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8.png"/></Relationships>
</file>

<file path=ppt/slides/_rels/slide94.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image" Target="../media/image119.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21.jpeg"/></Relationships>
</file>

<file path=ppt/slides/_rels/slide9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23.jpeg"/></Relationships>
</file>

<file path=ppt/slides/_rels/slide9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1295400" y="990600"/>
            <a:ext cx="6858000" cy="366713"/>
          </a:xfrm>
          <a:prstGeom prst="rect">
            <a:avLst/>
          </a:prstGeom>
          <a:noFill/>
          <a:ln w="9525">
            <a:noFill/>
            <a:miter lim="800000"/>
            <a:headEnd/>
            <a:tailEnd/>
          </a:ln>
        </p:spPr>
        <p:txBody>
          <a:bodyPr>
            <a:spAutoFit/>
          </a:bodyPr>
          <a:lstStyle/>
          <a:p>
            <a:pPr algn="l" eaLnBrk="1" hangingPunct="1">
              <a:spcBef>
                <a:spcPct val="50000"/>
              </a:spcBef>
            </a:pPr>
            <a:endParaRPr lang="en-US" dirty="0">
              <a:effectLst/>
            </a:endParaRPr>
          </a:p>
        </p:txBody>
      </p:sp>
      <p:sp>
        <p:nvSpPr>
          <p:cNvPr id="1391621" name="Text Box 5"/>
          <p:cNvSpPr txBox="1">
            <a:spLocks noChangeArrowheads="1"/>
          </p:cNvSpPr>
          <p:nvPr/>
        </p:nvSpPr>
        <p:spPr bwMode="auto">
          <a:xfrm>
            <a:off x="71250" y="2146238"/>
            <a:ext cx="9001496" cy="1311128"/>
          </a:xfrm>
          <a:prstGeom prst="rect">
            <a:avLst/>
          </a:prstGeom>
          <a:noFill/>
          <a:ln w="9525">
            <a:noFill/>
            <a:miter lim="800000"/>
            <a:headEnd/>
            <a:tailEnd/>
          </a:ln>
          <a:effectLst/>
        </p:spPr>
        <p:txBody>
          <a:bodyPr wrap="square">
            <a:spAutoFit/>
          </a:bodyPr>
          <a:lstStyle/>
          <a:p>
            <a:pPr>
              <a:lnSpc>
                <a:spcPct val="90000"/>
              </a:lnSpc>
              <a:defRPr/>
            </a:pPr>
            <a:r>
              <a:rPr lang="en-US" sz="4400" b="1" i="1" dirty="0" smtClean="0">
                <a:effectLst>
                  <a:outerShdw blurRad="38100" dist="38100" dir="2700000" algn="tl">
                    <a:srgbClr val="000000"/>
                  </a:outerShdw>
                </a:effectLst>
              </a:rPr>
              <a:t>50 Years of </a:t>
            </a:r>
          </a:p>
          <a:p>
            <a:pPr>
              <a:lnSpc>
                <a:spcPct val="90000"/>
              </a:lnSpc>
              <a:defRPr/>
            </a:pPr>
            <a:r>
              <a:rPr lang="en-US" sz="4400" b="1" i="1" dirty="0" smtClean="0">
                <a:effectLst>
                  <a:outerShdw blurRad="38100" dist="38100" dir="2700000" algn="tl">
                    <a:srgbClr val="000000"/>
                  </a:outerShdw>
                </a:effectLst>
              </a:rPr>
              <a:t>Liver Transplantation</a:t>
            </a:r>
            <a:endParaRPr lang="en-US" sz="4400" b="1" i="1" dirty="0">
              <a:effectLst>
                <a:outerShdw blurRad="38100" dist="38100" dir="2700000" algn="tl">
                  <a:srgbClr val="000000"/>
                </a:outerShdw>
              </a:effectLst>
            </a:endParaRPr>
          </a:p>
        </p:txBody>
      </p:sp>
      <p:sp>
        <p:nvSpPr>
          <p:cNvPr id="1391622" name="Text Box 6"/>
          <p:cNvSpPr txBox="1">
            <a:spLocks noChangeArrowheads="1"/>
          </p:cNvSpPr>
          <p:nvPr/>
        </p:nvSpPr>
        <p:spPr bwMode="auto">
          <a:xfrm>
            <a:off x="-11875" y="3951025"/>
            <a:ext cx="9144000" cy="2800767"/>
          </a:xfrm>
          <a:prstGeom prst="rect">
            <a:avLst/>
          </a:prstGeom>
          <a:noFill/>
          <a:ln w="25400">
            <a:noFill/>
            <a:miter lim="800000"/>
            <a:headEnd/>
            <a:tailEnd/>
          </a:ln>
          <a:effectLst/>
        </p:spPr>
        <p:txBody>
          <a:bodyPr>
            <a:spAutoFit/>
          </a:bodyPr>
          <a:lstStyle/>
          <a:p>
            <a:pPr eaLnBrk="1" hangingPunct="1">
              <a:spcBef>
                <a:spcPct val="50000"/>
              </a:spcBef>
              <a:defRPr/>
            </a:pPr>
            <a:r>
              <a:rPr lang="en-US" sz="3200" b="1" dirty="0">
                <a:solidFill>
                  <a:srgbClr val="FFFF99"/>
                </a:solidFill>
                <a:effectLst>
                  <a:outerShdw blurRad="38100" dist="38100" dir="2700000" algn="tl">
                    <a:srgbClr val="000000"/>
                  </a:outerShdw>
                </a:effectLst>
              </a:rPr>
              <a:t>Ronald W. Busuttil, MD, PhD</a:t>
            </a:r>
          </a:p>
          <a:p>
            <a:pPr eaLnBrk="1" hangingPunct="1">
              <a:lnSpc>
                <a:spcPct val="50000"/>
              </a:lnSpc>
              <a:spcBef>
                <a:spcPct val="50000"/>
              </a:spcBef>
              <a:defRPr/>
            </a:pPr>
            <a:r>
              <a:rPr lang="en-US" sz="2400" b="1" dirty="0">
                <a:effectLst>
                  <a:outerShdw blurRad="38100" dist="38100" dir="2700000" algn="tl">
                    <a:srgbClr val="000000"/>
                  </a:outerShdw>
                </a:effectLst>
              </a:rPr>
              <a:t>William P. Longmire Jr. Distinguished Professor</a:t>
            </a:r>
          </a:p>
          <a:p>
            <a:pPr eaLnBrk="1" hangingPunct="1">
              <a:lnSpc>
                <a:spcPct val="50000"/>
              </a:lnSpc>
              <a:spcBef>
                <a:spcPct val="50000"/>
              </a:spcBef>
              <a:defRPr/>
            </a:pPr>
            <a:r>
              <a:rPr lang="en-US" sz="2400" b="1" dirty="0">
                <a:effectLst>
                  <a:outerShdw blurRad="38100" dist="38100" dir="2700000" algn="tl">
                    <a:srgbClr val="000000"/>
                  </a:outerShdw>
                </a:effectLst>
              </a:rPr>
              <a:t>Executive Chairman, Department of Surgery</a:t>
            </a:r>
          </a:p>
          <a:p>
            <a:pPr>
              <a:defRPr/>
            </a:pPr>
            <a:r>
              <a:rPr lang="en-US" sz="2400" b="1" dirty="0" smtClean="0">
                <a:effectLst>
                  <a:outerShdw blurRad="38100" dist="38100" dir="2700000" algn="tl">
                    <a:srgbClr val="000000"/>
                  </a:outerShdw>
                </a:effectLst>
              </a:rPr>
              <a:t>Chief, Division </a:t>
            </a:r>
            <a:r>
              <a:rPr lang="en-US" sz="2400" b="1" dirty="0">
                <a:effectLst>
                  <a:outerShdw blurRad="38100" dist="38100" dir="2700000" algn="tl">
                    <a:srgbClr val="000000"/>
                  </a:outerShdw>
                </a:effectLst>
              </a:rPr>
              <a:t>of Liver and Pancreas Transplantation</a:t>
            </a:r>
          </a:p>
          <a:p>
            <a:pPr>
              <a:defRPr/>
            </a:pPr>
            <a:r>
              <a:rPr lang="en-US" sz="2400" b="1" dirty="0">
                <a:effectLst>
                  <a:outerShdw blurRad="38100" dist="38100" dir="2700000" algn="tl">
                    <a:srgbClr val="000000"/>
                  </a:outerShdw>
                </a:effectLst>
              </a:rPr>
              <a:t>David Geffen School of Medicine at </a:t>
            </a:r>
            <a:r>
              <a:rPr lang="en-US" sz="2400" b="1" dirty="0" smtClean="0">
                <a:effectLst>
                  <a:outerShdw blurRad="38100" dist="38100" dir="2700000" algn="tl">
                    <a:srgbClr val="000000"/>
                  </a:outerShdw>
                </a:effectLst>
              </a:rPr>
              <a:t>UCLA</a:t>
            </a:r>
          </a:p>
          <a:p>
            <a:pPr>
              <a:defRPr/>
            </a:pPr>
            <a:r>
              <a:rPr lang="en-US" sz="2400" b="1" dirty="0" smtClean="0">
                <a:effectLst>
                  <a:outerShdw blurRad="38100" dist="38100" dir="2700000" algn="tl">
                    <a:srgbClr val="000000"/>
                  </a:outerShdw>
                </a:effectLst>
              </a:rPr>
              <a:t>Surgeon-in-Chief, Ronald Reagan UCLA Medical Center</a:t>
            </a:r>
          </a:p>
          <a:p>
            <a:pPr>
              <a:defRPr/>
            </a:pPr>
            <a:endParaRPr lang="en-US" sz="2400" b="1" dirty="0">
              <a:effectLst>
                <a:outerShdw blurRad="38100" dist="38100" dir="2700000" algn="tl">
                  <a:srgbClr val="000000"/>
                </a:outerShdw>
              </a:effectLst>
            </a:endParaRPr>
          </a:p>
        </p:txBody>
      </p:sp>
      <p:pic>
        <p:nvPicPr>
          <p:cNvPr id="12293" name="Picture 7" descr="Geffen UCLA Medicine"/>
          <p:cNvPicPr>
            <a:picLocks noChangeAspect="1" noChangeArrowheads="1"/>
          </p:cNvPicPr>
          <p:nvPr/>
        </p:nvPicPr>
        <p:blipFill>
          <a:blip r:embed="rId3" cstate="print"/>
          <a:srcRect/>
          <a:stretch>
            <a:fillRect/>
          </a:stretch>
        </p:blipFill>
        <p:spPr bwMode="auto">
          <a:xfrm>
            <a:off x="3823462" y="388296"/>
            <a:ext cx="1482725" cy="1489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457200" y="2366963"/>
            <a:ext cx="762000" cy="3597275"/>
          </a:xfrm>
          <a:prstGeom prst="rect">
            <a:avLst/>
          </a:prstGeom>
          <a:noFill/>
          <a:ln w="9525">
            <a:noFill/>
            <a:miter lim="800000"/>
            <a:headEnd/>
            <a:tailEnd/>
          </a:ln>
        </p:spPr>
        <p:txBody>
          <a:bodyPr>
            <a:spAutoFit/>
          </a:bodyPr>
          <a:lstStyle/>
          <a:p>
            <a:pPr>
              <a:spcBef>
                <a:spcPct val="50000"/>
              </a:spcBef>
            </a:pPr>
            <a:r>
              <a:rPr lang="en-US" sz="2000" b="1" dirty="0"/>
              <a:t>Age</a:t>
            </a:r>
          </a:p>
          <a:p>
            <a:pPr>
              <a:spcBef>
                <a:spcPct val="50000"/>
              </a:spcBef>
            </a:pPr>
            <a:r>
              <a:rPr lang="en-US" sz="2000" b="1" dirty="0"/>
              <a:t>3</a:t>
            </a:r>
          </a:p>
          <a:p>
            <a:pPr>
              <a:spcBef>
                <a:spcPct val="50000"/>
              </a:spcBef>
            </a:pPr>
            <a:r>
              <a:rPr lang="en-US" sz="2000" b="1" dirty="0"/>
              <a:t>48</a:t>
            </a:r>
          </a:p>
          <a:p>
            <a:pPr>
              <a:spcBef>
                <a:spcPct val="50000"/>
              </a:spcBef>
            </a:pPr>
            <a:r>
              <a:rPr lang="en-US" sz="2000" b="1" dirty="0"/>
              <a:t>68</a:t>
            </a:r>
          </a:p>
          <a:p>
            <a:pPr>
              <a:spcBef>
                <a:spcPct val="50000"/>
              </a:spcBef>
            </a:pPr>
            <a:r>
              <a:rPr lang="en-US" sz="2000" b="1" dirty="0"/>
              <a:t>52</a:t>
            </a:r>
          </a:p>
          <a:p>
            <a:pPr>
              <a:spcBef>
                <a:spcPct val="50000"/>
              </a:spcBef>
            </a:pPr>
            <a:r>
              <a:rPr lang="en-US" sz="2000" b="1" dirty="0"/>
              <a:t>58</a:t>
            </a:r>
          </a:p>
          <a:p>
            <a:pPr>
              <a:spcBef>
                <a:spcPct val="50000"/>
              </a:spcBef>
            </a:pPr>
            <a:r>
              <a:rPr lang="en-US" sz="2000" b="1" dirty="0"/>
              <a:t>29</a:t>
            </a:r>
          </a:p>
          <a:p>
            <a:pPr>
              <a:spcBef>
                <a:spcPct val="50000"/>
              </a:spcBef>
            </a:pPr>
            <a:r>
              <a:rPr lang="en-US" sz="2000" b="1" dirty="0"/>
              <a:t>75</a:t>
            </a:r>
          </a:p>
        </p:txBody>
      </p:sp>
      <p:sp>
        <p:nvSpPr>
          <p:cNvPr id="24579" name="Text Box 3"/>
          <p:cNvSpPr txBox="1">
            <a:spLocks noChangeArrowheads="1"/>
          </p:cNvSpPr>
          <p:nvPr/>
        </p:nvSpPr>
        <p:spPr bwMode="auto">
          <a:xfrm>
            <a:off x="1447800" y="2366963"/>
            <a:ext cx="1143000" cy="3597275"/>
          </a:xfrm>
          <a:prstGeom prst="rect">
            <a:avLst/>
          </a:prstGeom>
          <a:noFill/>
          <a:ln w="9525">
            <a:noFill/>
            <a:miter lim="800000"/>
            <a:headEnd/>
            <a:tailEnd/>
          </a:ln>
        </p:spPr>
        <p:txBody>
          <a:bodyPr>
            <a:spAutoFit/>
          </a:bodyPr>
          <a:lstStyle/>
          <a:p>
            <a:pPr>
              <a:spcBef>
                <a:spcPct val="50000"/>
              </a:spcBef>
            </a:pPr>
            <a:r>
              <a:rPr lang="en-US" sz="2000" b="1" dirty="0"/>
              <a:t>Date</a:t>
            </a:r>
          </a:p>
          <a:p>
            <a:pPr>
              <a:spcBef>
                <a:spcPct val="50000"/>
              </a:spcBef>
            </a:pPr>
            <a:r>
              <a:rPr lang="en-US" sz="2000" b="1" dirty="0"/>
              <a:t>03/63</a:t>
            </a:r>
          </a:p>
          <a:p>
            <a:pPr>
              <a:spcBef>
                <a:spcPct val="50000"/>
              </a:spcBef>
            </a:pPr>
            <a:r>
              <a:rPr lang="en-US" sz="2000" b="1" dirty="0"/>
              <a:t>05/63</a:t>
            </a:r>
          </a:p>
          <a:p>
            <a:pPr>
              <a:spcBef>
                <a:spcPct val="50000"/>
              </a:spcBef>
            </a:pPr>
            <a:r>
              <a:rPr lang="en-US" sz="2000" b="1" dirty="0"/>
              <a:t>06/63</a:t>
            </a:r>
          </a:p>
          <a:p>
            <a:pPr>
              <a:spcBef>
                <a:spcPct val="50000"/>
              </a:spcBef>
            </a:pPr>
            <a:r>
              <a:rPr lang="en-US" sz="2000" b="1" dirty="0"/>
              <a:t>07/63</a:t>
            </a:r>
          </a:p>
          <a:p>
            <a:pPr>
              <a:spcBef>
                <a:spcPct val="50000"/>
              </a:spcBef>
            </a:pPr>
            <a:r>
              <a:rPr lang="en-US" sz="2000" b="1" dirty="0"/>
              <a:t>09/63</a:t>
            </a:r>
          </a:p>
          <a:p>
            <a:pPr>
              <a:spcBef>
                <a:spcPct val="50000"/>
              </a:spcBef>
            </a:pPr>
            <a:r>
              <a:rPr lang="en-US" sz="2000" b="1" dirty="0"/>
              <a:t>10/63</a:t>
            </a:r>
          </a:p>
          <a:p>
            <a:pPr>
              <a:spcBef>
                <a:spcPct val="50000"/>
              </a:spcBef>
            </a:pPr>
            <a:r>
              <a:rPr lang="en-US" sz="2000" b="1" dirty="0"/>
              <a:t>01/64</a:t>
            </a:r>
          </a:p>
        </p:txBody>
      </p:sp>
      <p:sp>
        <p:nvSpPr>
          <p:cNvPr id="24580" name="Text Box 4"/>
          <p:cNvSpPr txBox="1">
            <a:spLocks noChangeArrowheads="1"/>
          </p:cNvSpPr>
          <p:nvPr/>
        </p:nvSpPr>
        <p:spPr bwMode="auto">
          <a:xfrm>
            <a:off x="2514600" y="2366963"/>
            <a:ext cx="1371600" cy="3597275"/>
          </a:xfrm>
          <a:prstGeom prst="rect">
            <a:avLst/>
          </a:prstGeom>
          <a:noFill/>
          <a:ln w="9525">
            <a:noFill/>
            <a:miter lim="800000"/>
            <a:headEnd/>
            <a:tailEnd/>
          </a:ln>
        </p:spPr>
        <p:txBody>
          <a:bodyPr>
            <a:spAutoFit/>
          </a:bodyPr>
          <a:lstStyle/>
          <a:p>
            <a:pPr>
              <a:spcBef>
                <a:spcPct val="50000"/>
              </a:spcBef>
            </a:pPr>
            <a:r>
              <a:rPr lang="en-US" sz="2000" b="1" dirty="0"/>
              <a:t>City</a:t>
            </a:r>
          </a:p>
          <a:p>
            <a:pPr>
              <a:spcBef>
                <a:spcPct val="50000"/>
              </a:spcBef>
            </a:pPr>
            <a:r>
              <a:rPr lang="en-US" sz="2000" b="1" dirty="0"/>
              <a:t>Denver</a:t>
            </a:r>
          </a:p>
          <a:p>
            <a:pPr>
              <a:spcBef>
                <a:spcPct val="50000"/>
              </a:spcBef>
            </a:pPr>
            <a:r>
              <a:rPr lang="en-US" sz="2000" b="1" dirty="0"/>
              <a:t>Denver</a:t>
            </a:r>
          </a:p>
          <a:p>
            <a:pPr>
              <a:spcBef>
                <a:spcPct val="50000"/>
              </a:spcBef>
            </a:pPr>
            <a:r>
              <a:rPr lang="en-US" sz="2000" b="1" dirty="0"/>
              <a:t>Denver</a:t>
            </a:r>
          </a:p>
          <a:p>
            <a:pPr>
              <a:spcBef>
                <a:spcPct val="50000"/>
              </a:spcBef>
            </a:pPr>
            <a:r>
              <a:rPr lang="en-US" sz="2000" b="1" dirty="0"/>
              <a:t>Denver</a:t>
            </a:r>
          </a:p>
          <a:p>
            <a:pPr>
              <a:spcBef>
                <a:spcPct val="50000"/>
              </a:spcBef>
            </a:pPr>
            <a:r>
              <a:rPr lang="en-US" sz="2000" b="1" dirty="0"/>
              <a:t>Boston</a:t>
            </a:r>
          </a:p>
          <a:p>
            <a:pPr>
              <a:spcBef>
                <a:spcPct val="50000"/>
              </a:spcBef>
            </a:pPr>
            <a:r>
              <a:rPr lang="en-US" sz="2000" b="1" dirty="0"/>
              <a:t>Denver</a:t>
            </a:r>
          </a:p>
          <a:p>
            <a:pPr>
              <a:spcBef>
                <a:spcPct val="50000"/>
              </a:spcBef>
            </a:pPr>
            <a:r>
              <a:rPr lang="en-US" sz="2000" b="1" dirty="0"/>
              <a:t>Paris</a:t>
            </a:r>
          </a:p>
        </p:txBody>
      </p:sp>
      <p:sp>
        <p:nvSpPr>
          <p:cNvPr id="24581" name="Text Box 5"/>
          <p:cNvSpPr txBox="1">
            <a:spLocks noChangeArrowheads="1"/>
          </p:cNvSpPr>
          <p:nvPr/>
        </p:nvSpPr>
        <p:spPr bwMode="auto">
          <a:xfrm>
            <a:off x="3886200" y="2366963"/>
            <a:ext cx="2971800" cy="3597275"/>
          </a:xfrm>
          <a:prstGeom prst="rect">
            <a:avLst/>
          </a:prstGeom>
          <a:noFill/>
          <a:ln w="9525">
            <a:noFill/>
            <a:miter lim="800000"/>
            <a:headEnd/>
            <a:tailEnd/>
          </a:ln>
        </p:spPr>
        <p:txBody>
          <a:bodyPr>
            <a:spAutoFit/>
          </a:bodyPr>
          <a:lstStyle/>
          <a:p>
            <a:pPr>
              <a:spcBef>
                <a:spcPct val="50000"/>
              </a:spcBef>
            </a:pPr>
            <a:r>
              <a:rPr lang="en-US" sz="2000" b="1" dirty="0"/>
              <a:t>Diagnosis</a:t>
            </a:r>
          </a:p>
          <a:p>
            <a:pPr>
              <a:spcBef>
                <a:spcPct val="50000"/>
              </a:spcBef>
            </a:pPr>
            <a:r>
              <a:rPr lang="en-US" sz="2000" b="1" dirty="0"/>
              <a:t>Biliary Atresia</a:t>
            </a:r>
          </a:p>
          <a:p>
            <a:pPr>
              <a:spcBef>
                <a:spcPct val="50000"/>
              </a:spcBef>
            </a:pPr>
            <a:r>
              <a:rPr lang="en-US" sz="2000" b="1" dirty="0"/>
              <a:t>Hepatoma w/Cirrhosis</a:t>
            </a:r>
          </a:p>
          <a:p>
            <a:pPr>
              <a:spcBef>
                <a:spcPct val="50000"/>
              </a:spcBef>
            </a:pPr>
            <a:r>
              <a:rPr lang="en-US" sz="2000" b="1" dirty="0"/>
              <a:t>Duct Cell Carcinoma</a:t>
            </a:r>
          </a:p>
          <a:p>
            <a:pPr>
              <a:spcBef>
                <a:spcPct val="50000"/>
              </a:spcBef>
            </a:pPr>
            <a:r>
              <a:rPr lang="en-US" sz="2000" b="1" dirty="0"/>
              <a:t>Hepatoma w/Cirrhosis</a:t>
            </a:r>
          </a:p>
          <a:p>
            <a:pPr>
              <a:spcBef>
                <a:spcPct val="50000"/>
              </a:spcBef>
            </a:pPr>
            <a:r>
              <a:rPr lang="en-US" sz="2000" b="1" dirty="0"/>
              <a:t>Colon Metastases</a:t>
            </a:r>
          </a:p>
          <a:p>
            <a:pPr>
              <a:spcBef>
                <a:spcPct val="50000"/>
              </a:spcBef>
            </a:pPr>
            <a:r>
              <a:rPr lang="en-US" sz="2000" b="1" dirty="0"/>
              <a:t>Hepatoma</a:t>
            </a:r>
          </a:p>
          <a:p>
            <a:pPr>
              <a:spcBef>
                <a:spcPct val="50000"/>
              </a:spcBef>
            </a:pPr>
            <a:r>
              <a:rPr lang="en-US" sz="2000" b="1" dirty="0"/>
              <a:t>Colon Metastases</a:t>
            </a:r>
          </a:p>
        </p:txBody>
      </p:sp>
      <p:sp>
        <p:nvSpPr>
          <p:cNvPr id="24582" name="Text Box 6"/>
          <p:cNvSpPr txBox="1">
            <a:spLocks noChangeArrowheads="1"/>
          </p:cNvSpPr>
          <p:nvPr/>
        </p:nvSpPr>
        <p:spPr bwMode="auto">
          <a:xfrm>
            <a:off x="6553200" y="2362200"/>
            <a:ext cx="2209800" cy="3597275"/>
          </a:xfrm>
          <a:prstGeom prst="rect">
            <a:avLst/>
          </a:prstGeom>
          <a:noFill/>
          <a:ln w="9525">
            <a:noFill/>
            <a:miter lim="800000"/>
            <a:headEnd/>
            <a:tailEnd/>
          </a:ln>
        </p:spPr>
        <p:txBody>
          <a:bodyPr>
            <a:spAutoFit/>
          </a:bodyPr>
          <a:lstStyle/>
          <a:p>
            <a:pPr>
              <a:spcBef>
                <a:spcPct val="50000"/>
              </a:spcBef>
            </a:pPr>
            <a:r>
              <a:rPr lang="en-US" sz="2000" b="1" dirty="0"/>
              <a:t>Survival (Days)</a:t>
            </a:r>
          </a:p>
          <a:p>
            <a:pPr>
              <a:spcBef>
                <a:spcPct val="50000"/>
              </a:spcBef>
            </a:pPr>
            <a:r>
              <a:rPr lang="en-US" sz="2000" b="1" dirty="0"/>
              <a:t>0</a:t>
            </a:r>
          </a:p>
          <a:p>
            <a:pPr>
              <a:spcBef>
                <a:spcPct val="50000"/>
              </a:spcBef>
            </a:pPr>
            <a:r>
              <a:rPr lang="en-US" sz="2000" b="1" dirty="0"/>
              <a:t>22</a:t>
            </a:r>
          </a:p>
          <a:p>
            <a:pPr>
              <a:spcBef>
                <a:spcPct val="50000"/>
              </a:spcBef>
            </a:pPr>
            <a:r>
              <a:rPr lang="en-US" sz="2000" b="1" dirty="0"/>
              <a:t>7.5</a:t>
            </a:r>
          </a:p>
          <a:p>
            <a:pPr>
              <a:spcBef>
                <a:spcPct val="50000"/>
              </a:spcBef>
            </a:pPr>
            <a:r>
              <a:rPr lang="en-US" sz="2000" b="1" dirty="0"/>
              <a:t>6.5</a:t>
            </a:r>
          </a:p>
          <a:p>
            <a:pPr>
              <a:spcBef>
                <a:spcPct val="50000"/>
              </a:spcBef>
            </a:pPr>
            <a:r>
              <a:rPr lang="en-US" sz="2000" b="1" dirty="0"/>
              <a:t>11</a:t>
            </a:r>
          </a:p>
          <a:p>
            <a:pPr>
              <a:spcBef>
                <a:spcPct val="50000"/>
              </a:spcBef>
            </a:pPr>
            <a:r>
              <a:rPr lang="en-US" sz="2000" b="1" dirty="0"/>
              <a:t>23</a:t>
            </a:r>
          </a:p>
          <a:p>
            <a:pPr>
              <a:spcBef>
                <a:spcPct val="50000"/>
              </a:spcBef>
            </a:pPr>
            <a:r>
              <a:rPr lang="en-US" sz="2000" b="1" dirty="0"/>
              <a:t>0</a:t>
            </a:r>
          </a:p>
        </p:txBody>
      </p:sp>
      <p:sp>
        <p:nvSpPr>
          <p:cNvPr id="18439" name="Line 7"/>
          <p:cNvSpPr>
            <a:spLocks noChangeShapeType="1"/>
          </p:cNvSpPr>
          <p:nvPr/>
        </p:nvSpPr>
        <p:spPr bwMode="auto">
          <a:xfrm>
            <a:off x="457200" y="2743200"/>
            <a:ext cx="8077200" cy="0"/>
          </a:xfrm>
          <a:prstGeom prst="line">
            <a:avLst/>
          </a:prstGeom>
          <a:noFill/>
          <a:ln w="38100">
            <a:solidFill>
              <a:schemeClr val="accent6">
                <a:lumMod val="60000"/>
                <a:lumOff val="40000"/>
              </a:schemeClr>
            </a:solidFill>
            <a:round/>
            <a:headEnd/>
            <a:tailEnd/>
          </a:ln>
        </p:spPr>
        <p:txBody>
          <a:bodyPr wrap="none" anchor="ctr"/>
          <a:lstStyle/>
          <a:p>
            <a:pPr>
              <a:defRPr/>
            </a:pPr>
            <a:endParaRPr lang="en-US" dirty="0"/>
          </a:p>
        </p:txBody>
      </p:sp>
      <p:sp>
        <p:nvSpPr>
          <p:cNvPr id="18440" name="Text Box 8"/>
          <p:cNvSpPr txBox="1">
            <a:spLocks noChangeArrowheads="1"/>
          </p:cNvSpPr>
          <p:nvPr/>
        </p:nvSpPr>
        <p:spPr bwMode="auto">
          <a:xfrm>
            <a:off x="0" y="1352550"/>
            <a:ext cx="9144000" cy="707886"/>
          </a:xfrm>
          <a:prstGeom prst="rect">
            <a:avLst/>
          </a:prstGeom>
          <a:noFill/>
          <a:ln w="9525">
            <a:noFill/>
            <a:miter lim="800000"/>
            <a:headEnd/>
            <a:tailEnd/>
          </a:ln>
          <a:effectLst/>
        </p:spPr>
        <p:txBody>
          <a:bodyPr>
            <a:spAutoFit/>
          </a:bodyPr>
          <a:lstStyle/>
          <a:p>
            <a:pPr>
              <a:spcBef>
                <a:spcPct val="50000"/>
              </a:spcBef>
              <a:defRPr/>
            </a:pPr>
            <a:r>
              <a:rPr lang="en-US" sz="4000" b="1" dirty="0">
                <a:solidFill>
                  <a:srgbClr val="FFFF99"/>
                </a:solidFill>
                <a:effectLst>
                  <a:outerShdw blurRad="38100" dist="38100" dir="2700000" algn="tl">
                    <a:srgbClr val="000000"/>
                  </a:outerShdw>
                </a:effectLst>
              </a:rPr>
              <a:t>First Seven Liver </a:t>
            </a:r>
            <a:r>
              <a:rPr lang="en-US" sz="3600" b="1" dirty="0">
                <a:solidFill>
                  <a:srgbClr val="FFFF99"/>
                </a:solidFill>
                <a:effectLst>
                  <a:outerShdw blurRad="38100" dist="38100" dir="2700000" algn="tl">
                    <a:srgbClr val="000000"/>
                  </a:outerShdw>
                </a:effectLst>
              </a:rPr>
              <a:t>Transplant</a:t>
            </a:r>
            <a:r>
              <a:rPr lang="en-US" sz="4000" b="1" dirty="0">
                <a:solidFill>
                  <a:srgbClr val="FFFF99"/>
                </a:solidFill>
                <a:effectLst>
                  <a:outerShdw blurRad="38100" dist="38100" dir="2700000" algn="tl">
                    <a:srgbClr val="000000"/>
                  </a:outerShdw>
                </a:effectLst>
              </a:rPr>
              <a:t> Cases </a:t>
            </a:r>
          </a:p>
        </p:txBody>
      </p:sp>
      <p:sp>
        <p:nvSpPr>
          <p:cNvPr id="24585" name="Text Box 9"/>
          <p:cNvSpPr txBox="1">
            <a:spLocks noChangeArrowheads="1"/>
          </p:cNvSpPr>
          <p:nvPr/>
        </p:nvSpPr>
        <p:spPr bwMode="auto">
          <a:xfrm>
            <a:off x="6845135" y="6270114"/>
            <a:ext cx="2298865" cy="366712"/>
          </a:xfrm>
          <a:prstGeom prst="rect">
            <a:avLst/>
          </a:prstGeom>
          <a:noFill/>
          <a:ln w="9525">
            <a:noFill/>
            <a:miter lim="800000"/>
            <a:headEnd/>
            <a:tailEnd/>
          </a:ln>
        </p:spPr>
        <p:txBody>
          <a:bodyPr wrap="square">
            <a:spAutoFit/>
          </a:bodyPr>
          <a:lstStyle/>
          <a:p>
            <a:pPr algn="r">
              <a:spcBef>
                <a:spcPct val="50000"/>
              </a:spcBef>
            </a:pPr>
            <a:r>
              <a:rPr lang="en-US" b="1" i="1" dirty="0" smtClean="0">
                <a:solidFill>
                  <a:srgbClr val="FFFF99"/>
                </a:solidFill>
                <a:effectLst/>
              </a:rPr>
              <a:t>Starzl, </a:t>
            </a:r>
            <a:r>
              <a:rPr lang="en-US" b="1" i="1" dirty="0">
                <a:solidFill>
                  <a:srgbClr val="FFFF99"/>
                </a:solidFill>
                <a:effectLst/>
              </a:rPr>
              <a:t>JACS 2002</a:t>
            </a:r>
          </a:p>
        </p:txBody>
      </p:sp>
      <p:grpSp>
        <p:nvGrpSpPr>
          <p:cNvPr id="10" name="Group 9"/>
          <p:cNvGrpSpPr/>
          <p:nvPr/>
        </p:nvGrpSpPr>
        <p:grpSpPr>
          <a:xfrm>
            <a:off x="0" y="0"/>
            <a:ext cx="9144000" cy="890652"/>
            <a:chOff x="0" y="0"/>
            <a:chExt cx="9144000" cy="890652"/>
          </a:xfrm>
        </p:grpSpPr>
        <p:sp>
          <p:nvSpPr>
            <p:cNvPr id="11" name="Rectangle 10"/>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sp>
          <p:nvSpPr>
            <p:cNvPr id="13"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6" name="TextBox 15"/>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5" name="Picture 14"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5" descr="AnnSurg 1968 - Starzl"/>
          <p:cNvPicPr>
            <a:picLocks noChangeAspect="1" noChangeArrowheads="1"/>
          </p:cNvPicPr>
          <p:nvPr/>
        </p:nvPicPr>
        <p:blipFill>
          <a:blip r:embed="rId2" cstate="print"/>
          <a:srcRect b="3979"/>
          <a:stretch>
            <a:fillRect/>
          </a:stretch>
        </p:blipFill>
        <p:spPr bwMode="auto">
          <a:xfrm>
            <a:off x="568325" y="983363"/>
            <a:ext cx="7977188" cy="4033837"/>
          </a:xfrm>
          <a:prstGeom prst="rect">
            <a:avLst/>
          </a:prstGeom>
          <a:noFill/>
          <a:ln w="38100">
            <a:solidFill>
              <a:schemeClr val="accent6">
                <a:lumMod val="60000"/>
                <a:lumOff val="40000"/>
              </a:schemeClr>
            </a:solidFill>
            <a:miter lim="800000"/>
            <a:headEnd/>
            <a:tailEnd/>
          </a:ln>
        </p:spPr>
      </p:pic>
      <p:sp>
        <p:nvSpPr>
          <p:cNvPr id="3" name="TextBox 2"/>
          <p:cNvSpPr txBox="1"/>
          <p:nvPr/>
        </p:nvSpPr>
        <p:spPr>
          <a:xfrm>
            <a:off x="315913" y="5026025"/>
            <a:ext cx="8639175" cy="1769715"/>
          </a:xfrm>
          <a:prstGeom prst="rect">
            <a:avLst/>
          </a:prstGeom>
          <a:noFill/>
        </p:spPr>
        <p:txBody>
          <a:bodyPr>
            <a:spAutoFit/>
          </a:bodyPr>
          <a:lstStyle/>
          <a:p>
            <a:pPr>
              <a:defRPr/>
            </a:pPr>
            <a:r>
              <a:rPr lang="en-US" sz="2400" b="1" dirty="0">
                <a:solidFill>
                  <a:srgbClr val="FFFF99"/>
                </a:solidFill>
              </a:rPr>
              <a:t>Presented at the ASA 1968</a:t>
            </a:r>
          </a:p>
          <a:p>
            <a:pPr>
              <a:defRPr/>
            </a:pPr>
            <a:endParaRPr lang="en-US" sz="800" b="1" dirty="0"/>
          </a:p>
          <a:p>
            <a:pPr algn="l">
              <a:spcAft>
                <a:spcPts val="600"/>
              </a:spcAft>
              <a:defRPr/>
            </a:pPr>
            <a:r>
              <a:rPr lang="en-US" sz="2400" b="1" i="1" dirty="0"/>
              <a:t>“This is a magnificent achievement, and liver surgery as of this day has an entirely new look from hither forward.”</a:t>
            </a:r>
          </a:p>
          <a:p>
            <a:pPr algn="r">
              <a:defRPr/>
            </a:pPr>
            <a:r>
              <a:rPr lang="en-US" sz="2000" b="1" i="1" dirty="0">
                <a:solidFill>
                  <a:srgbClr val="FFFF99"/>
                </a:solidFill>
              </a:rPr>
              <a:t>Francis Moore, MD</a:t>
            </a:r>
          </a:p>
        </p:txBody>
      </p:sp>
      <p:grpSp>
        <p:nvGrpSpPr>
          <p:cNvPr id="4" name="Group 3"/>
          <p:cNvGrpSpPr/>
          <p:nvPr/>
        </p:nvGrpSpPr>
        <p:grpSpPr>
          <a:xfrm>
            <a:off x="0" y="0"/>
            <a:ext cx="9144000" cy="890652"/>
            <a:chOff x="0" y="0"/>
            <a:chExt cx="9144000" cy="890652"/>
          </a:xfrm>
        </p:grpSpPr>
        <p:sp>
          <p:nvSpPr>
            <p:cNvPr id="5" name="Rectangle 4"/>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1" name="TextBox 10"/>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9" name="Picture 8"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3"/>
          <p:cNvSpPr>
            <a:spLocks noChangeArrowheads="1"/>
          </p:cNvSpPr>
          <p:nvPr/>
        </p:nvSpPr>
        <p:spPr bwMode="auto">
          <a:xfrm>
            <a:off x="-175021" y="6070883"/>
            <a:ext cx="3332162" cy="523220"/>
          </a:xfrm>
          <a:prstGeom prst="rect">
            <a:avLst/>
          </a:prstGeom>
          <a:noFill/>
          <a:ln w="9525">
            <a:noFill/>
            <a:miter lim="800000"/>
            <a:headEnd/>
            <a:tailEnd/>
          </a:ln>
        </p:spPr>
        <p:txBody>
          <a:bodyPr wrap="square">
            <a:spAutoFit/>
          </a:bodyPr>
          <a:lstStyle/>
          <a:p>
            <a:pPr algn="ctr"/>
            <a:r>
              <a:rPr lang="en-US" sz="2800" i="1" dirty="0">
                <a:solidFill>
                  <a:srgbClr val="FFECC5"/>
                </a:solidFill>
              </a:rPr>
              <a:t>  </a:t>
            </a:r>
            <a:r>
              <a:rPr lang="en-US" sz="2800" i="1" dirty="0">
                <a:solidFill>
                  <a:srgbClr val="FFFF99"/>
                </a:solidFill>
                <a:effectLst/>
              </a:rPr>
              <a:t>Sir Roy </a:t>
            </a:r>
            <a:r>
              <a:rPr lang="en-US" sz="2800" i="1" dirty="0" smtClean="0">
                <a:solidFill>
                  <a:srgbClr val="FFFF99"/>
                </a:solidFill>
                <a:effectLst/>
              </a:rPr>
              <a:t>Calne</a:t>
            </a:r>
            <a:endParaRPr lang="en-US" sz="2800" i="1" dirty="0">
              <a:solidFill>
                <a:srgbClr val="FFFF99"/>
              </a:solidFill>
              <a:effectLst/>
            </a:endParaRPr>
          </a:p>
        </p:txBody>
      </p:sp>
      <p:sp>
        <p:nvSpPr>
          <p:cNvPr id="5" name="TextBox 4"/>
          <p:cNvSpPr txBox="1"/>
          <p:nvPr/>
        </p:nvSpPr>
        <p:spPr>
          <a:xfrm>
            <a:off x="-272955" y="1172386"/>
            <a:ext cx="9689910" cy="981807"/>
          </a:xfrm>
          <a:prstGeom prst="rect">
            <a:avLst/>
          </a:prstGeom>
          <a:noFill/>
        </p:spPr>
        <p:txBody>
          <a:bodyPr wrap="square">
            <a:spAutoFit/>
          </a:bodyPr>
          <a:lstStyle/>
          <a:p>
            <a:pPr algn="ctr" eaLnBrk="0" hangingPunct="0">
              <a:lnSpc>
                <a:spcPct val="85000"/>
              </a:lnSpc>
              <a:defRPr/>
            </a:pPr>
            <a:r>
              <a:rPr lang="en-US" sz="3400" b="1" dirty="0">
                <a:solidFill>
                  <a:srgbClr val="FFFF99"/>
                </a:solidFill>
              </a:rPr>
              <a:t>First </a:t>
            </a:r>
            <a:r>
              <a:rPr lang="en-US" sz="3400" b="1" dirty="0" smtClean="0">
                <a:solidFill>
                  <a:srgbClr val="FFFF99"/>
                </a:solidFill>
              </a:rPr>
              <a:t>Successful </a:t>
            </a:r>
            <a:r>
              <a:rPr lang="en-US" sz="3400" b="1" dirty="0">
                <a:solidFill>
                  <a:srgbClr val="FFFF99"/>
                </a:solidFill>
              </a:rPr>
              <a:t>L</a:t>
            </a:r>
            <a:r>
              <a:rPr lang="en-US" sz="3400" b="1" dirty="0" smtClean="0">
                <a:solidFill>
                  <a:srgbClr val="FFFF99"/>
                </a:solidFill>
              </a:rPr>
              <a:t>iver </a:t>
            </a:r>
            <a:r>
              <a:rPr lang="en-US" sz="3400" b="1" dirty="0">
                <a:solidFill>
                  <a:srgbClr val="FFFF99"/>
                </a:solidFill>
              </a:rPr>
              <a:t>T</a:t>
            </a:r>
            <a:r>
              <a:rPr lang="en-US" sz="3400" b="1" dirty="0" smtClean="0">
                <a:solidFill>
                  <a:srgbClr val="FFFF99"/>
                </a:solidFill>
              </a:rPr>
              <a:t>ransplant </a:t>
            </a:r>
            <a:r>
              <a:rPr lang="en-US" sz="3400" b="1" dirty="0">
                <a:solidFill>
                  <a:srgbClr val="FFFF99"/>
                </a:solidFill>
              </a:rPr>
              <a:t>in </a:t>
            </a:r>
            <a:r>
              <a:rPr lang="en-US" sz="3400" b="1" dirty="0" smtClean="0">
                <a:solidFill>
                  <a:srgbClr val="FFFF99"/>
                </a:solidFill>
              </a:rPr>
              <a:t>Europe      </a:t>
            </a:r>
          </a:p>
          <a:p>
            <a:pPr algn="ctr" eaLnBrk="0" hangingPunct="0">
              <a:lnSpc>
                <a:spcPct val="85000"/>
              </a:lnSpc>
              <a:defRPr/>
            </a:pPr>
            <a:r>
              <a:rPr lang="en-US" sz="3400" b="1" dirty="0" smtClean="0">
                <a:solidFill>
                  <a:srgbClr val="FFFF99"/>
                </a:solidFill>
              </a:rPr>
              <a:t>Cambridge, UK May </a:t>
            </a:r>
            <a:r>
              <a:rPr lang="en-US" sz="3400" b="1" dirty="0">
                <a:solidFill>
                  <a:srgbClr val="FFFF99"/>
                </a:solidFill>
              </a:rPr>
              <a:t>1968</a:t>
            </a:r>
          </a:p>
        </p:txBody>
      </p:sp>
      <p:pic>
        <p:nvPicPr>
          <p:cNvPr id="29700" name="Picture 11"/>
          <p:cNvPicPr>
            <a:picLocks noChangeAspect="1" noChangeArrowheads="1"/>
          </p:cNvPicPr>
          <p:nvPr/>
        </p:nvPicPr>
        <p:blipFill>
          <a:blip r:embed="rId2" cstate="print"/>
          <a:srcRect/>
          <a:stretch>
            <a:fillRect/>
          </a:stretch>
        </p:blipFill>
        <p:spPr bwMode="auto">
          <a:xfrm>
            <a:off x="374535" y="2414208"/>
            <a:ext cx="2821463" cy="3621024"/>
          </a:xfrm>
          <a:prstGeom prst="rect">
            <a:avLst/>
          </a:prstGeom>
          <a:noFill/>
          <a:ln w="38100">
            <a:solidFill>
              <a:schemeClr val="accent6">
                <a:lumMod val="60000"/>
                <a:lumOff val="40000"/>
              </a:schemeClr>
            </a:solidFill>
            <a:miter lim="800000"/>
            <a:headEnd/>
            <a:tailEnd/>
          </a:ln>
        </p:spPr>
      </p:pic>
      <p:sp>
        <p:nvSpPr>
          <p:cNvPr id="3" name="Rectangle 2"/>
          <p:cNvSpPr/>
          <p:nvPr/>
        </p:nvSpPr>
        <p:spPr bwMode="auto">
          <a:xfrm>
            <a:off x="3474720" y="2278966"/>
            <a:ext cx="1913206" cy="189913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 name="Rectangle 3"/>
          <p:cNvSpPr/>
          <p:nvPr/>
        </p:nvSpPr>
        <p:spPr bwMode="auto">
          <a:xfrm>
            <a:off x="3213412" y="2394234"/>
            <a:ext cx="5663302" cy="3657600"/>
          </a:xfrm>
          <a:prstGeom prst="rect">
            <a:avLst/>
          </a:prstGeom>
          <a:solidFill>
            <a:schemeClr val="tx1"/>
          </a:solidFill>
          <a:ln w="38100"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pic>
        <p:nvPicPr>
          <p:cNvPr id="29701" name="Picture 12"/>
          <p:cNvPicPr>
            <a:picLocks noChangeAspect="1" noChangeArrowheads="1"/>
          </p:cNvPicPr>
          <p:nvPr/>
        </p:nvPicPr>
        <p:blipFill>
          <a:blip r:embed="rId3" cstate="print"/>
          <a:srcRect/>
          <a:stretch>
            <a:fillRect/>
          </a:stretch>
        </p:blipFill>
        <p:spPr bwMode="auto">
          <a:xfrm>
            <a:off x="3266339" y="2889714"/>
            <a:ext cx="5258684" cy="1758164"/>
          </a:xfrm>
          <a:prstGeom prst="rect">
            <a:avLst/>
          </a:prstGeom>
          <a:noFill/>
          <a:ln w="28575">
            <a:noFill/>
            <a:miter lim="800000"/>
            <a:headEnd/>
            <a:tailEnd/>
          </a:ln>
        </p:spPr>
      </p:pic>
      <p:grpSp>
        <p:nvGrpSpPr>
          <p:cNvPr id="13" name="Group 12"/>
          <p:cNvGrpSpPr/>
          <p:nvPr/>
        </p:nvGrpSpPr>
        <p:grpSpPr>
          <a:xfrm>
            <a:off x="0" y="0"/>
            <a:ext cx="9144000" cy="890652"/>
            <a:chOff x="0" y="0"/>
            <a:chExt cx="9144000" cy="890652"/>
          </a:xfrm>
        </p:grpSpPr>
        <p:sp>
          <p:nvSpPr>
            <p:cNvPr id="14" name="Rectangle 1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8" name="TextBox 17"/>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7" name="Picture 16" descr="Geffen UCLA Medicine"/>
          <p:cNvPicPr>
            <a:picLocks noChangeAspect="1" noChangeArrowheads="1"/>
          </p:cNvPicPr>
          <p:nvPr/>
        </p:nvPicPr>
        <p:blipFill>
          <a:blip r:embed="rId4"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8" name="Rectangle 3"/>
          <p:cNvSpPr>
            <a:spLocks noChangeArrowheads="1"/>
          </p:cNvSpPr>
          <p:nvPr/>
        </p:nvSpPr>
        <p:spPr bwMode="auto">
          <a:xfrm>
            <a:off x="1555789" y="1108075"/>
            <a:ext cx="6032422" cy="646331"/>
          </a:xfrm>
          <a:prstGeom prst="rect">
            <a:avLst/>
          </a:prstGeom>
          <a:noFill/>
          <a:ln w="9525">
            <a:noFill/>
            <a:miter lim="800000"/>
            <a:headEnd/>
            <a:tailEnd/>
          </a:ln>
        </p:spPr>
        <p:txBody>
          <a:bodyPr wrap="none">
            <a:spAutoFit/>
          </a:bodyPr>
          <a:lstStyle/>
          <a:p>
            <a:pPr algn="ctr" eaLnBrk="0" hangingPunct="0">
              <a:defRPr/>
            </a:pPr>
            <a:r>
              <a:rPr lang="en-US" sz="3600" b="1" dirty="0">
                <a:solidFill>
                  <a:srgbClr val="FFFF99"/>
                </a:solidFill>
              </a:rPr>
              <a:t>First Piggyback Procedure</a:t>
            </a:r>
          </a:p>
        </p:txBody>
      </p:sp>
      <p:pic>
        <p:nvPicPr>
          <p:cNvPr id="30724" name="Picture 14"/>
          <p:cNvPicPr>
            <a:picLocks noChangeAspect="1" noChangeArrowheads="1"/>
          </p:cNvPicPr>
          <p:nvPr/>
        </p:nvPicPr>
        <p:blipFill>
          <a:blip r:embed="rId3" cstate="print"/>
          <a:srcRect/>
          <a:stretch>
            <a:fillRect/>
          </a:stretch>
        </p:blipFill>
        <p:spPr bwMode="auto">
          <a:xfrm>
            <a:off x="386503" y="2107243"/>
            <a:ext cx="3598613" cy="4215384"/>
          </a:xfrm>
          <a:prstGeom prst="rect">
            <a:avLst/>
          </a:prstGeom>
          <a:noFill/>
          <a:ln w="38100">
            <a:solidFill>
              <a:schemeClr val="accent6">
                <a:lumMod val="60000"/>
                <a:lumOff val="40000"/>
              </a:schemeClr>
            </a:solidFill>
            <a:miter lim="800000"/>
            <a:headEnd/>
            <a:tailEnd/>
          </a:ln>
        </p:spPr>
      </p:pic>
      <p:pic>
        <p:nvPicPr>
          <p:cNvPr id="30725" name="Picture 15"/>
          <p:cNvPicPr>
            <a:picLocks noChangeAspect="1" noChangeArrowheads="1"/>
          </p:cNvPicPr>
          <p:nvPr/>
        </p:nvPicPr>
        <p:blipFill>
          <a:blip r:embed="rId4" cstate="print"/>
          <a:srcRect/>
          <a:stretch>
            <a:fillRect/>
          </a:stretch>
        </p:blipFill>
        <p:spPr bwMode="auto">
          <a:xfrm>
            <a:off x="4281163" y="2095881"/>
            <a:ext cx="4524238" cy="4224528"/>
          </a:xfrm>
          <a:prstGeom prst="rect">
            <a:avLst/>
          </a:prstGeom>
          <a:noFill/>
          <a:ln w="38100">
            <a:solidFill>
              <a:schemeClr val="accent6">
                <a:lumMod val="60000"/>
                <a:lumOff val="40000"/>
              </a:schemeClr>
            </a:solidFill>
            <a:miter lim="800000"/>
            <a:headEnd/>
            <a:tailEnd/>
          </a:ln>
        </p:spPr>
      </p:pic>
      <p:sp>
        <p:nvSpPr>
          <p:cNvPr id="11" name="TextBox 10"/>
          <p:cNvSpPr txBox="1"/>
          <p:nvPr/>
        </p:nvSpPr>
        <p:spPr>
          <a:xfrm>
            <a:off x="6725265" y="6370681"/>
            <a:ext cx="2005780" cy="369332"/>
          </a:xfrm>
          <a:prstGeom prst="rect">
            <a:avLst/>
          </a:prstGeom>
          <a:noFill/>
        </p:spPr>
        <p:txBody>
          <a:bodyPr wrap="square" rtlCol="0">
            <a:spAutoFit/>
          </a:bodyPr>
          <a:lstStyle/>
          <a:p>
            <a:r>
              <a:rPr lang="en-US" b="1" i="1" dirty="0" err="1" smtClean="0">
                <a:solidFill>
                  <a:srgbClr val="FFFF99"/>
                </a:solidFill>
                <a:effectLst>
                  <a:outerShdw blurRad="38100" dist="38100" dir="2700000" algn="tl">
                    <a:srgbClr val="000000">
                      <a:alpha val="43137"/>
                    </a:srgbClr>
                  </a:outerShdw>
                </a:effectLst>
              </a:rPr>
              <a:t>Calne</a:t>
            </a:r>
            <a:r>
              <a:rPr lang="en-US" b="1" i="1" dirty="0" smtClean="0">
                <a:solidFill>
                  <a:srgbClr val="FFFF99"/>
                </a:solidFill>
                <a:effectLst>
                  <a:outerShdw blurRad="38100" dist="38100" dir="2700000" algn="tl">
                    <a:srgbClr val="000000">
                      <a:alpha val="43137"/>
                    </a:srgbClr>
                  </a:outerShdw>
                </a:effectLst>
              </a:rPr>
              <a:t>, BMJ 1968 </a:t>
            </a:r>
            <a:endParaRPr lang="en-US" b="1" dirty="0"/>
          </a:p>
        </p:txBody>
      </p:sp>
      <p:grpSp>
        <p:nvGrpSpPr>
          <p:cNvPr id="13" name="Group 12"/>
          <p:cNvGrpSpPr/>
          <p:nvPr/>
        </p:nvGrpSpPr>
        <p:grpSpPr>
          <a:xfrm>
            <a:off x="0" y="0"/>
            <a:ext cx="9144000" cy="890652"/>
            <a:chOff x="0" y="0"/>
            <a:chExt cx="9144000" cy="890652"/>
          </a:xfrm>
        </p:grpSpPr>
        <p:sp>
          <p:nvSpPr>
            <p:cNvPr id="14" name="Rectangle 1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2" name="TextBox 11"/>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7" name="Picture 16" descr="Geffen UCLA Medicine"/>
          <p:cNvPicPr>
            <a:picLocks noChangeAspect="1" noChangeArrowheads="1"/>
          </p:cNvPicPr>
          <p:nvPr/>
        </p:nvPicPr>
        <p:blipFill>
          <a:blip r:embed="rId5"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344394" y="2420388"/>
            <a:ext cx="8465519" cy="3192156"/>
          </a:xfrm>
          <a:prstGeom prst="rect">
            <a:avLst/>
          </a:prstGeom>
          <a:noFill/>
          <a:ln w="12700">
            <a:noFill/>
            <a:miter lim="800000"/>
            <a:headEnd/>
            <a:tailEnd/>
          </a:ln>
        </p:spPr>
        <p:txBody>
          <a:bodyPr wrap="square" tIns="44450" rIns="90488" bIns="44450">
            <a:spAutoFit/>
          </a:bodyPr>
          <a:lstStyle/>
          <a:p>
            <a:pPr marL="290513" indent="-290513" algn="l" eaLnBrk="0" hangingPunct="0">
              <a:lnSpc>
                <a:spcPct val="140000"/>
              </a:lnSpc>
              <a:buClr>
                <a:srgbClr val="FF9900"/>
              </a:buClr>
              <a:buFontTx/>
              <a:buChar char="•"/>
            </a:pPr>
            <a:r>
              <a:rPr lang="en-US" sz="3600" dirty="0"/>
              <a:t>Transplantation </a:t>
            </a:r>
            <a:r>
              <a:rPr lang="en-US" sz="3600" dirty="0" smtClean="0"/>
              <a:t>limited by </a:t>
            </a:r>
            <a:r>
              <a:rPr lang="en-US" sz="3600" dirty="0"/>
              <a:t>l</a:t>
            </a:r>
            <a:r>
              <a:rPr lang="en-US" sz="3600" dirty="0" smtClean="0"/>
              <a:t>ack </a:t>
            </a:r>
            <a:r>
              <a:rPr lang="en-US" sz="3600" dirty="0"/>
              <a:t>of </a:t>
            </a:r>
            <a:r>
              <a:rPr lang="en-US" sz="3600" dirty="0" smtClean="0"/>
              <a:t>    suitable donors - especially </a:t>
            </a:r>
            <a:r>
              <a:rPr lang="en-US" sz="3600" dirty="0"/>
              <a:t>for </a:t>
            </a:r>
            <a:r>
              <a:rPr lang="en-US" sz="3600" dirty="0" smtClean="0"/>
              <a:t>children</a:t>
            </a:r>
            <a:endParaRPr lang="en-US" sz="3600" dirty="0"/>
          </a:p>
          <a:p>
            <a:pPr marL="290513" indent="-290513" algn="l" eaLnBrk="0" hangingPunct="0">
              <a:lnSpc>
                <a:spcPct val="140000"/>
              </a:lnSpc>
              <a:buClr>
                <a:srgbClr val="FF9900"/>
              </a:buClr>
              <a:buFontTx/>
              <a:buChar char="•"/>
            </a:pPr>
            <a:r>
              <a:rPr lang="en-US" sz="3600" dirty="0"/>
              <a:t>Led to </a:t>
            </a:r>
            <a:r>
              <a:rPr lang="en-US" sz="3600" dirty="0" smtClean="0"/>
              <a:t>technical </a:t>
            </a:r>
            <a:r>
              <a:rPr lang="en-US" sz="3600" dirty="0"/>
              <a:t>a</a:t>
            </a:r>
            <a:r>
              <a:rPr lang="en-US" sz="3600" dirty="0" smtClean="0"/>
              <a:t>dvances </a:t>
            </a:r>
            <a:r>
              <a:rPr lang="en-US" sz="3600" dirty="0"/>
              <a:t>in </a:t>
            </a:r>
            <a:r>
              <a:rPr lang="en-US" sz="3600" dirty="0" smtClean="0"/>
              <a:t>partial     graft </a:t>
            </a:r>
            <a:r>
              <a:rPr lang="en-US" sz="3600" dirty="0"/>
              <a:t>t</a:t>
            </a:r>
            <a:r>
              <a:rPr lang="en-US" sz="3600" dirty="0" smtClean="0"/>
              <a:t>ransplantation</a:t>
            </a:r>
            <a:endParaRPr lang="en-US" sz="3600" dirty="0">
              <a:latin typeface="Times New Roman" pitchFamily="18" charset="0"/>
            </a:endParaRPr>
          </a:p>
        </p:txBody>
      </p:sp>
      <p:sp>
        <p:nvSpPr>
          <p:cNvPr id="10" name="Rectangle 39"/>
          <p:cNvSpPr>
            <a:spLocks noChangeArrowheads="1"/>
          </p:cNvSpPr>
          <p:nvPr/>
        </p:nvSpPr>
        <p:spPr bwMode="auto">
          <a:xfrm>
            <a:off x="0" y="1171713"/>
            <a:ext cx="9144000" cy="677108"/>
          </a:xfrm>
          <a:prstGeom prst="rect">
            <a:avLst/>
          </a:prstGeom>
          <a:noFill/>
          <a:ln w="9525">
            <a:noFill/>
            <a:miter lim="800000"/>
            <a:headEnd/>
            <a:tailEnd/>
          </a:ln>
          <a:effectLst/>
        </p:spPr>
        <p:txBody>
          <a:bodyPr>
            <a:spAutoFit/>
          </a:bodyPr>
          <a:lstStyle/>
          <a:p>
            <a:pPr algn="ctr" eaLnBrk="0" hangingPunct="0">
              <a:defRPr/>
            </a:pPr>
            <a:r>
              <a:rPr lang="en-US" sz="3800" b="1" dirty="0">
                <a:solidFill>
                  <a:srgbClr val="FFFF99"/>
                </a:solidFill>
              </a:rPr>
              <a:t>Donor Shortage</a:t>
            </a:r>
          </a:p>
        </p:txBody>
      </p:sp>
      <p:grpSp>
        <p:nvGrpSpPr>
          <p:cNvPr id="13" name="Group 12"/>
          <p:cNvGrpSpPr/>
          <p:nvPr/>
        </p:nvGrpSpPr>
        <p:grpSpPr>
          <a:xfrm>
            <a:off x="0" y="0"/>
            <a:ext cx="9144000" cy="890652"/>
            <a:chOff x="0" y="0"/>
            <a:chExt cx="9144000" cy="890652"/>
          </a:xfrm>
        </p:grpSpPr>
        <p:sp>
          <p:nvSpPr>
            <p:cNvPr id="14" name="Rectangle 1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1" name="TextBox 10"/>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9" name="Picture 8"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6740" name="Text Box 4"/>
          <p:cNvSpPr txBox="1">
            <a:spLocks noChangeArrowheads="1"/>
          </p:cNvSpPr>
          <p:nvPr/>
        </p:nvSpPr>
        <p:spPr bwMode="auto">
          <a:xfrm>
            <a:off x="1813874" y="960625"/>
            <a:ext cx="5516254" cy="1138773"/>
          </a:xfrm>
          <a:prstGeom prst="rect">
            <a:avLst/>
          </a:prstGeom>
          <a:noFill/>
          <a:ln w="12700">
            <a:noFill/>
            <a:miter lim="800000"/>
            <a:headEnd type="none" w="sm" len="sm"/>
            <a:tailEnd type="none" w="sm" len="sm"/>
          </a:ln>
          <a:effectLst/>
        </p:spPr>
        <p:txBody>
          <a:bodyPr wrap="none">
            <a:spAutoFit/>
          </a:bodyPr>
          <a:lstStyle/>
          <a:p>
            <a:pPr algn="ctr" eaLnBrk="0" hangingPunct="0">
              <a:defRPr/>
            </a:pPr>
            <a:r>
              <a:rPr lang="en-US" sz="3400" b="1" dirty="0">
                <a:solidFill>
                  <a:srgbClr val="FFFF99"/>
                </a:solidFill>
                <a:effectLst>
                  <a:outerShdw blurRad="38100" dist="38100" dir="2700000" algn="tl">
                    <a:srgbClr val="000000"/>
                  </a:outerShdw>
                </a:effectLst>
              </a:rPr>
              <a:t>First Reduced </a:t>
            </a:r>
            <a:r>
              <a:rPr lang="en-US" sz="3400" b="1" dirty="0" smtClean="0">
                <a:solidFill>
                  <a:srgbClr val="FFFF99"/>
                </a:solidFill>
                <a:effectLst>
                  <a:outerShdw blurRad="38100" dist="38100" dir="2700000" algn="tl">
                    <a:srgbClr val="000000"/>
                  </a:outerShdw>
                </a:effectLst>
              </a:rPr>
              <a:t>Sized </a:t>
            </a:r>
            <a:r>
              <a:rPr lang="en-US" sz="3400" b="1" dirty="0">
                <a:solidFill>
                  <a:srgbClr val="FFFF99"/>
                </a:solidFill>
                <a:effectLst>
                  <a:outerShdw blurRad="38100" dist="38100" dir="2700000" algn="tl">
                    <a:srgbClr val="000000"/>
                  </a:outerShdw>
                </a:effectLst>
              </a:rPr>
              <a:t>Graft</a:t>
            </a:r>
          </a:p>
          <a:p>
            <a:pPr algn="ctr" eaLnBrk="0" hangingPunct="0">
              <a:defRPr/>
            </a:pPr>
            <a:r>
              <a:rPr lang="en-US" sz="3400" b="1" dirty="0" smtClean="0">
                <a:solidFill>
                  <a:srgbClr val="FFFF99"/>
                </a:solidFill>
                <a:effectLst>
                  <a:outerShdw blurRad="38100" dist="38100" dir="2700000" algn="tl">
                    <a:srgbClr val="000000"/>
                  </a:outerShdw>
                </a:effectLst>
              </a:rPr>
              <a:t>Villejuif, France 1981</a:t>
            </a:r>
            <a:endParaRPr lang="en-US" sz="3400" b="1" dirty="0">
              <a:solidFill>
                <a:srgbClr val="FFFF99"/>
              </a:solidFill>
              <a:effectLst>
                <a:outerShdw blurRad="38100" dist="38100" dir="2700000" algn="tl">
                  <a:srgbClr val="000000"/>
                </a:outerShdw>
              </a:effectLst>
            </a:endParaRPr>
          </a:p>
        </p:txBody>
      </p:sp>
      <p:sp>
        <p:nvSpPr>
          <p:cNvPr id="9" name="Text Box 4"/>
          <p:cNvSpPr txBox="1">
            <a:spLocks noChangeArrowheads="1"/>
          </p:cNvSpPr>
          <p:nvPr/>
        </p:nvSpPr>
        <p:spPr bwMode="auto">
          <a:xfrm>
            <a:off x="494122" y="5936844"/>
            <a:ext cx="2443298" cy="523220"/>
          </a:xfrm>
          <a:prstGeom prst="rect">
            <a:avLst/>
          </a:prstGeom>
          <a:noFill/>
          <a:ln w="12700">
            <a:noFill/>
            <a:miter lim="800000"/>
            <a:headEnd type="none" w="sm" len="sm"/>
            <a:tailEnd type="none" w="sm" len="sm"/>
          </a:ln>
          <a:effectLst/>
        </p:spPr>
        <p:txBody>
          <a:bodyPr wrap="none">
            <a:spAutoFit/>
          </a:bodyPr>
          <a:lstStyle/>
          <a:p>
            <a:pPr algn="ctr" eaLnBrk="0" hangingPunct="0">
              <a:defRPr/>
            </a:pPr>
            <a:r>
              <a:rPr lang="en-US" sz="2800" i="1" dirty="0" smtClean="0">
                <a:solidFill>
                  <a:srgbClr val="FFFF99"/>
                </a:solidFill>
              </a:rPr>
              <a:t>Henri </a:t>
            </a:r>
            <a:r>
              <a:rPr lang="en-US" sz="2800" i="1" dirty="0">
                <a:solidFill>
                  <a:srgbClr val="FFFF99"/>
                </a:solidFill>
              </a:rPr>
              <a:t>Bismuth</a:t>
            </a:r>
          </a:p>
        </p:txBody>
      </p:sp>
      <p:pic>
        <p:nvPicPr>
          <p:cNvPr id="346116" name="Picture 1"/>
          <p:cNvPicPr>
            <a:picLocks noChangeAspect="1"/>
          </p:cNvPicPr>
          <p:nvPr/>
        </p:nvPicPr>
        <p:blipFill>
          <a:blip r:embed="rId2" cstate="print"/>
          <a:srcRect/>
          <a:stretch>
            <a:fillRect/>
          </a:stretch>
        </p:blipFill>
        <p:spPr bwMode="auto">
          <a:xfrm>
            <a:off x="483658" y="2258090"/>
            <a:ext cx="2441721" cy="3630168"/>
          </a:xfrm>
          <a:prstGeom prst="rect">
            <a:avLst/>
          </a:prstGeom>
          <a:noFill/>
          <a:ln w="38100">
            <a:solidFill>
              <a:schemeClr val="accent6">
                <a:lumMod val="60000"/>
                <a:lumOff val="40000"/>
              </a:schemeClr>
            </a:solidFill>
            <a:miter lim="800000"/>
            <a:headEnd/>
            <a:tailEnd/>
          </a:ln>
        </p:spPr>
      </p:pic>
      <p:sp>
        <p:nvSpPr>
          <p:cNvPr id="3" name="TextBox 2"/>
          <p:cNvSpPr txBox="1"/>
          <p:nvPr/>
        </p:nvSpPr>
        <p:spPr>
          <a:xfrm>
            <a:off x="2948292" y="2227084"/>
            <a:ext cx="5724805" cy="3675888"/>
          </a:xfrm>
          <a:prstGeom prst="rect">
            <a:avLst/>
          </a:prstGeom>
          <a:solidFill>
            <a:schemeClr val="tx1"/>
          </a:solidFill>
          <a:ln w="38100">
            <a:solidFill>
              <a:schemeClr val="accent6">
                <a:lumMod val="60000"/>
                <a:lumOff val="40000"/>
              </a:schemeClr>
            </a:solidFill>
          </a:ln>
        </p:spPr>
        <p:txBody>
          <a:bodyPr wrap="square" rtlCol="0">
            <a:spAutoFit/>
          </a:bodyPr>
          <a:lstStyle/>
          <a:p>
            <a:pPr algn="l"/>
            <a:r>
              <a:rPr lang="en-US" sz="2800" dirty="0" smtClean="0">
                <a:solidFill>
                  <a:schemeClr val="bg1"/>
                </a:solidFill>
                <a:effectLst/>
                <a:latin typeface="Times" panose="02020603050405020304" pitchFamily="18" charset="0"/>
                <a:cs typeface="Times" panose="02020603050405020304" pitchFamily="18" charset="0"/>
              </a:rPr>
              <a:t>Reduced-sized </a:t>
            </a:r>
            <a:r>
              <a:rPr lang="en-US" sz="2800" dirty="0" err="1" smtClean="0">
                <a:solidFill>
                  <a:schemeClr val="bg1"/>
                </a:solidFill>
                <a:effectLst/>
                <a:latin typeface="Times" panose="02020603050405020304" pitchFamily="18" charset="0"/>
                <a:cs typeface="Times" panose="02020603050405020304" pitchFamily="18" charset="0"/>
              </a:rPr>
              <a:t>orthotopic</a:t>
            </a:r>
            <a:r>
              <a:rPr lang="en-US" sz="2800" dirty="0" smtClean="0">
                <a:solidFill>
                  <a:schemeClr val="bg1"/>
                </a:solidFill>
                <a:effectLst/>
                <a:latin typeface="Times" panose="02020603050405020304" pitchFamily="18" charset="0"/>
                <a:cs typeface="Times" panose="02020603050405020304" pitchFamily="18" charset="0"/>
              </a:rPr>
              <a:t> liver graft in hepatic transplantation in children</a:t>
            </a:r>
          </a:p>
          <a:p>
            <a:pPr algn="l"/>
            <a:endParaRPr lang="en-US" sz="1600" dirty="0" smtClean="0">
              <a:solidFill>
                <a:schemeClr val="bg1"/>
              </a:solidFill>
              <a:effectLst/>
              <a:latin typeface="Times" panose="02020603050405020304" pitchFamily="18" charset="0"/>
              <a:cs typeface="Times" panose="02020603050405020304" pitchFamily="18" charset="0"/>
            </a:endParaRPr>
          </a:p>
          <a:p>
            <a:pPr algn="l"/>
            <a:r>
              <a:rPr lang="en-US" sz="1050" b="1" dirty="0" smtClean="0">
                <a:solidFill>
                  <a:schemeClr val="bg1"/>
                </a:solidFill>
                <a:effectLst/>
                <a:latin typeface="Times" panose="02020603050405020304" pitchFamily="18" charset="0"/>
                <a:cs typeface="Times" panose="02020603050405020304" pitchFamily="18" charset="0"/>
              </a:rPr>
              <a:t>H. Bismuth, M.D., and D. </a:t>
            </a:r>
            <a:r>
              <a:rPr lang="en-US" sz="1050" b="1" dirty="0" err="1" smtClean="0">
                <a:solidFill>
                  <a:schemeClr val="bg1"/>
                </a:solidFill>
                <a:effectLst/>
                <a:latin typeface="Times" panose="02020603050405020304" pitchFamily="18" charset="0"/>
                <a:cs typeface="Times" panose="02020603050405020304" pitchFamily="18" charset="0"/>
              </a:rPr>
              <a:t>Houssin</a:t>
            </a:r>
            <a:r>
              <a:rPr lang="en-US" sz="1050" b="1" dirty="0" smtClean="0">
                <a:solidFill>
                  <a:schemeClr val="bg1"/>
                </a:solidFill>
                <a:effectLst/>
                <a:latin typeface="Times" panose="02020603050405020304" pitchFamily="18" charset="0"/>
                <a:cs typeface="Times" panose="02020603050405020304" pitchFamily="18" charset="0"/>
              </a:rPr>
              <a:t>, M.D., </a:t>
            </a:r>
            <a:r>
              <a:rPr lang="en-US" sz="1050" b="1" i="1" dirty="0" smtClean="0">
                <a:solidFill>
                  <a:schemeClr val="bg1"/>
                </a:solidFill>
                <a:effectLst/>
                <a:latin typeface="Times" panose="02020603050405020304" pitchFamily="18" charset="0"/>
                <a:cs typeface="Times" panose="02020603050405020304" pitchFamily="18" charset="0"/>
              </a:rPr>
              <a:t>Villejuif, France </a:t>
            </a:r>
          </a:p>
          <a:p>
            <a:pPr algn="l"/>
            <a:endParaRPr lang="en-US" sz="1050" b="1" i="1" dirty="0" smtClean="0">
              <a:solidFill>
                <a:schemeClr val="bg1"/>
              </a:solidFill>
              <a:effectLst/>
              <a:latin typeface="Times" panose="02020603050405020304" pitchFamily="18" charset="0"/>
              <a:cs typeface="Times" panose="02020603050405020304" pitchFamily="18" charset="0"/>
            </a:endParaRPr>
          </a:p>
          <a:p>
            <a:pPr algn="l"/>
            <a:endParaRPr lang="en-US" sz="1050" b="1" i="1" dirty="0">
              <a:solidFill>
                <a:schemeClr val="bg1"/>
              </a:solidFill>
              <a:effectLst/>
              <a:latin typeface="Times" panose="02020603050405020304" pitchFamily="18" charset="0"/>
              <a:cs typeface="Times" panose="02020603050405020304" pitchFamily="18" charset="0"/>
            </a:endParaRPr>
          </a:p>
          <a:p>
            <a:pPr algn="l"/>
            <a:endParaRPr lang="en-US" sz="1050" b="1" i="1" dirty="0" smtClean="0">
              <a:solidFill>
                <a:schemeClr val="bg1"/>
              </a:solidFill>
              <a:effectLst/>
              <a:latin typeface="Times" panose="02020603050405020304" pitchFamily="18" charset="0"/>
              <a:cs typeface="Times" panose="02020603050405020304" pitchFamily="18" charset="0"/>
            </a:endParaRPr>
          </a:p>
          <a:p>
            <a:pPr algn="l"/>
            <a:endParaRPr lang="en-US" sz="1050" b="1" i="1" dirty="0">
              <a:solidFill>
                <a:schemeClr val="bg1"/>
              </a:solidFill>
              <a:effectLst/>
              <a:latin typeface="Times" panose="02020603050405020304" pitchFamily="18" charset="0"/>
              <a:cs typeface="Times" panose="02020603050405020304" pitchFamily="18" charset="0"/>
            </a:endParaRPr>
          </a:p>
          <a:p>
            <a:pPr algn="l"/>
            <a:endParaRPr lang="en-US" sz="1050" b="1" i="1" dirty="0" smtClean="0">
              <a:solidFill>
                <a:schemeClr val="bg1"/>
              </a:solidFill>
              <a:effectLst/>
              <a:latin typeface="Times" panose="02020603050405020304" pitchFamily="18" charset="0"/>
              <a:cs typeface="Times" panose="02020603050405020304" pitchFamily="18" charset="0"/>
            </a:endParaRPr>
          </a:p>
          <a:p>
            <a:pPr algn="l"/>
            <a:endParaRPr lang="en-US" sz="1050" b="1" i="1" dirty="0">
              <a:solidFill>
                <a:schemeClr val="bg1"/>
              </a:solidFill>
              <a:effectLst/>
              <a:latin typeface="Times" panose="02020603050405020304" pitchFamily="18" charset="0"/>
              <a:cs typeface="Times" panose="02020603050405020304" pitchFamily="18" charset="0"/>
            </a:endParaRPr>
          </a:p>
          <a:p>
            <a:pPr algn="l"/>
            <a:endParaRPr lang="en-US" sz="1050" b="1" i="1" dirty="0" smtClean="0">
              <a:solidFill>
                <a:schemeClr val="bg1"/>
              </a:solidFill>
              <a:effectLst/>
              <a:latin typeface="Times" panose="02020603050405020304" pitchFamily="18" charset="0"/>
              <a:cs typeface="Times" panose="02020603050405020304" pitchFamily="18" charset="0"/>
            </a:endParaRPr>
          </a:p>
          <a:p>
            <a:pPr algn="l"/>
            <a:endParaRPr lang="en-US" sz="1050" b="1" i="1" dirty="0">
              <a:solidFill>
                <a:schemeClr val="bg1"/>
              </a:solidFill>
              <a:effectLst/>
              <a:latin typeface="Times" panose="02020603050405020304" pitchFamily="18" charset="0"/>
              <a:cs typeface="Times" panose="02020603050405020304" pitchFamily="18" charset="0"/>
            </a:endParaRPr>
          </a:p>
          <a:p>
            <a:pPr algn="l"/>
            <a:endParaRPr lang="en-US" sz="1050" b="1" i="1" dirty="0" smtClean="0">
              <a:solidFill>
                <a:schemeClr val="bg1"/>
              </a:solidFill>
              <a:effectLst/>
              <a:latin typeface="Times" panose="02020603050405020304" pitchFamily="18" charset="0"/>
              <a:cs typeface="Times" panose="02020603050405020304" pitchFamily="18" charset="0"/>
            </a:endParaRPr>
          </a:p>
          <a:p>
            <a:pPr algn="l"/>
            <a:endParaRPr lang="en-US" sz="1050" b="1" i="1" dirty="0">
              <a:solidFill>
                <a:schemeClr val="bg1"/>
              </a:solidFill>
              <a:effectLst/>
              <a:latin typeface="Times" panose="02020603050405020304" pitchFamily="18" charset="0"/>
              <a:cs typeface="Times" panose="02020603050405020304" pitchFamily="18" charset="0"/>
            </a:endParaRPr>
          </a:p>
          <a:p>
            <a:pPr algn="l"/>
            <a:endParaRPr lang="en-US" sz="1050" b="1" i="1" dirty="0" smtClean="0">
              <a:solidFill>
                <a:schemeClr val="bg1"/>
              </a:solidFill>
              <a:effectLst/>
              <a:latin typeface="Times" panose="02020603050405020304" pitchFamily="18" charset="0"/>
              <a:cs typeface="Times" panose="02020603050405020304" pitchFamily="18" charset="0"/>
            </a:endParaRPr>
          </a:p>
          <a:p>
            <a:pPr algn="l"/>
            <a:endParaRPr lang="en-US" sz="1050" b="1" i="1" dirty="0">
              <a:solidFill>
                <a:schemeClr val="bg1"/>
              </a:solidFill>
              <a:effectLst/>
              <a:latin typeface="Times" panose="02020603050405020304" pitchFamily="18" charset="0"/>
              <a:cs typeface="Times" panose="02020603050405020304" pitchFamily="18" charset="0"/>
            </a:endParaRPr>
          </a:p>
          <a:p>
            <a:pPr algn="l"/>
            <a:endParaRPr lang="en-US" sz="1050" b="1" i="1" dirty="0" smtClean="0">
              <a:solidFill>
                <a:schemeClr val="bg1"/>
              </a:solidFill>
              <a:effectLst/>
              <a:latin typeface="Times" panose="02020603050405020304" pitchFamily="18" charset="0"/>
              <a:cs typeface="Times" panose="02020603050405020304" pitchFamily="18" charset="0"/>
            </a:endParaRPr>
          </a:p>
          <a:p>
            <a:pPr algn="l"/>
            <a:endParaRPr lang="en-US" sz="1050" b="1" i="1" dirty="0">
              <a:solidFill>
                <a:schemeClr val="bg1"/>
              </a:solidFill>
              <a:effectLst/>
              <a:latin typeface="Times" panose="02020603050405020304" pitchFamily="18" charset="0"/>
              <a:cs typeface="Times" panose="02020603050405020304" pitchFamily="18" charset="0"/>
            </a:endParaRPr>
          </a:p>
          <a:p>
            <a:pPr algn="l"/>
            <a:endParaRPr lang="en-US" sz="1050" b="1" i="1" dirty="0">
              <a:solidFill>
                <a:schemeClr val="bg1"/>
              </a:solidFill>
              <a:effectLst/>
              <a:latin typeface="Times" panose="02020603050405020304" pitchFamily="18" charset="0"/>
              <a:cs typeface="Times" panose="02020603050405020304" pitchFamily="18" charset="0"/>
            </a:endParaRPr>
          </a:p>
        </p:txBody>
      </p:sp>
      <p:sp>
        <p:nvSpPr>
          <p:cNvPr id="4" name="TextBox 3"/>
          <p:cNvSpPr txBox="1"/>
          <p:nvPr/>
        </p:nvSpPr>
        <p:spPr>
          <a:xfrm>
            <a:off x="6483944" y="3241978"/>
            <a:ext cx="1294411" cy="338554"/>
          </a:xfrm>
          <a:prstGeom prst="rect">
            <a:avLst/>
          </a:prstGeom>
          <a:noFill/>
        </p:spPr>
        <p:txBody>
          <a:bodyPr wrap="square" rtlCol="0">
            <a:spAutoFit/>
          </a:bodyPr>
          <a:lstStyle/>
          <a:p>
            <a:r>
              <a:rPr lang="en-US" sz="800" i="1" dirty="0" smtClean="0">
                <a:solidFill>
                  <a:schemeClr val="bg1"/>
                </a:solidFill>
                <a:latin typeface="Times" panose="02020603050405020304" pitchFamily="18" charset="0"/>
                <a:cs typeface="Times" panose="02020603050405020304" pitchFamily="18" charset="0"/>
              </a:rPr>
              <a:t>Surgery</a:t>
            </a:r>
          </a:p>
          <a:p>
            <a:r>
              <a:rPr lang="en-US" sz="800" i="1" dirty="0" smtClean="0">
                <a:solidFill>
                  <a:schemeClr val="bg1"/>
                </a:solidFill>
                <a:latin typeface="Times" panose="02020603050405020304" pitchFamily="18" charset="0"/>
                <a:cs typeface="Times" panose="02020603050405020304" pitchFamily="18" charset="0"/>
              </a:rPr>
              <a:t>March 1984</a:t>
            </a:r>
            <a:endParaRPr lang="en-US" sz="800" i="1" dirty="0">
              <a:solidFill>
                <a:schemeClr val="bg1"/>
              </a:solidFill>
              <a:latin typeface="Times" panose="02020603050405020304" pitchFamily="18" charset="0"/>
              <a:cs typeface="Times" panose="02020603050405020304" pitchFamily="18" charset="0"/>
            </a:endParaRPr>
          </a:p>
        </p:txBody>
      </p:sp>
      <p:sp>
        <p:nvSpPr>
          <p:cNvPr id="15" name="TextBox 14"/>
          <p:cNvSpPr txBox="1"/>
          <p:nvPr/>
        </p:nvSpPr>
        <p:spPr>
          <a:xfrm>
            <a:off x="7313219" y="3240003"/>
            <a:ext cx="1294411" cy="338554"/>
          </a:xfrm>
          <a:prstGeom prst="rect">
            <a:avLst/>
          </a:prstGeom>
          <a:noFill/>
        </p:spPr>
        <p:txBody>
          <a:bodyPr wrap="square" rtlCol="0">
            <a:spAutoFit/>
          </a:bodyPr>
          <a:lstStyle/>
          <a:p>
            <a:r>
              <a:rPr lang="en-US" sz="800" i="1" dirty="0" smtClean="0">
                <a:solidFill>
                  <a:schemeClr val="bg1"/>
                </a:solidFill>
                <a:latin typeface="Times" panose="02020603050405020304" pitchFamily="18" charset="0"/>
                <a:cs typeface="Times" panose="02020603050405020304" pitchFamily="18" charset="0"/>
              </a:rPr>
              <a:t>Volume 95</a:t>
            </a:r>
          </a:p>
          <a:p>
            <a:r>
              <a:rPr lang="en-US" sz="800" i="1" dirty="0" smtClean="0">
                <a:solidFill>
                  <a:schemeClr val="bg1"/>
                </a:solidFill>
                <a:latin typeface="Times" panose="02020603050405020304" pitchFamily="18" charset="0"/>
                <a:cs typeface="Times" panose="02020603050405020304" pitchFamily="18" charset="0"/>
              </a:rPr>
              <a:t>Number 3</a:t>
            </a:r>
            <a:endParaRPr lang="en-US" sz="800" i="1" dirty="0">
              <a:solidFill>
                <a:schemeClr val="bg1"/>
              </a:solidFill>
              <a:latin typeface="Times" panose="02020603050405020304" pitchFamily="18" charset="0"/>
              <a:cs typeface="Times" panose="02020603050405020304" pitchFamily="18" charset="0"/>
            </a:endParaRPr>
          </a:p>
        </p:txBody>
      </p:sp>
      <p:cxnSp>
        <p:nvCxnSpPr>
          <p:cNvPr id="7" name="Straight Connector 6"/>
          <p:cNvCxnSpPr/>
          <p:nvPr/>
        </p:nvCxnSpPr>
        <p:spPr bwMode="auto">
          <a:xfrm>
            <a:off x="7588327" y="3263753"/>
            <a:ext cx="0" cy="338554"/>
          </a:xfrm>
          <a:prstGeom prst="line">
            <a:avLst/>
          </a:prstGeom>
          <a:noFill/>
          <a:ln w="9525" cap="flat" cmpd="sng" algn="ctr">
            <a:solidFill>
              <a:schemeClr val="bg2"/>
            </a:solidFill>
            <a:prstDash val="solid"/>
            <a:round/>
            <a:headEnd type="none" w="med" len="med"/>
            <a:tailEnd type="none" w="med" len="med"/>
          </a:ln>
          <a:effectLst/>
        </p:spPr>
      </p:cxnSp>
      <p:pic>
        <p:nvPicPr>
          <p:cNvPr id="346118" name="Picture 10"/>
          <p:cNvPicPr>
            <a:picLocks noChangeAspect="1" noChangeArrowheads="1"/>
          </p:cNvPicPr>
          <p:nvPr/>
        </p:nvPicPr>
        <p:blipFill>
          <a:blip r:embed="rId3" cstate="print"/>
          <a:srcRect/>
          <a:stretch>
            <a:fillRect/>
          </a:stretch>
        </p:blipFill>
        <p:spPr bwMode="auto">
          <a:xfrm>
            <a:off x="5477252" y="3739814"/>
            <a:ext cx="1434817" cy="1992247"/>
          </a:xfrm>
          <a:prstGeom prst="rect">
            <a:avLst/>
          </a:prstGeom>
          <a:noFill/>
          <a:ln w="38100">
            <a:noFill/>
            <a:miter lim="800000"/>
            <a:headEnd/>
            <a:tailEnd/>
          </a:ln>
        </p:spPr>
      </p:pic>
      <p:grpSp>
        <p:nvGrpSpPr>
          <p:cNvPr id="16" name="Group 15"/>
          <p:cNvGrpSpPr/>
          <p:nvPr/>
        </p:nvGrpSpPr>
        <p:grpSpPr>
          <a:xfrm>
            <a:off x="0" y="0"/>
            <a:ext cx="9144000" cy="890652"/>
            <a:chOff x="0" y="0"/>
            <a:chExt cx="9144000" cy="890652"/>
          </a:xfrm>
        </p:grpSpPr>
        <p:sp>
          <p:nvSpPr>
            <p:cNvPr id="17" name="Rectangle 16"/>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21" name="TextBox 20"/>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20" name="Picture 19" descr="Geffen UCLA Medicine"/>
          <p:cNvPicPr>
            <a:picLocks noChangeAspect="1" noChangeArrowheads="1"/>
          </p:cNvPicPr>
          <p:nvPr/>
        </p:nvPicPr>
        <p:blipFill>
          <a:blip r:embed="rId4"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7137" name="Rectangle 12"/>
          <p:cNvSpPr>
            <a:spLocks noChangeArrowheads="1"/>
          </p:cNvSpPr>
          <p:nvPr/>
        </p:nvSpPr>
        <p:spPr bwMode="auto">
          <a:xfrm>
            <a:off x="3466039" y="2676776"/>
            <a:ext cx="5064351" cy="3399310"/>
          </a:xfrm>
          <a:prstGeom prst="rect">
            <a:avLst/>
          </a:prstGeom>
          <a:solidFill>
            <a:schemeClr val="tx1"/>
          </a:solidFill>
          <a:ln w="38100">
            <a:solidFill>
              <a:schemeClr val="accent6">
                <a:lumMod val="60000"/>
                <a:lumOff val="40000"/>
              </a:schemeClr>
            </a:solidFill>
            <a:miter lim="800000"/>
            <a:headEnd/>
            <a:tailEnd/>
          </a:ln>
        </p:spPr>
        <p:txBody>
          <a:bodyPr wrap="none" anchor="ctr"/>
          <a:lstStyle/>
          <a:p>
            <a:endParaRPr lang="en-US"/>
          </a:p>
        </p:txBody>
      </p:sp>
      <p:sp>
        <p:nvSpPr>
          <p:cNvPr id="1396740" name="Text Box 4"/>
          <p:cNvSpPr txBox="1">
            <a:spLocks noChangeArrowheads="1"/>
          </p:cNvSpPr>
          <p:nvPr/>
        </p:nvSpPr>
        <p:spPr bwMode="auto">
          <a:xfrm>
            <a:off x="1728112" y="903950"/>
            <a:ext cx="5687776" cy="1138773"/>
          </a:xfrm>
          <a:prstGeom prst="rect">
            <a:avLst/>
          </a:prstGeom>
          <a:noFill/>
          <a:ln w="12700">
            <a:noFill/>
            <a:miter lim="800000"/>
            <a:headEnd type="none" w="sm" len="sm"/>
            <a:tailEnd type="none" w="sm" len="sm"/>
          </a:ln>
          <a:effectLst/>
        </p:spPr>
        <p:txBody>
          <a:bodyPr wrap="none">
            <a:spAutoFit/>
          </a:bodyPr>
          <a:lstStyle/>
          <a:p>
            <a:pPr algn="ctr" eaLnBrk="0" hangingPunct="0">
              <a:defRPr/>
            </a:pPr>
            <a:r>
              <a:rPr lang="en-US" sz="3400" b="1" dirty="0">
                <a:solidFill>
                  <a:srgbClr val="FFFF99"/>
                </a:solidFill>
              </a:rPr>
              <a:t>First Split Liver Transplant</a:t>
            </a:r>
          </a:p>
          <a:p>
            <a:pPr algn="ctr" eaLnBrk="0" hangingPunct="0">
              <a:defRPr/>
            </a:pPr>
            <a:r>
              <a:rPr lang="en-US" sz="3400" b="1" dirty="0" smtClean="0">
                <a:solidFill>
                  <a:srgbClr val="FFFF99"/>
                </a:solidFill>
              </a:rPr>
              <a:t>Hannover, Germany </a:t>
            </a:r>
            <a:r>
              <a:rPr lang="en-US" sz="3400" b="1" dirty="0">
                <a:solidFill>
                  <a:srgbClr val="FFFF99"/>
                </a:solidFill>
              </a:rPr>
              <a:t>1988</a:t>
            </a:r>
          </a:p>
        </p:txBody>
      </p:sp>
      <p:pic>
        <p:nvPicPr>
          <p:cNvPr id="347143" name="Picture 10"/>
          <p:cNvPicPr>
            <a:picLocks noChangeAspect="1" noChangeArrowheads="1"/>
          </p:cNvPicPr>
          <p:nvPr/>
        </p:nvPicPr>
        <p:blipFill>
          <a:blip r:embed="rId2" cstate="print"/>
          <a:srcRect/>
          <a:stretch>
            <a:fillRect/>
          </a:stretch>
        </p:blipFill>
        <p:spPr bwMode="auto">
          <a:xfrm>
            <a:off x="3474568" y="2044300"/>
            <a:ext cx="5039494" cy="2144984"/>
          </a:xfrm>
          <a:prstGeom prst="rect">
            <a:avLst/>
          </a:prstGeom>
          <a:noFill/>
          <a:ln w="38100">
            <a:solidFill>
              <a:schemeClr val="accent6">
                <a:lumMod val="60000"/>
                <a:lumOff val="40000"/>
              </a:schemeClr>
            </a:solidFill>
            <a:miter lim="800000"/>
            <a:headEnd/>
            <a:tailEnd/>
          </a:ln>
        </p:spPr>
      </p:pic>
      <p:pic>
        <p:nvPicPr>
          <p:cNvPr id="347142" name="Picture 9"/>
          <p:cNvPicPr>
            <a:picLocks noChangeAspect="1" noChangeArrowheads="1"/>
          </p:cNvPicPr>
          <p:nvPr/>
        </p:nvPicPr>
        <p:blipFill>
          <a:blip r:embed="rId3" cstate="print"/>
          <a:srcRect/>
          <a:stretch>
            <a:fillRect/>
          </a:stretch>
        </p:blipFill>
        <p:spPr bwMode="auto">
          <a:xfrm>
            <a:off x="6769290" y="4419582"/>
            <a:ext cx="1207061" cy="1497277"/>
          </a:xfrm>
          <a:prstGeom prst="rect">
            <a:avLst/>
          </a:prstGeom>
          <a:noFill/>
          <a:ln w="9525">
            <a:noFill/>
            <a:miter lim="800000"/>
            <a:headEnd/>
            <a:tailEnd/>
          </a:ln>
        </p:spPr>
      </p:pic>
      <p:pic>
        <p:nvPicPr>
          <p:cNvPr id="347144" name="Picture 11"/>
          <p:cNvPicPr>
            <a:picLocks noChangeAspect="1" noChangeArrowheads="1"/>
          </p:cNvPicPr>
          <p:nvPr/>
        </p:nvPicPr>
        <p:blipFill>
          <a:blip r:embed="rId4" cstate="print"/>
          <a:srcRect/>
          <a:stretch>
            <a:fillRect/>
          </a:stretch>
        </p:blipFill>
        <p:spPr bwMode="auto">
          <a:xfrm>
            <a:off x="3550312" y="4367656"/>
            <a:ext cx="2778125" cy="696913"/>
          </a:xfrm>
          <a:prstGeom prst="rect">
            <a:avLst/>
          </a:prstGeom>
          <a:noFill/>
          <a:ln w="9525">
            <a:noFill/>
            <a:miter lim="800000"/>
            <a:headEnd/>
            <a:tailEnd/>
          </a:ln>
        </p:spPr>
      </p:pic>
      <p:sp>
        <p:nvSpPr>
          <p:cNvPr id="3" name="Rectangle 2"/>
          <p:cNvSpPr/>
          <p:nvPr/>
        </p:nvSpPr>
        <p:spPr>
          <a:xfrm>
            <a:off x="153502" y="6103506"/>
            <a:ext cx="3740278" cy="523220"/>
          </a:xfrm>
          <a:prstGeom prst="rect">
            <a:avLst/>
          </a:prstGeom>
        </p:spPr>
        <p:txBody>
          <a:bodyPr wrap="square">
            <a:spAutoFit/>
          </a:bodyPr>
          <a:lstStyle/>
          <a:p>
            <a:pPr lvl="0">
              <a:defRPr/>
            </a:pPr>
            <a:r>
              <a:rPr lang="en-US" sz="2800" i="1" dirty="0">
                <a:solidFill>
                  <a:srgbClr val="FFFF99"/>
                </a:solidFill>
              </a:rPr>
              <a:t>Rudolf Pichlmayr</a:t>
            </a:r>
          </a:p>
        </p:txBody>
      </p:sp>
      <p:grpSp>
        <p:nvGrpSpPr>
          <p:cNvPr id="19" name="Group 18"/>
          <p:cNvGrpSpPr/>
          <p:nvPr/>
        </p:nvGrpSpPr>
        <p:grpSpPr>
          <a:xfrm>
            <a:off x="0" y="0"/>
            <a:ext cx="9144000" cy="890652"/>
            <a:chOff x="0" y="0"/>
            <a:chExt cx="9144000" cy="890652"/>
          </a:xfrm>
        </p:grpSpPr>
        <p:sp>
          <p:nvSpPr>
            <p:cNvPr id="20" name="Rectangle 19"/>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pic>
        <p:nvPicPr>
          <p:cNvPr id="347141" name="Picture 2"/>
          <p:cNvPicPr>
            <a:picLocks noChangeAspect="1"/>
          </p:cNvPicPr>
          <p:nvPr/>
        </p:nvPicPr>
        <p:blipFill>
          <a:blip r:embed="rId5" cstate="print"/>
          <a:srcRect/>
          <a:stretch>
            <a:fillRect/>
          </a:stretch>
        </p:blipFill>
        <p:spPr bwMode="auto">
          <a:xfrm>
            <a:off x="655610" y="2043421"/>
            <a:ext cx="2818958" cy="4016186"/>
          </a:xfrm>
          <a:prstGeom prst="rect">
            <a:avLst/>
          </a:prstGeom>
          <a:noFill/>
          <a:ln w="38100">
            <a:solidFill>
              <a:schemeClr val="accent6">
                <a:lumMod val="60000"/>
                <a:lumOff val="40000"/>
              </a:schemeClr>
            </a:solidFill>
            <a:miter lim="800000"/>
            <a:headEnd/>
            <a:tailEnd/>
          </a:ln>
        </p:spPr>
      </p:pic>
      <p:sp>
        <p:nvSpPr>
          <p:cNvPr id="14" name="TextBox 13"/>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5" name="Picture 14" descr="Geffen UCLA Medicine"/>
          <p:cNvPicPr>
            <a:picLocks noChangeAspect="1" noChangeArrowheads="1"/>
          </p:cNvPicPr>
          <p:nvPr/>
        </p:nvPicPr>
        <p:blipFill>
          <a:blip r:embed="rId6"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61" name="Rectangle 12"/>
          <p:cNvSpPr>
            <a:spLocks noChangeArrowheads="1"/>
          </p:cNvSpPr>
          <p:nvPr/>
        </p:nvSpPr>
        <p:spPr bwMode="auto">
          <a:xfrm>
            <a:off x="2446321" y="2255470"/>
            <a:ext cx="6439061" cy="3706157"/>
          </a:xfrm>
          <a:prstGeom prst="rect">
            <a:avLst/>
          </a:prstGeom>
          <a:solidFill>
            <a:schemeClr val="tx1"/>
          </a:solidFill>
          <a:ln w="38100">
            <a:solidFill>
              <a:schemeClr val="accent6">
                <a:lumMod val="60000"/>
                <a:lumOff val="40000"/>
              </a:schemeClr>
            </a:solidFill>
            <a:miter lim="800000"/>
            <a:headEnd/>
            <a:tailEnd/>
          </a:ln>
        </p:spPr>
        <p:txBody>
          <a:bodyPr wrap="none" anchor="ctr"/>
          <a:lstStyle/>
          <a:p>
            <a:endParaRPr lang="en-US"/>
          </a:p>
        </p:txBody>
      </p:sp>
      <p:sp>
        <p:nvSpPr>
          <p:cNvPr id="1396740" name="Text Box 4"/>
          <p:cNvSpPr txBox="1">
            <a:spLocks noChangeArrowheads="1"/>
          </p:cNvSpPr>
          <p:nvPr/>
        </p:nvSpPr>
        <p:spPr bwMode="auto">
          <a:xfrm>
            <a:off x="1470093" y="1116697"/>
            <a:ext cx="6203814" cy="1138773"/>
          </a:xfrm>
          <a:prstGeom prst="rect">
            <a:avLst/>
          </a:prstGeom>
          <a:noFill/>
          <a:ln w="12700">
            <a:noFill/>
            <a:miter lim="800000"/>
            <a:headEnd type="none" w="sm" len="sm"/>
            <a:tailEnd type="none" w="sm" len="sm"/>
          </a:ln>
          <a:effectLst/>
        </p:spPr>
        <p:txBody>
          <a:bodyPr wrap="none">
            <a:spAutoFit/>
          </a:bodyPr>
          <a:lstStyle/>
          <a:p>
            <a:pPr algn="ctr" eaLnBrk="0" hangingPunct="0"/>
            <a:r>
              <a:rPr lang="en-US" sz="3400" b="1" dirty="0">
                <a:solidFill>
                  <a:srgbClr val="FFFF99"/>
                </a:solidFill>
              </a:rPr>
              <a:t>First Attempt at Living Donor</a:t>
            </a:r>
          </a:p>
          <a:p>
            <a:pPr algn="ctr" eaLnBrk="0" hangingPunct="0"/>
            <a:r>
              <a:rPr lang="en-US" sz="3400" b="1" dirty="0" smtClean="0">
                <a:solidFill>
                  <a:srgbClr val="FFFF99"/>
                </a:solidFill>
              </a:rPr>
              <a:t>S</a:t>
            </a:r>
            <a:r>
              <a:rPr lang="en-US" sz="3400" b="1" dirty="0" smtClean="0">
                <a:solidFill>
                  <a:srgbClr val="FFFF99"/>
                </a:solidFill>
                <a:cs typeface="Arial" charset="0"/>
              </a:rPr>
              <a:t>ã</a:t>
            </a:r>
            <a:r>
              <a:rPr lang="en-US" sz="3400" b="1" dirty="0" smtClean="0">
                <a:solidFill>
                  <a:srgbClr val="FFFF99"/>
                </a:solidFill>
              </a:rPr>
              <a:t>o </a:t>
            </a:r>
            <a:r>
              <a:rPr lang="en-US" sz="3400" b="1" dirty="0">
                <a:solidFill>
                  <a:srgbClr val="FFFF99"/>
                </a:solidFill>
              </a:rPr>
              <a:t>Paulo, Brazil 1989</a:t>
            </a:r>
          </a:p>
        </p:txBody>
      </p:sp>
      <p:pic>
        <p:nvPicPr>
          <p:cNvPr id="348165" name="Picture 3"/>
          <p:cNvPicPr>
            <a:picLocks noChangeAspect="1"/>
          </p:cNvPicPr>
          <p:nvPr/>
        </p:nvPicPr>
        <p:blipFill>
          <a:blip r:embed="rId2" cstate="print"/>
          <a:srcRect/>
          <a:stretch>
            <a:fillRect/>
          </a:stretch>
        </p:blipFill>
        <p:spPr bwMode="auto">
          <a:xfrm>
            <a:off x="236247" y="2267777"/>
            <a:ext cx="2634772" cy="3668950"/>
          </a:xfrm>
          <a:prstGeom prst="rect">
            <a:avLst/>
          </a:prstGeom>
          <a:noFill/>
          <a:ln w="38100">
            <a:solidFill>
              <a:schemeClr val="accent6">
                <a:lumMod val="60000"/>
                <a:lumOff val="40000"/>
              </a:schemeClr>
            </a:solidFill>
            <a:miter lim="800000"/>
            <a:headEnd/>
            <a:tailEnd/>
          </a:ln>
        </p:spPr>
      </p:pic>
      <p:grpSp>
        <p:nvGrpSpPr>
          <p:cNvPr id="3" name="Group 11"/>
          <p:cNvGrpSpPr>
            <a:grpSpLocks/>
          </p:cNvGrpSpPr>
          <p:nvPr/>
        </p:nvGrpSpPr>
        <p:grpSpPr bwMode="auto">
          <a:xfrm>
            <a:off x="3290044" y="2778001"/>
            <a:ext cx="5243512" cy="2660650"/>
            <a:chOff x="2092" y="2224"/>
            <a:chExt cx="2962" cy="1514"/>
          </a:xfrm>
        </p:grpSpPr>
        <p:pic>
          <p:nvPicPr>
            <p:cNvPr id="348167" name="Picture 11"/>
            <p:cNvPicPr>
              <a:picLocks noChangeAspect="1" noChangeArrowheads="1"/>
            </p:cNvPicPr>
            <p:nvPr/>
          </p:nvPicPr>
          <p:blipFill>
            <a:blip r:embed="rId3" cstate="print"/>
            <a:srcRect/>
            <a:stretch>
              <a:fillRect/>
            </a:stretch>
          </p:blipFill>
          <p:spPr bwMode="auto">
            <a:xfrm>
              <a:off x="2092" y="2224"/>
              <a:ext cx="2962" cy="1053"/>
            </a:xfrm>
            <a:prstGeom prst="rect">
              <a:avLst/>
            </a:prstGeom>
            <a:noFill/>
            <a:ln w="9525">
              <a:noFill/>
              <a:miter lim="800000"/>
              <a:headEnd/>
              <a:tailEnd/>
            </a:ln>
          </p:spPr>
        </p:pic>
        <p:pic>
          <p:nvPicPr>
            <p:cNvPr id="348168" name="Picture 12"/>
            <p:cNvPicPr>
              <a:picLocks noChangeAspect="1" noChangeArrowheads="1"/>
            </p:cNvPicPr>
            <p:nvPr/>
          </p:nvPicPr>
          <p:blipFill>
            <a:blip r:embed="rId4" cstate="print"/>
            <a:srcRect/>
            <a:stretch>
              <a:fillRect/>
            </a:stretch>
          </p:blipFill>
          <p:spPr bwMode="auto">
            <a:xfrm>
              <a:off x="2092" y="3270"/>
              <a:ext cx="2962" cy="468"/>
            </a:xfrm>
            <a:prstGeom prst="rect">
              <a:avLst/>
            </a:prstGeom>
            <a:noFill/>
            <a:ln w="9525">
              <a:noFill/>
              <a:miter lim="800000"/>
              <a:headEnd/>
              <a:tailEnd/>
            </a:ln>
          </p:spPr>
        </p:pic>
      </p:grpSp>
      <p:sp>
        <p:nvSpPr>
          <p:cNvPr id="4" name="Rectangle 3"/>
          <p:cNvSpPr/>
          <p:nvPr/>
        </p:nvSpPr>
        <p:spPr>
          <a:xfrm>
            <a:off x="439917" y="5973934"/>
            <a:ext cx="2204450" cy="523220"/>
          </a:xfrm>
          <a:prstGeom prst="rect">
            <a:avLst/>
          </a:prstGeom>
        </p:spPr>
        <p:txBody>
          <a:bodyPr wrap="none">
            <a:spAutoFit/>
          </a:bodyPr>
          <a:lstStyle/>
          <a:p>
            <a:r>
              <a:rPr lang="en-US" sz="2800" i="1" dirty="0" err="1" smtClean="0">
                <a:solidFill>
                  <a:srgbClr val="FFFF99"/>
                </a:solidFill>
              </a:rPr>
              <a:t>Silvano</a:t>
            </a:r>
            <a:r>
              <a:rPr lang="en-US" sz="2800" i="1" dirty="0" smtClean="0">
                <a:solidFill>
                  <a:srgbClr val="FFFF99"/>
                </a:solidFill>
              </a:rPr>
              <a:t> </a:t>
            </a:r>
            <a:r>
              <a:rPr lang="en-US" sz="2800" i="1" dirty="0" err="1">
                <a:solidFill>
                  <a:srgbClr val="FFFF99"/>
                </a:solidFill>
              </a:rPr>
              <a:t>Raia</a:t>
            </a:r>
            <a:endParaRPr lang="en-US" sz="2800" i="1" dirty="0">
              <a:solidFill>
                <a:srgbClr val="FFFF99"/>
              </a:solidFill>
            </a:endParaRPr>
          </a:p>
        </p:txBody>
      </p:sp>
      <p:grpSp>
        <p:nvGrpSpPr>
          <p:cNvPr id="14" name="Group 13"/>
          <p:cNvGrpSpPr/>
          <p:nvPr/>
        </p:nvGrpSpPr>
        <p:grpSpPr>
          <a:xfrm>
            <a:off x="0" y="0"/>
            <a:ext cx="9144000" cy="890652"/>
            <a:chOff x="0" y="0"/>
            <a:chExt cx="9144000" cy="890652"/>
          </a:xfrm>
        </p:grpSpPr>
        <p:sp>
          <p:nvSpPr>
            <p:cNvPr id="15" name="Rectangle 14"/>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9" name="TextBox 18"/>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8" name="Picture 17" descr="Geffen UCLA Medicine"/>
          <p:cNvPicPr>
            <a:picLocks noChangeAspect="1" noChangeArrowheads="1"/>
          </p:cNvPicPr>
          <p:nvPr/>
        </p:nvPicPr>
        <p:blipFill>
          <a:blip r:embed="rId5"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020291" y="2374891"/>
            <a:ext cx="6123709" cy="3735996"/>
          </a:xfrm>
          <a:prstGeom prst="rect">
            <a:avLst/>
          </a:prstGeom>
          <a:solidFill>
            <a:schemeClr val="tx2"/>
          </a:solidFill>
          <a:ln w="38100">
            <a:solidFill>
              <a:schemeClr val="accent6">
                <a:lumMod val="60000"/>
                <a:lumOff val="40000"/>
              </a:schemeClr>
            </a:solidFill>
          </a:ln>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1396740" name="Text Box 4"/>
          <p:cNvSpPr txBox="1">
            <a:spLocks noChangeArrowheads="1"/>
          </p:cNvSpPr>
          <p:nvPr/>
        </p:nvSpPr>
        <p:spPr bwMode="auto">
          <a:xfrm>
            <a:off x="1438771" y="1114257"/>
            <a:ext cx="6266460" cy="1138773"/>
          </a:xfrm>
          <a:prstGeom prst="rect">
            <a:avLst/>
          </a:prstGeom>
          <a:noFill/>
          <a:ln w="12700">
            <a:noFill/>
            <a:miter lim="800000"/>
            <a:headEnd type="none" w="sm" len="sm"/>
            <a:tailEnd type="none" w="sm" len="sm"/>
          </a:ln>
          <a:effectLst/>
        </p:spPr>
        <p:txBody>
          <a:bodyPr wrap="none">
            <a:spAutoFit/>
          </a:bodyPr>
          <a:lstStyle/>
          <a:p>
            <a:pPr algn="ctr" eaLnBrk="0" hangingPunct="0">
              <a:defRPr/>
            </a:pPr>
            <a:r>
              <a:rPr lang="en-US" sz="3400" b="1" dirty="0">
                <a:solidFill>
                  <a:srgbClr val="FFFF99"/>
                </a:solidFill>
              </a:rPr>
              <a:t>First Living Donor </a:t>
            </a:r>
            <a:r>
              <a:rPr lang="en-US" sz="3400" b="1" dirty="0" smtClean="0">
                <a:solidFill>
                  <a:srgbClr val="FFFF99"/>
                </a:solidFill>
              </a:rPr>
              <a:t>Transplant</a:t>
            </a:r>
          </a:p>
          <a:p>
            <a:pPr algn="ctr" eaLnBrk="0" hangingPunct="0">
              <a:defRPr/>
            </a:pPr>
            <a:r>
              <a:rPr lang="en-US" sz="3400" b="1" dirty="0" smtClean="0">
                <a:solidFill>
                  <a:srgbClr val="FFFF99"/>
                </a:solidFill>
              </a:rPr>
              <a:t>Australia, 1990</a:t>
            </a:r>
            <a:endParaRPr lang="en-US" sz="3400" b="1" dirty="0">
              <a:solidFill>
                <a:srgbClr val="FFFF99"/>
              </a:solidFill>
            </a:endParaRPr>
          </a:p>
        </p:txBody>
      </p:sp>
      <p:pic>
        <p:nvPicPr>
          <p:cNvPr id="349188" name="Picture 4"/>
          <p:cNvPicPr>
            <a:picLocks noChangeAspect="1"/>
          </p:cNvPicPr>
          <p:nvPr/>
        </p:nvPicPr>
        <p:blipFill>
          <a:blip r:embed="rId2" cstate="print"/>
          <a:srcRect/>
          <a:stretch>
            <a:fillRect/>
          </a:stretch>
        </p:blipFill>
        <p:spPr bwMode="auto">
          <a:xfrm>
            <a:off x="39757" y="2393362"/>
            <a:ext cx="3270489" cy="3706647"/>
          </a:xfrm>
          <a:prstGeom prst="rect">
            <a:avLst/>
          </a:prstGeom>
          <a:noFill/>
          <a:ln w="38100">
            <a:solidFill>
              <a:schemeClr val="accent6">
                <a:lumMod val="60000"/>
                <a:lumOff val="40000"/>
              </a:schemeClr>
            </a:solidFill>
            <a:miter lim="800000"/>
            <a:headEnd/>
            <a:tailEnd/>
          </a:ln>
        </p:spPr>
      </p:pic>
      <p:pic>
        <p:nvPicPr>
          <p:cNvPr id="349189" name="Picture 13"/>
          <p:cNvPicPr>
            <a:picLocks noChangeAspect="1" noChangeArrowheads="1"/>
          </p:cNvPicPr>
          <p:nvPr/>
        </p:nvPicPr>
        <p:blipFill>
          <a:blip r:embed="rId3" cstate="print"/>
          <a:srcRect/>
          <a:stretch>
            <a:fillRect/>
          </a:stretch>
        </p:blipFill>
        <p:spPr bwMode="auto">
          <a:xfrm>
            <a:off x="4035668" y="2472448"/>
            <a:ext cx="4177346" cy="1692239"/>
          </a:xfrm>
          <a:prstGeom prst="rect">
            <a:avLst/>
          </a:prstGeom>
          <a:noFill/>
          <a:ln w="38100">
            <a:solidFill>
              <a:schemeClr val="tx1"/>
            </a:solidFill>
            <a:miter lim="800000"/>
            <a:headEnd/>
            <a:tailEnd/>
          </a:ln>
        </p:spPr>
      </p:pic>
      <p:pic>
        <p:nvPicPr>
          <p:cNvPr id="349190" name="Picture 15"/>
          <p:cNvPicPr>
            <a:picLocks noChangeAspect="1" noChangeArrowheads="1"/>
          </p:cNvPicPr>
          <p:nvPr/>
        </p:nvPicPr>
        <p:blipFill>
          <a:blip r:embed="rId4" cstate="print"/>
          <a:srcRect/>
          <a:stretch>
            <a:fillRect/>
          </a:stretch>
        </p:blipFill>
        <p:spPr bwMode="auto">
          <a:xfrm>
            <a:off x="6199831" y="4225596"/>
            <a:ext cx="1896219" cy="1742354"/>
          </a:xfrm>
          <a:prstGeom prst="rect">
            <a:avLst/>
          </a:prstGeom>
          <a:noFill/>
          <a:ln w="38100">
            <a:noFill/>
            <a:miter lim="800000"/>
            <a:headEnd/>
            <a:tailEnd/>
          </a:ln>
        </p:spPr>
      </p:pic>
      <p:pic>
        <p:nvPicPr>
          <p:cNvPr id="349191" name="Picture 16"/>
          <p:cNvPicPr>
            <a:picLocks noChangeAspect="1" noChangeArrowheads="1"/>
          </p:cNvPicPr>
          <p:nvPr/>
        </p:nvPicPr>
        <p:blipFill>
          <a:blip r:embed="rId5" cstate="print"/>
          <a:srcRect/>
          <a:stretch>
            <a:fillRect/>
          </a:stretch>
        </p:blipFill>
        <p:spPr bwMode="auto">
          <a:xfrm>
            <a:off x="4082711" y="4217155"/>
            <a:ext cx="1678967" cy="1793720"/>
          </a:xfrm>
          <a:prstGeom prst="rect">
            <a:avLst/>
          </a:prstGeom>
          <a:noFill/>
          <a:ln w="38100">
            <a:noFill/>
            <a:miter lim="800000"/>
            <a:headEnd/>
            <a:tailEnd/>
          </a:ln>
        </p:spPr>
      </p:pic>
      <p:sp>
        <p:nvSpPr>
          <p:cNvPr id="3" name="Rectangle 2"/>
          <p:cNvSpPr/>
          <p:nvPr/>
        </p:nvSpPr>
        <p:spPr>
          <a:xfrm>
            <a:off x="113849" y="6111887"/>
            <a:ext cx="3040641" cy="523220"/>
          </a:xfrm>
          <a:prstGeom prst="rect">
            <a:avLst/>
          </a:prstGeom>
        </p:spPr>
        <p:txBody>
          <a:bodyPr wrap="none">
            <a:spAutoFit/>
          </a:bodyPr>
          <a:lstStyle/>
          <a:p>
            <a:r>
              <a:rPr lang="en-US" sz="2800" i="1" dirty="0">
                <a:solidFill>
                  <a:srgbClr val="FFFF99"/>
                </a:solidFill>
              </a:rPr>
              <a:t>Russell W. Strong</a:t>
            </a:r>
          </a:p>
        </p:txBody>
      </p:sp>
      <p:grpSp>
        <p:nvGrpSpPr>
          <p:cNvPr id="14" name="Group 13"/>
          <p:cNvGrpSpPr/>
          <p:nvPr/>
        </p:nvGrpSpPr>
        <p:grpSpPr>
          <a:xfrm>
            <a:off x="0" y="0"/>
            <a:ext cx="9144000" cy="890652"/>
            <a:chOff x="0" y="0"/>
            <a:chExt cx="9144000" cy="890652"/>
          </a:xfrm>
        </p:grpSpPr>
        <p:sp>
          <p:nvSpPr>
            <p:cNvPr id="15" name="Rectangle 14"/>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9" name="TextBox 18"/>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8" name="Picture 17" descr="Geffen UCLA Medicine"/>
          <p:cNvPicPr>
            <a:picLocks noChangeAspect="1" noChangeArrowheads="1"/>
          </p:cNvPicPr>
          <p:nvPr/>
        </p:nvPicPr>
        <p:blipFill>
          <a:blip r:embed="rId6"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2257" name="Rectangle 15"/>
          <p:cNvSpPr>
            <a:spLocks noChangeArrowheads="1"/>
          </p:cNvSpPr>
          <p:nvPr/>
        </p:nvSpPr>
        <p:spPr bwMode="auto">
          <a:xfrm>
            <a:off x="3123101" y="2361786"/>
            <a:ext cx="5500688" cy="3657600"/>
          </a:xfrm>
          <a:prstGeom prst="rect">
            <a:avLst/>
          </a:prstGeom>
          <a:solidFill>
            <a:schemeClr val="tx1"/>
          </a:solidFill>
          <a:ln w="38100">
            <a:solidFill>
              <a:schemeClr val="accent6">
                <a:lumMod val="60000"/>
                <a:lumOff val="40000"/>
              </a:schemeClr>
            </a:solidFill>
            <a:miter lim="800000"/>
            <a:headEnd/>
            <a:tailEnd/>
          </a:ln>
        </p:spPr>
        <p:txBody>
          <a:bodyPr wrap="none" anchor="ctr"/>
          <a:lstStyle/>
          <a:p>
            <a:endParaRPr lang="en-US"/>
          </a:p>
        </p:txBody>
      </p:sp>
      <p:sp>
        <p:nvSpPr>
          <p:cNvPr id="1396740" name="Text Box 4"/>
          <p:cNvSpPr txBox="1">
            <a:spLocks noChangeArrowheads="1"/>
          </p:cNvSpPr>
          <p:nvPr/>
        </p:nvSpPr>
        <p:spPr bwMode="auto">
          <a:xfrm>
            <a:off x="0" y="1132196"/>
            <a:ext cx="9144000" cy="1138773"/>
          </a:xfrm>
          <a:prstGeom prst="rect">
            <a:avLst/>
          </a:prstGeom>
          <a:noFill/>
          <a:ln w="12700">
            <a:noFill/>
            <a:miter lim="800000"/>
            <a:headEnd type="none" w="sm" len="sm"/>
            <a:tailEnd type="none" w="sm" len="sm"/>
          </a:ln>
        </p:spPr>
        <p:txBody>
          <a:bodyPr>
            <a:spAutoFit/>
          </a:bodyPr>
          <a:lstStyle/>
          <a:p>
            <a:pPr algn="ctr" eaLnBrk="0" hangingPunct="0">
              <a:defRPr/>
            </a:pPr>
            <a:r>
              <a:rPr lang="en-US" sz="3400" b="1" dirty="0">
                <a:solidFill>
                  <a:srgbClr val="FFFF99"/>
                </a:solidFill>
              </a:rPr>
              <a:t>First</a:t>
            </a:r>
            <a:r>
              <a:rPr lang="en-US" sz="3400" b="1" i="1" dirty="0">
                <a:solidFill>
                  <a:srgbClr val="FFFF99"/>
                </a:solidFill>
              </a:rPr>
              <a:t> ADULT </a:t>
            </a:r>
            <a:r>
              <a:rPr lang="en-US" sz="3400" b="1" dirty="0">
                <a:solidFill>
                  <a:srgbClr val="FFFF99"/>
                </a:solidFill>
              </a:rPr>
              <a:t>Left Lobe Living Donor</a:t>
            </a:r>
          </a:p>
          <a:p>
            <a:pPr algn="ctr" eaLnBrk="0" hangingPunct="0">
              <a:defRPr/>
            </a:pPr>
            <a:r>
              <a:rPr lang="en-US" sz="3400" b="1" dirty="0" smtClean="0">
                <a:solidFill>
                  <a:srgbClr val="FFFF99"/>
                </a:solidFill>
              </a:rPr>
              <a:t>Matsumoto, Japan </a:t>
            </a:r>
            <a:r>
              <a:rPr lang="en-US" sz="3400" b="1" dirty="0">
                <a:solidFill>
                  <a:srgbClr val="FFFF99"/>
                </a:solidFill>
              </a:rPr>
              <a:t>1994</a:t>
            </a:r>
          </a:p>
        </p:txBody>
      </p:sp>
      <p:grpSp>
        <p:nvGrpSpPr>
          <p:cNvPr id="3" name="Group 13"/>
          <p:cNvGrpSpPr>
            <a:grpSpLocks noChangeAspect="1"/>
          </p:cNvGrpSpPr>
          <p:nvPr/>
        </p:nvGrpSpPr>
        <p:grpSpPr bwMode="auto">
          <a:xfrm>
            <a:off x="3367553" y="2991550"/>
            <a:ext cx="4984878" cy="2344725"/>
            <a:chOff x="1925" y="2035"/>
            <a:chExt cx="1922" cy="784"/>
          </a:xfrm>
        </p:grpSpPr>
        <p:pic>
          <p:nvPicPr>
            <p:cNvPr id="352264" name="Picture 8"/>
            <p:cNvPicPr>
              <a:picLocks noChangeAspect="1" noChangeArrowheads="1"/>
            </p:cNvPicPr>
            <p:nvPr/>
          </p:nvPicPr>
          <p:blipFill>
            <a:blip r:embed="rId2" cstate="print"/>
            <a:srcRect/>
            <a:stretch>
              <a:fillRect/>
            </a:stretch>
          </p:blipFill>
          <p:spPr bwMode="auto">
            <a:xfrm>
              <a:off x="1925" y="2035"/>
              <a:ext cx="1922" cy="249"/>
            </a:xfrm>
            <a:prstGeom prst="rect">
              <a:avLst/>
            </a:prstGeom>
            <a:noFill/>
            <a:ln w="9525">
              <a:noFill/>
              <a:miter lim="800000"/>
              <a:headEnd/>
              <a:tailEnd/>
            </a:ln>
          </p:spPr>
        </p:pic>
        <p:pic>
          <p:nvPicPr>
            <p:cNvPr id="352265" name="Picture 11"/>
            <p:cNvPicPr>
              <a:picLocks noChangeAspect="1" noChangeArrowheads="1"/>
            </p:cNvPicPr>
            <p:nvPr/>
          </p:nvPicPr>
          <p:blipFill>
            <a:blip r:embed="rId3" cstate="print"/>
            <a:srcRect/>
            <a:stretch>
              <a:fillRect/>
            </a:stretch>
          </p:blipFill>
          <p:spPr bwMode="auto">
            <a:xfrm>
              <a:off x="1926" y="2259"/>
              <a:ext cx="1151" cy="125"/>
            </a:xfrm>
            <a:prstGeom prst="rect">
              <a:avLst/>
            </a:prstGeom>
            <a:noFill/>
            <a:ln w="9525">
              <a:noFill/>
              <a:miter lim="800000"/>
              <a:headEnd/>
              <a:tailEnd/>
            </a:ln>
          </p:spPr>
        </p:pic>
        <p:pic>
          <p:nvPicPr>
            <p:cNvPr id="352266" name="Picture 10"/>
            <p:cNvPicPr>
              <a:picLocks noChangeAspect="1" noChangeArrowheads="1"/>
            </p:cNvPicPr>
            <p:nvPr/>
          </p:nvPicPr>
          <p:blipFill>
            <a:blip r:embed="rId4" cstate="print"/>
            <a:srcRect/>
            <a:stretch>
              <a:fillRect/>
            </a:stretch>
          </p:blipFill>
          <p:spPr bwMode="auto">
            <a:xfrm>
              <a:off x="2898" y="2259"/>
              <a:ext cx="947" cy="125"/>
            </a:xfrm>
            <a:prstGeom prst="rect">
              <a:avLst/>
            </a:prstGeom>
            <a:noFill/>
            <a:ln w="9525">
              <a:noFill/>
              <a:miter lim="800000"/>
              <a:headEnd/>
              <a:tailEnd/>
            </a:ln>
          </p:spPr>
        </p:pic>
        <p:pic>
          <p:nvPicPr>
            <p:cNvPr id="352267" name="Picture 12"/>
            <p:cNvPicPr>
              <a:picLocks noChangeAspect="1" noChangeArrowheads="1"/>
            </p:cNvPicPr>
            <p:nvPr/>
          </p:nvPicPr>
          <p:blipFill>
            <a:blip r:embed="rId5" cstate="print"/>
            <a:srcRect/>
            <a:stretch>
              <a:fillRect/>
            </a:stretch>
          </p:blipFill>
          <p:spPr bwMode="auto">
            <a:xfrm>
              <a:off x="1930" y="2377"/>
              <a:ext cx="1917" cy="442"/>
            </a:xfrm>
            <a:prstGeom prst="rect">
              <a:avLst/>
            </a:prstGeom>
            <a:noFill/>
            <a:ln w="9525">
              <a:noFill/>
              <a:miter lim="800000"/>
              <a:headEnd/>
              <a:tailEnd/>
            </a:ln>
          </p:spPr>
        </p:pic>
      </p:grpSp>
      <p:sp>
        <p:nvSpPr>
          <p:cNvPr id="14" name="Text Box 4"/>
          <p:cNvSpPr txBox="1">
            <a:spLocks noChangeArrowheads="1"/>
          </p:cNvSpPr>
          <p:nvPr/>
        </p:nvSpPr>
        <p:spPr bwMode="auto">
          <a:xfrm>
            <a:off x="200732" y="6124906"/>
            <a:ext cx="3464410" cy="523220"/>
          </a:xfrm>
          <a:prstGeom prst="rect">
            <a:avLst/>
          </a:prstGeom>
          <a:noFill/>
          <a:ln w="12700">
            <a:noFill/>
            <a:miter lim="800000"/>
            <a:headEnd type="none" w="sm" len="sm"/>
            <a:tailEnd type="none" w="sm" len="sm"/>
          </a:ln>
          <a:effectLst/>
        </p:spPr>
        <p:txBody>
          <a:bodyPr wrap="none">
            <a:spAutoFit/>
          </a:bodyPr>
          <a:lstStyle/>
          <a:p>
            <a:pPr algn="ctr" eaLnBrk="0" hangingPunct="0">
              <a:defRPr/>
            </a:pPr>
            <a:r>
              <a:rPr lang="en-US" sz="2800" i="1" dirty="0" smtClean="0">
                <a:solidFill>
                  <a:srgbClr val="FFFF99"/>
                </a:solidFill>
              </a:rPr>
              <a:t>Masatoshi </a:t>
            </a:r>
            <a:r>
              <a:rPr lang="en-US" sz="2800" i="1" dirty="0" err="1" smtClean="0">
                <a:solidFill>
                  <a:srgbClr val="FFFF99"/>
                </a:solidFill>
              </a:rPr>
              <a:t>Makuuchi</a:t>
            </a:r>
            <a:endParaRPr lang="en-US" sz="2800" i="1" dirty="0">
              <a:solidFill>
                <a:srgbClr val="FFFF99"/>
              </a:solidFill>
            </a:endParaRPr>
          </a:p>
        </p:txBody>
      </p:sp>
      <p:pic>
        <p:nvPicPr>
          <p:cNvPr id="352262" name="Picture 15"/>
          <p:cNvPicPr>
            <a:picLocks noChangeAspect="1" noChangeArrowheads="1"/>
          </p:cNvPicPr>
          <p:nvPr/>
        </p:nvPicPr>
        <p:blipFill>
          <a:blip r:embed="rId6" cstate="print"/>
          <a:srcRect/>
          <a:stretch>
            <a:fillRect/>
          </a:stretch>
        </p:blipFill>
        <p:spPr bwMode="auto">
          <a:xfrm>
            <a:off x="522641" y="2378692"/>
            <a:ext cx="2587625" cy="3629025"/>
          </a:xfrm>
          <a:prstGeom prst="rect">
            <a:avLst/>
          </a:prstGeom>
          <a:noFill/>
          <a:ln w="38100">
            <a:solidFill>
              <a:schemeClr val="accent6">
                <a:lumMod val="60000"/>
                <a:lumOff val="40000"/>
              </a:schemeClr>
            </a:solidFill>
            <a:miter lim="800000"/>
            <a:headEnd/>
            <a:tailEnd/>
          </a:ln>
        </p:spPr>
      </p:pic>
      <p:grpSp>
        <p:nvGrpSpPr>
          <p:cNvPr id="16" name="Group 15"/>
          <p:cNvGrpSpPr/>
          <p:nvPr/>
        </p:nvGrpSpPr>
        <p:grpSpPr>
          <a:xfrm>
            <a:off x="0" y="0"/>
            <a:ext cx="9144000" cy="890652"/>
            <a:chOff x="0" y="0"/>
            <a:chExt cx="9144000" cy="890652"/>
          </a:xfrm>
        </p:grpSpPr>
        <p:sp>
          <p:nvSpPr>
            <p:cNvPr id="17" name="Rectangle 16"/>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21" name="TextBox 20"/>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20" name="Picture 19" descr="Geffen UCLA Medicine"/>
          <p:cNvPicPr>
            <a:picLocks noChangeAspect="1" noChangeArrowheads="1"/>
          </p:cNvPicPr>
          <p:nvPr/>
        </p:nvPicPr>
        <p:blipFill>
          <a:blip r:embed="rId7"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0" y="0"/>
            <a:ext cx="9144000" cy="890652"/>
            <a:chOff x="0" y="0"/>
            <a:chExt cx="9144000" cy="890652"/>
          </a:xfrm>
        </p:grpSpPr>
        <p:sp>
          <p:nvSpPr>
            <p:cNvPr id="4" name="Rectangle 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9" name="TextBox 8"/>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8" name="Picture 7"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684" y="3733232"/>
            <a:ext cx="4005823" cy="1266089"/>
          </a:xfrm>
          <a:prstGeom prst="rect">
            <a:avLst/>
          </a:prstGeom>
          <a:ln w="28575">
            <a:solidFill>
              <a:schemeClr val="accent6">
                <a:lumMod val="40000"/>
                <a:lumOff val="60000"/>
              </a:schemeClr>
            </a:solidFill>
            <a:miter lim="800000"/>
          </a:ln>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b="19146"/>
          <a:stretch/>
        </p:blipFill>
        <p:spPr>
          <a:xfrm>
            <a:off x="4586193" y="1280981"/>
            <a:ext cx="4060849" cy="4692375"/>
          </a:xfrm>
          <a:prstGeom prst="rect">
            <a:avLst/>
          </a:prstGeom>
          <a:ln w="34925">
            <a:solidFill>
              <a:schemeClr val="accent6">
                <a:lumMod val="40000"/>
                <a:lumOff val="60000"/>
              </a:schemeClr>
            </a:solidFill>
            <a:miter lim="800000"/>
          </a:ln>
        </p:spPr>
      </p:pic>
      <p:sp>
        <p:nvSpPr>
          <p:cNvPr id="16" name="Rectangle 15"/>
          <p:cNvSpPr/>
          <p:nvPr/>
        </p:nvSpPr>
        <p:spPr>
          <a:xfrm>
            <a:off x="580794" y="2231397"/>
            <a:ext cx="3459601" cy="954107"/>
          </a:xfrm>
          <a:prstGeom prst="rect">
            <a:avLst/>
          </a:prstGeom>
        </p:spPr>
        <p:txBody>
          <a:bodyPr wrap="none">
            <a:spAutoFit/>
          </a:bodyPr>
          <a:lstStyle/>
          <a:p>
            <a:pPr algn="r"/>
            <a:r>
              <a:rPr lang="en-US" sz="2800" b="1" dirty="0" smtClean="0">
                <a:solidFill>
                  <a:srgbClr val="FFFF99"/>
                </a:solidFill>
              </a:rPr>
              <a:t>Professor </a:t>
            </a:r>
          </a:p>
          <a:p>
            <a:pPr algn="r"/>
            <a:r>
              <a:rPr lang="en-US" sz="2800" b="1" dirty="0" smtClean="0">
                <a:solidFill>
                  <a:srgbClr val="FFFF99"/>
                </a:solidFill>
              </a:rPr>
              <a:t>Andrea </a:t>
            </a:r>
            <a:r>
              <a:rPr lang="en-US" sz="2800" b="1" dirty="0">
                <a:solidFill>
                  <a:srgbClr val="FFFF99"/>
                </a:solidFill>
              </a:rPr>
              <a:t>Risaliti, MD</a:t>
            </a:r>
            <a:endParaRPr lang="en-US" sz="2800" dirty="0">
              <a:solidFill>
                <a:srgbClr val="FFFF99"/>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3287" name="Picture 11"/>
          <p:cNvPicPr>
            <a:picLocks noChangeAspect="1" noChangeArrowheads="1"/>
          </p:cNvPicPr>
          <p:nvPr/>
        </p:nvPicPr>
        <p:blipFill>
          <a:blip r:embed="rId2" cstate="print"/>
          <a:srcRect/>
          <a:stretch>
            <a:fillRect/>
          </a:stretch>
        </p:blipFill>
        <p:spPr bwMode="auto">
          <a:xfrm>
            <a:off x="6463458" y="2356108"/>
            <a:ext cx="2262715" cy="3676452"/>
          </a:xfrm>
          <a:prstGeom prst="rect">
            <a:avLst/>
          </a:prstGeom>
          <a:noFill/>
          <a:ln w="38100">
            <a:solidFill>
              <a:schemeClr val="accent6">
                <a:lumMod val="60000"/>
                <a:lumOff val="40000"/>
              </a:schemeClr>
            </a:solidFill>
            <a:miter lim="800000"/>
            <a:headEnd/>
            <a:tailEnd/>
          </a:ln>
        </p:spPr>
      </p:pic>
      <p:sp>
        <p:nvSpPr>
          <p:cNvPr id="1396740" name="Text Box 4"/>
          <p:cNvSpPr txBox="1">
            <a:spLocks noChangeArrowheads="1"/>
          </p:cNvSpPr>
          <p:nvPr/>
        </p:nvSpPr>
        <p:spPr bwMode="auto">
          <a:xfrm>
            <a:off x="239726" y="990600"/>
            <a:ext cx="8664551" cy="1138773"/>
          </a:xfrm>
          <a:prstGeom prst="rect">
            <a:avLst/>
          </a:prstGeom>
          <a:noFill/>
          <a:ln w="12700">
            <a:noFill/>
            <a:miter lim="800000"/>
            <a:headEnd type="none" w="sm" len="sm"/>
            <a:tailEnd type="none" w="sm" len="sm"/>
          </a:ln>
          <a:effectLst/>
        </p:spPr>
        <p:txBody>
          <a:bodyPr wrap="none">
            <a:spAutoFit/>
          </a:bodyPr>
          <a:lstStyle/>
          <a:p>
            <a:pPr algn="ctr" eaLnBrk="0" hangingPunct="0">
              <a:defRPr/>
            </a:pPr>
            <a:r>
              <a:rPr lang="en-US" sz="3400" b="1" dirty="0">
                <a:solidFill>
                  <a:srgbClr val="FFFF99"/>
                </a:solidFill>
                <a:effectLst>
                  <a:outerShdw blurRad="38100" dist="38100" dir="2700000" algn="tl">
                    <a:srgbClr val="000000"/>
                  </a:outerShdw>
                </a:effectLst>
              </a:rPr>
              <a:t>First Right Lobe Living Donor Transplant</a:t>
            </a:r>
          </a:p>
          <a:p>
            <a:pPr algn="ctr" eaLnBrk="0" hangingPunct="0">
              <a:defRPr/>
            </a:pPr>
            <a:r>
              <a:rPr lang="en-US" sz="3400" b="1" dirty="0" smtClean="0">
                <a:solidFill>
                  <a:srgbClr val="FFFF99"/>
                </a:solidFill>
                <a:effectLst>
                  <a:outerShdw blurRad="38100" dist="38100" dir="2700000" algn="tl">
                    <a:srgbClr val="000000"/>
                  </a:outerShdw>
                </a:effectLst>
              </a:rPr>
              <a:t>Hong Kong, China  </a:t>
            </a:r>
            <a:r>
              <a:rPr lang="en-US" sz="3400" b="1" dirty="0">
                <a:solidFill>
                  <a:srgbClr val="FFFF99"/>
                </a:solidFill>
                <a:effectLst>
                  <a:outerShdw blurRad="38100" dist="38100" dir="2700000" algn="tl">
                    <a:srgbClr val="000000"/>
                  </a:outerShdw>
                </a:effectLst>
              </a:rPr>
              <a:t>1997</a:t>
            </a:r>
          </a:p>
        </p:txBody>
      </p:sp>
      <p:pic>
        <p:nvPicPr>
          <p:cNvPr id="353284" name="Picture 3"/>
          <p:cNvPicPr>
            <a:picLocks noChangeAspect="1"/>
          </p:cNvPicPr>
          <p:nvPr/>
        </p:nvPicPr>
        <p:blipFill>
          <a:blip r:embed="rId3" cstate="print"/>
          <a:srcRect/>
          <a:stretch>
            <a:fillRect/>
          </a:stretch>
        </p:blipFill>
        <p:spPr bwMode="auto">
          <a:xfrm>
            <a:off x="488884" y="2356108"/>
            <a:ext cx="1407297" cy="1828800"/>
          </a:xfrm>
          <a:prstGeom prst="rect">
            <a:avLst/>
          </a:prstGeom>
          <a:noFill/>
          <a:ln w="38100">
            <a:solidFill>
              <a:schemeClr val="accent6">
                <a:lumMod val="60000"/>
                <a:lumOff val="40000"/>
              </a:schemeClr>
            </a:solidFill>
            <a:miter lim="800000"/>
            <a:headEnd/>
            <a:tailEnd/>
          </a:ln>
        </p:spPr>
      </p:pic>
      <p:pic>
        <p:nvPicPr>
          <p:cNvPr id="353285" name="Picture 6"/>
          <p:cNvPicPr>
            <a:picLocks noChangeAspect="1"/>
          </p:cNvPicPr>
          <p:nvPr/>
        </p:nvPicPr>
        <p:blipFill>
          <a:blip r:embed="rId4" cstate="print"/>
          <a:srcRect/>
          <a:stretch>
            <a:fillRect/>
          </a:stretch>
        </p:blipFill>
        <p:spPr bwMode="auto">
          <a:xfrm>
            <a:off x="491620" y="4076411"/>
            <a:ext cx="1408176" cy="1950615"/>
          </a:xfrm>
          <a:prstGeom prst="rect">
            <a:avLst/>
          </a:prstGeom>
          <a:noFill/>
          <a:ln w="38100">
            <a:solidFill>
              <a:schemeClr val="accent6">
                <a:lumMod val="60000"/>
                <a:lumOff val="40000"/>
              </a:schemeClr>
            </a:solidFill>
            <a:miter lim="800000"/>
            <a:headEnd/>
            <a:tailEnd/>
          </a:ln>
        </p:spPr>
      </p:pic>
      <p:pic>
        <p:nvPicPr>
          <p:cNvPr id="353286" name="Picture 10"/>
          <p:cNvPicPr>
            <a:picLocks noChangeAspect="1" noChangeArrowheads="1"/>
          </p:cNvPicPr>
          <p:nvPr/>
        </p:nvPicPr>
        <p:blipFill>
          <a:blip r:embed="rId5" cstate="print"/>
          <a:srcRect/>
          <a:stretch>
            <a:fillRect/>
          </a:stretch>
        </p:blipFill>
        <p:spPr bwMode="auto">
          <a:xfrm>
            <a:off x="1941330" y="2356367"/>
            <a:ext cx="4522128" cy="3675888"/>
          </a:xfrm>
          <a:prstGeom prst="rect">
            <a:avLst/>
          </a:prstGeom>
          <a:noFill/>
          <a:ln w="38100">
            <a:solidFill>
              <a:schemeClr val="accent6">
                <a:lumMod val="60000"/>
                <a:lumOff val="40000"/>
              </a:schemeClr>
            </a:solidFill>
            <a:miter lim="800000"/>
            <a:headEnd/>
            <a:tailEnd/>
          </a:ln>
        </p:spPr>
      </p:pic>
      <p:sp>
        <p:nvSpPr>
          <p:cNvPr id="353293" name="Rectangle 13"/>
          <p:cNvSpPr>
            <a:spLocks noChangeArrowheads="1"/>
          </p:cNvSpPr>
          <p:nvPr/>
        </p:nvSpPr>
        <p:spPr bwMode="auto">
          <a:xfrm>
            <a:off x="323556" y="6110365"/>
            <a:ext cx="3305909" cy="523220"/>
          </a:xfrm>
          <a:prstGeom prst="rect">
            <a:avLst/>
          </a:prstGeom>
          <a:noFill/>
          <a:ln w="9525">
            <a:noFill/>
            <a:miter lim="800000"/>
            <a:headEnd/>
            <a:tailEnd/>
          </a:ln>
          <a:effectLst/>
        </p:spPr>
        <p:txBody>
          <a:bodyPr wrap="square">
            <a:spAutoFit/>
          </a:bodyPr>
          <a:lstStyle/>
          <a:p>
            <a:r>
              <a:rPr lang="en-US" sz="2800" i="1" dirty="0">
                <a:solidFill>
                  <a:srgbClr val="FFFF99"/>
                </a:solidFill>
              </a:rPr>
              <a:t>CM </a:t>
            </a:r>
            <a:r>
              <a:rPr lang="en-US" sz="2800" i="1" dirty="0" smtClean="0">
                <a:solidFill>
                  <a:srgbClr val="FFFF99"/>
                </a:solidFill>
              </a:rPr>
              <a:t>Lo and ST Fan</a:t>
            </a:r>
            <a:endParaRPr lang="en-US" sz="2800" i="1" dirty="0">
              <a:solidFill>
                <a:srgbClr val="FFFF99"/>
              </a:solidFill>
            </a:endParaRPr>
          </a:p>
        </p:txBody>
      </p:sp>
      <p:grpSp>
        <p:nvGrpSpPr>
          <p:cNvPr id="13" name="Group 12"/>
          <p:cNvGrpSpPr/>
          <p:nvPr/>
        </p:nvGrpSpPr>
        <p:grpSpPr>
          <a:xfrm>
            <a:off x="0" y="0"/>
            <a:ext cx="9144000" cy="890652"/>
            <a:chOff x="0" y="0"/>
            <a:chExt cx="9144000" cy="890652"/>
          </a:xfrm>
        </p:grpSpPr>
        <p:sp>
          <p:nvSpPr>
            <p:cNvPr id="14" name="Rectangle 1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9" name="TextBox 18"/>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7" name="Picture 16" descr="Geffen UCLA Medicine"/>
          <p:cNvPicPr>
            <a:picLocks noChangeAspect="1" noChangeArrowheads="1"/>
          </p:cNvPicPr>
          <p:nvPr/>
        </p:nvPicPr>
        <p:blipFill>
          <a:blip r:embed="rId6"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6"/>
          <p:cNvSpPr>
            <a:spLocks noGrp="1" noChangeArrowheads="1"/>
          </p:cNvSpPr>
          <p:nvPr>
            <p:ph type="title"/>
          </p:nvPr>
        </p:nvSpPr>
        <p:spPr>
          <a:xfrm>
            <a:off x="152400" y="914400"/>
            <a:ext cx="8763000" cy="1143000"/>
          </a:xfrm>
        </p:spPr>
        <p:txBody>
          <a:bodyPr/>
          <a:lstStyle/>
          <a:p>
            <a:r>
              <a:rPr lang="en-US" altLang="en-US" sz="3600" b="1" dirty="0">
                <a:solidFill>
                  <a:srgbClr val="FFFF99"/>
                </a:solidFill>
              </a:rPr>
              <a:t>Immunosuppression in First Patient to Survive Liver Transplantation</a:t>
            </a:r>
          </a:p>
        </p:txBody>
      </p:sp>
      <p:pic>
        <p:nvPicPr>
          <p:cNvPr id="5128" name="Picture 8" descr="SagaFig27J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71688" y="2209800"/>
            <a:ext cx="5000625" cy="4114800"/>
          </a:xfrm>
          <a:ln w="34925">
            <a:solidFill>
              <a:schemeClr val="accent6">
                <a:lumMod val="40000"/>
                <a:lumOff val="60000"/>
              </a:schemeClr>
            </a:solidFill>
          </a:ln>
        </p:spPr>
      </p:pic>
      <p:sp>
        <p:nvSpPr>
          <p:cNvPr id="5129" name="Text Box 9"/>
          <p:cNvSpPr txBox="1">
            <a:spLocks noChangeArrowheads="1"/>
          </p:cNvSpPr>
          <p:nvPr/>
        </p:nvSpPr>
        <p:spPr bwMode="auto">
          <a:xfrm>
            <a:off x="5595732" y="6369050"/>
            <a:ext cx="37338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spcBef>
                <a:spcPct val="50000"/>
              </a:spcBef>
            </a:pPr>
            <a:r>
              <a:rPr lang="en-US" altLang="en-US" sz="1600" b="1" i="1" dirty="0" err="1">
                <a:solidFill>
                  <a:srgbClr val="FFFF99"/>
                </a:solidFill>
                <a:latin typeface="Arial" panose="020B0604020202020204" pitchFamily="34" charset="0"/>
                <a:ea typeface="ＭＳ Ｐゴシック" panose="020B0600070205080204" pitchFamily="34" charset="-128"/>
              </a:rPr>
              <a:t>Starzl</a:t>
            </a:r>
            <a:r>
              <a:rPr lang="en-US" altLang="en-US" sz="1600" b="1" i="1" dirty="0">
                <a:solidFill>
                  <a:srgbClr val="FFFF99"/>
                </a:solidFill>
                <a:latin typeface="Arial" panose="020B0604020202020204" pitchFamily="34" charset="0"/>
                <a:ea typeface="ＭＳ Ｐゴシック" panose="020B0600070205080204" pitchFamily="34" charset="-128"/>
              </a:rPr>
              <a:t> TE, J Am </a:t>
            </a:r>
            <a:r>
              <a:rPr lang="en-US" altLang="en-US" sz="1600" b="1" i="1" dirty="0" err="1">
                <a:solidFill>
                  <a:srgbClr val="FFFF99"/>
                </a:solidFill>
                <a:latin typeface="Arial" panose="020B0604020202020204" pitchFamily="34" charset="0"/>
                <a:ea typeface="ＭＳ Ｐゴシック" panose="020B0600070205080204" pitchFamily="34" charset="-128"/>
              </a:rPr>
              <a:t>Coll</a:t>
            </a:r>
            <a:r>
              <a:rPr lang="en-US" altLang="en-US" sz="1600" b="1" i="1" dirty="0">
                <a:solidFill>
                  <a:srgbClr val="FFFF99"/>
                </a:solidFill>
                <a:latin typeface="Arial" panose="020B0604020202020204" pitchFamily="34" charset="0"/>
                <a:ea typeface="ＭＳ Ｐゴシック" panose="020B0600070205080204" pitchFamily="34" charset="-128"/>
              </a:rPr>
              <a:t> </a:t>
            </a:r>
            <a:r>
              <a:rPr lang="en-US" altLang="en-US" sz="1600" b="1" i="1" dirty="0" err="1">
                <a:solidFill>
                  <a:srgbClr val="FFFF99"/>
                </a:solidFill>
                <a:latin typeface="Arial" panose="020B0604020202020204" pitchFamily="34" charset="0"/>
                <a:ea typeface="ＭＳ Ｐゴシック" panose="020B0600070205080204" pitchFamily="34" charset="-128"/>
              </a:rPr>
              <a:t>Surg</a:t>
            </a:r>
            <a:r>
              <a:rPr lang="en-US" altLang="en-US" sz="1600" b="1" i="1" dirty="0">
                <a:solidFill>
                  <a:srgbClr val="FFFF99"/>
                </a:solidFill>
                <a:latin typeface="Arial" panose="020B0604020202020204" pitchFamily="34" charset="0"/>
                <a:ea typeface="ＭＳ Ｐゴシック" panose="020B0600070205080204" pitchFamily="34" charset="-128"/>
              </a:rPr>
              <a:t>, 2002</a:t>
            </a:r>
          </a:p>
        </p:txBody>
      </p:sp>
      <p:grpSp>
        <p:nvGrpSpPr>
          <p:cNvPr id="5" name="Group 4"/>
          <p:cNvGrpSpPr/>
          <p:nvPr/>
        </p:nvGrpSpPr>
        <p:grpSpPr>
          <a:xfrm>
            <a:off x="0" y="0"/>
            <a:ext cx="9144000" cy="890652"/>
            <a:chOff x="0" y="0"/>
            <a:chExt cx="9144000" cy="890652"/>
          </a:xfrm>
        </p:grpSpPr>
        <p:sp>
          <p:nvSpPr>
            <p:cNvPr id="6" name="Rectangle 5"/>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9" name="TextBox 8"/>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0" name="Picture 9" descr="Geffen UCLA Medicine"/>
          <p:cNvPicPr>
            <a:picLocks noChangeAspect="1" noChangeArrowheads="1"/>
          </p:cNvPicPr>
          <p:nvPr/>
        </p:nvPicPr>
        <p:blipFill>
          <a:blip r:embed="rId4"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600173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1066800"/>
            <a:ext cx="8077200" cy="838200"/>
          </a:xfrm>
        </p:spPr>
        <p:txBody>
          <a:bodyPr/>
          <a:lstStyle/>
          <a:p>
            <a:r>
              <a:rPr lang="en-US" altLang="en-US" b="1" dirty="0">
                <a:solidFill>
                  <a:srgbClr val="FFFF99"/>
                </a:solidFill>
              </a:rPr>
              <a:t>Cyclosporine</a:t>
            </a:r>
          </a:p>
        </p:txBody>
      </p:sp>
      <p:sp>
        <p:nvSpPr>
          <p:cNvPr id="15364" name="Rectangle 4"/>
          <p:cNvSpPr>
            <a:spLocks noGrp="1" noChangeArrowheads="1"/>
          </p:cNvSpPr>
          <p:nvPr>
            <p:ph type="body" idx="1"/>
          </p:nvPr>
        </p:nvSpPr>
        <p:spPr>
          <a:xfrm>
            <a:off x="228600" y="2133600"/>
            <a:ext cx="6781800" cy="4114800"/>
          </a:xfrm>
        </p:spPr>
        <p:txBody>
          <a:bodyPr/>
          <a:lstStyle/>
          <a:p>
            <a:pPr eaLnBrk="0" hangingPunct="0">
              <a:lnSpc>
                <a:spcPct val="90000"/>
              </a:lnSpc>
              <a:spcBef>
                <a:spcPct val="0"/>
              </a:spcBef>
              <a:buClr>
                <a:srgbClr val="FFFF00"/>
              </a:buClr>
            </a:pPr>
            <a:r>
              <a:rPr lang="en-US" altLang="en-US" sz="2800" b="1">
                <a:latin typeface="Arial" panose="020B0604020202020204" pitchFamily="34" charset="0"/>
              </a:rPr>
              <a:t>1976: 	Immunosuppressive 				effects discovered by 			Jean Borel and A. Ruegger</a:t>
            </a:r>
          </a:p>
          <a:p>
            <a:pPr eaLnBrk="0" hangingPunct="0">
              <a:lnSpc>
                <a:spcPct val="90000"/>
              </a:lnSpc>
              <a:spcBef>
                <a:spcPct val="0"/>
              </a:spcBef>
              <a:buClr>
                <a:srgbClr val="FFFF00"/>
              </a:buClr>
            </a:pPr>
            <a:endParaRPr lang="en-US" altLang="en-US" sz="2800" b="1">
              <a:latin typeface="Arial" panose="020B0604020202020204" pitchFamily="34" charset="0"/>
            </a:endParaRPr>
          </a:p>
          <a:p>
            <a:pPr eaLnBrk="0" hangingPunct="0">
              <a:lnSpc>
                <a:spcPct val="90000"/>
              </a:lnSpc>
              <a:spcBef>
                <a:spcPct val="0"/>
              </a:spcBef>
              <a:buClr>
                <a:srgbClr val="FFFF00"/>
              </a:buClr>
            </a:pPr>
            <a:r>
              <a:rPr lang="en-US" altLang="en-US" sz="2800" b="1">
                <a:latin typeface="Arial" panose="020B0604020202020204" pitchFamily="34" charset="0"/>
              </a:rPr>
              <a:t>1978:  	Used to treat graft vs host </a:t>
            </a:r>
          </a:p>
          <a:p>
            <a:pPr eaLnBrk="0" hangingPunct="0">
              <a:lnSpc>
                <a:spcPct val="90000"/>
              </a:lnSpc>
              <a:spcBef>
                <a:spcPct val="0"/>
              </a:spcBef>
              <a:buClr>
                <a:srgbClr val="FFFF00"/>
              </a:buClr>
              <a:buFontTx/>
              <a:buNone/>
            </a:pPr>
            <a:r>
              <a:rPr lang="en-US" altLang="en-US" sz="2800" b="1">
                <a:latin typeface="Arial" panose="020B0604020202020204" pitchFamily="34" charset="0"/>
              </a:rPr>
              <a:t>			in BMT by Ray Powles</a:t>
            </a:r>
          </a:p>
          <a:p>
            <a:pPr eaLnBrk="0" hangingPunct="0">
              <a:lnSpc>
                <a:spcPct val="90000"/>
              </a:lnSpc>
              <a:spcBef>
                <a:spcPct val="0"/>
              </a:spcBef>
              <a:buClr>
                <a:srgbClr val="FFFF00"/>
              </a:buClr>
              <a:buFontTx/>
              <a:buNone/>
            </a:pPr>
            <a:endParaRPr lang="en-US" altLang="en-US" sz="2800" b="1">
              <a:latin typeface="Arial" panose="020B0604020202020204" pitchFamily="34" charset="0"/>
            </a:endParaRPr>
          </a:p>
          <a:p>
            <a:pPr eaLnBrk="0" hangingPunct="0">
              <a:lnSpc>
                <a:spcPct val="90000"/>
              </a:lnSpc>
              <a:spcBef>
                <a:spcPct val="0"/>
              </a:spcBef>
              <a:buClr>
                <a:srgbClr val="FFFF00"/>
              </a:buClr>
            </a:pPr>
            <a:r>
              <a:rPr lang="en-US" altLang="en-US" sz="2800" b="1">
                <a:latin typeface="Arial" panose="020B0604020202020204" pitchFamily="34" charset="0"/>
              </a:rPr>
              <a:t>1978-: 	Initial trials in renal       </a:t>
            </a:r>
          </a:p>
          <a:p>
            <a:pPr eaLnBrk="0" hangingPunct="0">
              <a:lnSpc>
                <a:spcPct val="90000"/>
              </a:lnSpc>
              <a:spcBef>
                <a:spcPct val="0"/>
              </a:spcBef>
              <a:buClr>
                <a:srgbClr val="FFFF00"/>
              </a:buClr>
              <a:buFontTx/>
              <a:buNone/>
            </a:pPr>
            <a:r>
              <a:rPr lang="en-US" altLang="en-US" sz="2800" b="1">
                <a:latin typeface="Arial" panose="020B0604020202020204" pitchFamily="34" charset="0"/>
              </a:rPr>
              <a:t>	1979	transplant conducted </a:t>
            </a:r>
          </a:p>
          <a:p>
            <a:pPr eaLnBrk="0" hangingPunct="0">
              <a:lnSpc>
                <a:spcPct val="90000"/>
              </a:lnSpc>
              <a:spcBef>
                <a:spcPct val="0"/>
              </a:spcBef>
              <a:buClr>
                <a:srgbClr val="FFFF00"/>
              </a:buClr>
              <a:buFontTx/>
              <a:buNone/>
            </a:pPr>
            <a:r>
              <a:rPr lang="en-US" altLang="en-US" sz="2800" b="1">
                <a:latin typeface="Arial" panose="020B0604020202020204" pitchFamily="34" charset="0"/>
              </a:rPr>
              <a:t>			by Roy Calne</a:t>
            </a:r>
          </a:p>
        </p:txBody>
      </p:sp>
      <p:pic>
        <p:nvPicPr>
          <p:cNvPr id="15365" name="Picture 5" descr="L:\CHAIR_ASST\CLD scans\ILTS Rio\jean bor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838200"/>
            <a:ext cx="2057400" cy="200977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L:\CHAIR_ASST\CLD scans\ILTS Rio\Calne with Debbie &amp; Ben first UK chil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4495800"/>
            <a:ext cx="2667000" cy="192881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0" y="0"/>
            <a:ext cx="9144000" cy="890652"/>
            <a:chOff x="0" y="0"/>
            <a:chExt cx="9144000" cy="890652"/>
          </a:xfrm>
        </p:grpSpPr>
        <p:sp>
          <p:nvSpPr>
            <p:cNvPr id="7" name="Rectangle 6"/>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0" name="TextBox 9"/>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1" name="Picture 10" descr="Geffen UCLA Medicine"/>
          <p:cNvPicPr>
            <a:picLocks noChangeAspect="1" noChangeArrowheads="1"/>
          </p:cNvPicPr>
          <p:nvPr/>
        </p:nvPicPr>
        <p:blipFill>
          <a:blip r:embed="rId5"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38187360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152400" y="1089025"/>
            <a:ext cx="8839200" cy="1143000"/>
          </a:xfrm>
        </p:spPr>
        <p:txBody>
          <a:bodyPr/>
          <a:lstStyle/>
          <a:p>
            <a:r>
              <a:rPr lang="en-US" altLang="en-US" sz="2000" dirty="0">
                <a:solidFill>
                  <a:srgbClr val="FFFF99"/>
                </a:solidFill>
              </a:rPr>
              <a:t>Historical Perspective</a:t>
            </a:r>
            <a:r>
              <a:rPr lang="en-US" altLang="en-US" dirty="0">
                <a:solidFill>
                  <a:srgbClr val="FFFF99"/>
                </a:solidFill>
              </a:rPr>
              <a:t/>
            </a:r>
            <a:br>
              <a:rPr lang="en-US" altLang="en-US" dirty="0">
                <a:solidFill>
                  <a:srgbClr val="FFFF99"/>
                </a:solidFill>
              </a:rPr>
            </a:br>
            <a:r>
              <a:rPr lang="en-US" altLang="en-US" sz="3600" dirty="0">
                <a:solidFill>
                  <a:srgbClr val="FFFF99"/>
                </a:solidFill>
              </a:rPr>
              <a:t>Cyclosporine Based Immunosuppression</a:t>
            </a:r>
            <a:endParaRPr lang="en-US" altLang="en-US" dirty="0">
              <a:solidFill>
                <a:srgbClr val="FFFF99"/>
              </a:solidFill>
            </a:endParaRPr>
          </a:p>
        </p:txBody>
      </p:sp>
      <p:graphicFrame>
        <p:nvGraphicFramePr>
          <p:cNvPr id="4" name="Group 152"/>
          <p:cNvGraphicFramePr>
            <a:graphicFrameLocks/>
          </p:cNvGraphicFramePr>
          <p:nvPr>
            <p:extLst>
              <p:ext uri="{D42A27DB-BD31-4B8C-83A1-F6EECF244321}">
                <p14:modId xmlns:p14="http://schemas.microsoft.com/office/powerpoint/2010/main" val="3008884431"/>
              </p:ext>
            </p:extLst>
          </p:nvPr>
        </p:nvGraphicFramePr>
        <p:xfrm>
          <a:off x="685800" y="2971800"/>
          <a:ext cx="7772400" cy="3086100"/>
        </p:xfrm>
        <a:graphic>
          <a:graphicData uri="http://schemas.openxmlformats.org/drawingml/2006/table">
            <a:tbl>
              <a:tblPr/>
              <a:tblGrid>
                <a:gridCol w="4191000">
                  <a:extLst>
                    <a:ext uri="{9D8B030D-6E8A-4147-A177-3AD203B41FA5}">
                      <a16:colId xmlns:a16="http://schemas.microsoft.com/office/drawing/2014/main" val="4042033473"/>
                    </a:ext>
                  </a:extLst>
                </a:gridCol>
                <a:gridCol w="1828800">
                  <a:extLst>
                    <a:ext uri="{9D8B030D-6E8A-4147-A177-3AD203B41FA5}">
                      <a16:colId xmlns:a16="http://schemas.microsoft.com/office/drawing/2014/main" val="1142158910"/>
                    </a:ext>
                  </a:extLst>
                </a:gridCol>
                <a:gridCol w="1752600">
                  <a:extLst>
                    <a:ext uri="{9D8B030D-6E8A-4147-A177-3AD203B41FA5}">
                      <a16:colId xmlns:a16="http://schemas.microsoft.com/office/drawing/2014/main" val="557711544"/>
                    </a:ext>
                  </a:extLst>
                </a:gridCol>
              </a:tblGrid>
              <a:tr h="552450">
                <a:tc>
                  <a:txBody>
                    <a:bodyPr/>
                    <a:lstStyle>
                      <a:lvl1pPr>
                        <a:spcBef>
                          <a:spcPct val="20000"/>
                        </a:spcBef>
                        <a:defRPr sz="2800">
                          <a:solidFill>
                            <a:schemeClr val="bg1"/>
                          </a:solidFill>
                          <a:latin typeface="Times New Roman" panose="02020603050405020304" pitchFamily="18" charset="0"/>
                        </a:defRPr>
                      </a:lvl1pPr>
                      <a:lvl2pPr>
                        <a:spcBef>
                          <a:spcPct val="20000"/>
                        </a:spcBef>
                        <a:defRPr sz="2400">
                          <a:solidFill>
                            <a:schemeClr val="bg1"/>
                          </a:solidFill>
                          <a:latin typeface="Times New Roman" panose="02020603050405020304" pitchFamily="18" charset="0"/>
                        </a:defRPr>
                      </a:lvl2pPr>
                      <a:lvl3pPr>
                        <a:spcBef>
                          <a:spcPct val="20000"/>
                        </a:spcBef>
                        <a:defRPr sz="2000">
                          <a:solidFill>
                            <a:schemeClr val="bg1"/>
                          </a:solidFill>
                          <a:latin typeface="Times New Roman" panose="02020603050405020304" pitchFamily="18" charset="0"/>
                        </a:defRPr>
                      </a:lvl3pPr>
                      <a:lvl4pPr>
                        <a:spcBef>
                          <a:spcPct val="20000"/>
                        </a:spcBef>
                        <a:defRPr>
                          <a:solidFill>
                            <a:schemeClr val="bg1"/>
                          </a:solidFill>
                          <a:latin typeface="Times New Roman" panose="02020603050405020304" pitchFamily="18" charset="0"/>
                        </a:defRPr>
                      </a:lvl4pPr>
                      <a:lvl5pPr>
                        <a:spcBef>
                          <a:spcPct val="20000"/>
                        </a:spcBef>
                        <a:defRPr>
                          <a:solidFill>
                            <a:schemeClr val="bg1"/>
                          </a:solidFill>
                          <a:latin typeface="Times New Roman" panose="02020603050405020304" pitchFamily="18" charset="0"/>
                        </a:defRPr>
                      </a:lvl5pPr>
                      <a:lvl6pPr fontAlgn="base">
                        <a:spcBef>
                          <a:spcPct val="20000"/>
                        </a:spcBef>
                        <a:spcAft>
                          <a:spcPct val="0"/>
                        </a:spcAft>
                        <a:defRPr>
                          <a:solidFill>
                            <a:schemeClr val="bg1"/>
                          </a:solidFill>
                          <a:latin typeface="Times New Roman" panose="02020603050405020304" pitchFamily="18" charset="0"/>
                        </a:defRPr>
                      </a:lvl6pPr>
                      <a:lvl7pPr fontAlgn="base">
                        <a:spcBef>
                          <a:spcPct val="20000"/>
                        </a:spcBef>
                        <a:spcAft>
                          <a:spcPct val="0"/>
                        </a:spcAft>
                        <a:defRPr>
                          <a:solidFill>
                            <a:schemeClr val="bg1"/>
                          </a:solidFill>
                          <a:latin typeface="Times New Roman" panose="02020603050405020304" pitchFamily="18" charset="0"/>
                        </a:defRPr>
                      </a:lvl7pPr>
                      <a:lvl8pPr fontAlgn="base">
                        <a:spcBef>
                          <a:spcPct val="20000"/>
                        </a:spcBef>
                        <a:spcAft>
                          <a:spcPct val="0"/>
                        </a:spcAft>
                        <a:defRPr>
                          <a:solidFill>
                            <a:schemeClr val="bg1"/>
                          </a:solidFill>
                          <a:latin typeface="Times New Roman" panose="02020603050405020304" pitchFamily="18" charset="0"/>
                        </a:defRPr>
                      </a:lvl8pPr>
                      <a:lvl9pPr fontAlgn="base">
                        <a:spcBef>
                          <a:spcPct val="20000"/>
                        </a:spcBef>
                        <a:spcAft>
                          <a:spcPct val="0"/>
                        </a:spcAft>
                        <a:defRPr>
                          <a:solidFill>
                            <a:schemeClr val="bg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anose="020B0604020202020204" pitchFamily="34" charset="0"/>
                      </a:endParaRPr>
                    </a:p>
                  </a:txBody>
                  <a:tcPr horzOverflow="overflow">
                    <a:lnL cap="flat">
                      <a:noFill/>
                    </a:lnL>
                    <a:lnR>
                      <a:noFill/>
                    </a:lnR>
                    <a:lnT cap="fla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bg1"/>
                          </a:solidFill>
                          <a:latin typeface="Times New Roman" panose="02020603050405020304" pitchFamily="18" charset="0"/>
                        </a:defRPr>
                      </a:lvl1pPr>
                      <a:lvl2pPr>
                        <a:spcBef>
                          <a:spcPct val="20000"/>
                        </a:spcBef>
                        <a:defRPr sz="2400">
                          <a:solidFill>
                            <a:schemeClr val="bg1"/>
                          </a:solidFill>
                          <a:latin typeface="Times New Roman" panose="02020603050405020304" pitchFamily="18" charset="0"/>
                        </a:defRPr>
                      </a:lvl2pPr>
                      <a:lvl3pPr>
                        <a:spcBef>
                          <a:spcPct val="20000"/>
                        </a:spcBef>
                        <a:defRPr sz="2000">
                          <a:solidFill>
                            <a:schemeClr val="bg1"/>
                          </a:solidFill>
                          <a:latin typeface="Times New Roman" panose="02020603050405020304" pitchFamily="18" charset="0"/>
                        </a:defRPr>
                      </a:lvl3pPr>
                      <a:lvl4pPr>
                        <a:spcBef>
                          <a:spcPct val="20000"/>
                        </a:spcBef>
                        <a:defRPr>
                          <a:solidFill>
                            <a:schemeClr val="bg1"/>
                          </a:solidFill>
                          <a:latin typeface="Times New Roman" panose="02020603050405020304" pitchFamily="18" charset="0"/>
                        </a:defRPr>
                      </a:lvl4pPr>
                      <a:lvl5pPr>
                        <a:spcBef>
                          <a:spcPct val="20000"/>
                        </a:spcBef>
                        <a:defRPr>
                          <a:solidFill>
                            <a:schemeClr val="bg1"/>
                          </a:solidFill>
                          <a:latin typeface="Times New Roman" panose="02020603050405020304" pitchFamily="18" charset="0"/>
                        </a:defRPr>
                      </a:lvl5pPr>
                      <a:lvl6pPr fontAlgn="base">
                        <a:spcBef>
                          <a:spcPct val="20000"/>
                        </a:spcBef>
                        <a:spcAft>
                          <a:spcPct val="0"/>
                        </a:spcAft>
                        <a:defRPr>
                          <a:solidFill>
                            <a:schemeClr val="bg1"/>
                          </a:solidFill>
                          <a:latin typeface="Times New Roman" panose="02020603050405020304" pitchFamily="18" charset="0"/>
                        </a:defRPr>
                      </a:lvl6pPr>
                      <a:lvl7pPr fontAlgn="base">
                        <a:spcBef>
                          <a:spcPct val="20000"/>
                        </a:spcBef>
                        <a:spcAft>
                          <a:spcPct val="0"/>
                        </a:spcAft>
                        <a:defRPr>
                          <a:solidFill>
                            <a:schemeClr val="bg1"/>
                          </a:solidFill>
                          <a:latin typeface="Times New Roman" panose="02020603050405020304" pitchFamily="18" charset="0"/>
                        </a:defRPr>
                      </a:lvl7pPr>
                      <a:lvl8pPr fontAlgn="base">
                        <a:spcBef>
                          <a:spcPct val="20000"/>
                        </a:spcBef>
                        <a:spcAft>
                          <a:spcPct val="0"/>
                        </a:spcAft>
                        <a:defRPr>
                          <a:solidFill>
                            <a:schemeClr val="bg1"/>
                          </a:solidFill>
                          <a:latin typeface="Times New Roman" panose="02020603050405020304" pitchFamily="18" charset="0"/>
                        </a:defRPr>
                      </a:lvl8pPr>
                      <a:lvl9pPr fontAlgn="base">
                        <a:spcBef>
                          <a:spcPct val="20000"/>
                        </a:spcBef>
                        <a:spcAft>
                          <a:spcPct val="0"/>
                        </a:spcAft>
                        <a:defRPr>
                          <a:solidFill>
                            <a:schemeClr val="bg1"/>
                          </a:solidFill>
                          <a:latin typeface="Times New Roman" panose="02020603050405020304" pitchFamily="18"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rPr>
                        <a:t>Pre CyA</a:t>
                      </a:r>
                    </a:p>
                  </a:txBody>
                  <a:tcPr anchor="b" horzOverflow="overflow">
                    <a:lnL>
                      <a:noFill/>
                    </a:lnL>
                    <a:lnR>
                      <a:noFill/>
                    </a:lnR>
                    <a:lnT cap="fla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bg1"/>
                          </a:solidFill>
                          <a:latin typeface="Times New Roman" panose="02020603050405020304" pitchFamily="18" charset="0"/>
                        </a:defRPr>
                      </a:lvl1pPr>
                      <a:lvl2pPr>
                        <a:spcBef>
                          <a:spcPct val="20000"/>
                        </a:spcBef>
                        <a:defRPr sz="2400">
                          <a:solidFill>
                            <a:schemeClr val="bg1"/>
                          </a:solidFill>
                          <a:latin typeface="Times New Roman" panose="02020603050405020304" pitchFamily="18" charset="0"/>
                        </a:defRPr>
                      </a:lvl2pPr>
                      <a:lvl3pPr>
                        <a:spcBef>
                          <a:spcPct val="20000"/>
                        </a:spcBef>
                        <a:defRPr sz="2000">
                          <a:solidFill>
                            <a:schemeClr val="bg1"/>
                          </a:solidFill>
                          <a:latin typeface="Times New Roman" panose="02020603050405020304" pitchFamily="18" charset="0"/>
                        </a:defRPr>
                      </a:lvl3pPr>
                      <a:lvl4pPr>
                        <a:spcBef>
                          <a:spcPct val="20000"/>
                        </a:spcBef>
                        <a:defRPr>
                          <a:solidFill>
                            <a:schemeClr val="bg1"/>
                          </a:solidFill>
                          <a:latin typeface="Times New Roman" panose="02020603050405020304" pitchFamily="18" charset="0"/>
                        </a:defRPr>
                      </a:lvl4pPr>
                      <a:lvl5pPr>
                        <a:spcBef>
                          <a:spcPct val="20000"/>
                        </a:spcBef>
                        <a:defRPr>
                          <a:solidFill>
                            <a:schemeClr val="bg1"/>
                          </a:solidFill>
                          <a:latin typeface="Times New Roman" panose="02020603050405020304" pitchFamily="18" charset="0"/>
                        </a:defRPr>
                      </a:lvl5pPr>
                      <a:lvl6pPr fontAlgn="base">
                        <a:spcBef>
                          <a:spcPct val="20000"/>
                        </a:spcBef>
                        <a:spcAft>
                          <a:spcPct val="0"/>
                        </a:spcAft>
                        <a:defRPr>
                          <a:solidFill>
                            <a:schemeClr val="bg1"/>
                          </a:solidFill>
                          <a:latin typeface="Times New Roman" panose="02020603050405020304" pitchFamily="18" charset="0"/>
                        </a:defRPr>
                      </a:lvl6pPr>
                      <a:lvl7pPr fontAlgn="base">
                        <a:spcBef>
                          <a:spcPct val="20000"/>
                        </a:spcBef>
                        <a:spcAft>
                          <a:spcPct val="0"/>
                        </a:spcAft>
                        <a:defRPr>
                          <a:solidFill>
                            <a:schemeClr val="bg1"/>
                          </a:solidFill>
                          <a:latin typeface="Times New Roman" panose="02020603050405020304" pitchFamily="18" charset="0"/>
                        </a:defRPr>
                      </a:lvl7pPr>
                      <a:lvl8pPr fontAlgn="base">
                        <a:spcBef>
                          <a:spcPct val="20000"/>
                        </a:spcBef>
                        <a:spcAft>
                          <a:spcPct val="0"/>
                        </a:spcAft>
                        <a:defRPr>
                          <a:solidFill>
                            <a:schemeClr val="bg1"/>
                          </a:solidFill>
                          <a:latin typeface="Times New Roman" panose="02020603050405020304" pitchFamily="18" charset="0"/>
                        </a:defRPr>
                      </a:lvl8pPr>
                      <a:lvl9pPr fontAlgn="base">
                        <a:spcBef>
                          <a:spcPct val="20000"/>
                        </a:spcBef>
                        <a:spcAft>
                          <a:spcPct val="0"/>
                        </a:spcAft>
                        <a:defRPr>
                          <a:solidFill>
                            <a:schemeClr val="bg1"/>
                          </a:solidFill>
                          <a:latin typeface="Times New Roman" panose="02020603050405020304" pitchFamily="18"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rPr>
                        <a:t>Post CyA</a:t>
                      </a:r>
                    </a:p>
                  </a:txBody>
                  <a:tcPr anchor="b" horzOverflow="overflow">
                    <a:lnL>
                      <a:noFill/>
                    </a:lnL>
                    <a:lnR cap="flat">
                      <a:noFill/>
                    </a:lnR>
                    <a:lnT cap="flat">
                      <a:noFill/>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26616485"/>
                  </a:ext>
                </a:extLst>
              </a:tr>
              <a:tr h="819150">
                <a:tc>
                  <a:txBody>
                    <a:bodyPr/>
                    <a:lstStyle>
                      <a:lvl1pPr>
                        <a:spcBef>
                          <a:spcPct val="20000"/>
                        </a:spcBef>
                        <a:defRPr sz="2800">
                          <a:solidFill>
                            <a:schemeClr val="bg1"/>
                          </a:solidFill>
                          <a:latin typeface="Times New Roman" panose="02020603050405020304" pitchFamily="18" charset="0"/>
                        </a:defRPr>
                      </a:lvl1pPr>
                      <a:lvl2pPr>
                        <a:spcBef>
                          <a:spcPct val="20000"/>
                        </a:spcBef>
                        <a:defRPr sz="2400">
                          <a:solidFill>
                            <a:schemeClr val="bg1"/>
                          </a:solidFill>
                          <a:latin typeface="Times New Roman" panose="02020603050405020304" pitchFamily="18" charset="0"/>
                        </a:defRPr>
                      </a:lvl2pPr>
                      <a:lvl3pPr>
                        <a:spcBef>
                          <a:spcPct val="20000"/>
                        </a:spcBef>
                        <a:defRPr sz="2000">
                          <a:solidFill>
                            <a:schemeClr val="bg1"/>
                          </a:solidFill>
                          <a:latin typeface="Times New Roman" panose="02020603050405020304" pitchFamily="18" charset="0"/>
                        </a:defRPr>
                      </a:lvl3pPr>
                      <a:lvl4pPr>
                        <a:spcBef>
                          <a:spcPct val="20000"/>
                        </a:spcBef>
                        <a:defRPr>
                          <a:solidFill>
                            <a:schemeClr val="bg1"/>
                          </a:solidFill>
                          <a:latin typeface="Times New Roman" panose="02020603050405020304" pitchFamily="18" charset="0"/>
                        </a:defRPr>
                      </a:lvl4pPr>
                      <a:lvl5pPr>
                        <a:spcBef>
                          <a:spcPct val="20000"/>
                        </a:spcBef>
                        <a:defRPr>
                          <a:solidFill>
                            <a:schemeClr val="bg1"/>
                          </a:solidFill>
                          <a:latin typeface="Times New Roman" panose="02020603050405020304" pitchFamily="18" charset="0"/>
                        </a:defRPr>
                      </a:lvl5pPr>
                      <a:lvl6pPr fontAlgn="base">
                        <a:spcBef>
                          <a:spcPct val="20000"/>
                        </a:spcBef>
                        <a:spcAft>
                          <a:spcPct val="0"/>
                        </a:spcAft>
                        <a:defRPr>
                          <a:solidFill>
                            <a:schemeClr val="bg1"/>
                          </a:solidFill>
                          <a:latin typeface="Times New Roman" panose="02020603050405020304" pitchFamily="18" charset="0"/>
                        </a:defRPr>
                      </a:lvl6pPr>
                      <a:lvl7pPr fontAlgn="base">
                        <a:spcBef>
                          <a:spcPct val="20000"/>
                        </a:spcBef>
                        <a:spcAft>
                          <a:spcPct val="0"/>
                        </a:spcAft>
                        <a:defRPr>
                          <a:solidFill>
                            <a:schemeClr val="bg1"/>
                          </a:solidFill>
                          <a:latin typeface="Times New Roman" panose="02020603050405020304" pitchFamily="18" charset="0"/>
                        </a:defRPr>
                      </a:lvl7pPr>
                      <a:lvl8pPr fontAlgn="base">
                        <a:spcBef>
                          <a:spcPct val="20000"/>
                        </a:spcBef>
                        <a:spcAft>
                          <a:spcPct val="0"/>
                        </a:spcAft>
                        <a:defRPr>
                          <a:solidFill>
                            <a:schemeClr val="bg1"/>
                          </a:solidFill>
                          <a:latin typeface="Times New Roman" panose="02020603050405020304" pitchFamily="18" charset="0"/>
                        </a:defRPr>
                      </a:lvl8pPr>
                      <a:lvl9pPr fontAlgn="base">
                        <a:spcBef>
                          <a:spcPct val="20000"/>
                        </a:spcBef>
                        <a:spcAft>
                          <a:spcPct val="0"/>
                        </a:spcAft>
                        <a:defRPr>
                          <a:solidFill>
                            <a:schemeClr val="bg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rPr>
                        <a:t>Patient Survival (1 year)</a:t>
                      </a:r>
                    </a:p>
                  </a:txBody>
                  <a:tcPr horzOverflow="overflow">
                    <a:lnL cap="flat">
                      <a:noFill/>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bg1"/>
                          </a:solidFill>
                          <a:latin typeface="Times New Roman" panose="02020603050405020304" pitchFamily="18" charset="0"/>
                        </a:defRPr>
                      </a:lvl1pPr>
                      <a:lvl2pPr>
                        <a:spcBef>
                          <a:spcPct val="20000"/>
                        </a:spcBef>
                        <a:defRPr sz="2400">
                          <a:solidFill>
                            <a:schemeClr val="bg1"/>
                          </a:solidFill>
                          <a:latin typeface="Times New Roman" panose="02020603050405020304" pitchFamily="18" charset="0"/>
                        </a:defRPr>
                      </a:lvl2pPr>
                      <a:lvl3pPr>
                        <a:spcBef>
                          <a:spcPct val="20000"/>
                        </a:spcBef>
                        <a:defRPr sz="2000">
                          <a:solidFill>
                            <a:schemeClr val="bg1"/>
                          </a:solidFill>
                          <a:latin typeface="Times New Roman" panose="02020603050405020304" pitchFamily="18" charset="0"/>
                        </a:defRPr>
                      </a:lvl3pPr>
                      <a:lvl4pPr>
                        <a:spcBef>
                          <a:spcPct val="20000"/>
                        </a:spcBef>
                        <a:defRPr>
                          <a:solidFill>
                            <a:schemeClr val="bg1"/>
                          </a:solidFill>
                          <a:latin typeface="Times New Roman" panose="02020603050405020304" pitchFamily="18" charset="0"/>
                        </a:defRPr>
                      </a:lvl4pPr>
                      <a:lvl5pPr>
                        <a:spcBef>
                          <a:spcPct val="20000"/>
                        </a:spcBef>
                        <a:defRPr>
                          <a:solidFill>
                            <a:schemeClr val="bg1"/>
                          </a:solidFill>
                          <a:latin typeface="Times New Roman" panose="02020603050405020304" pitchFamily="18" charset="0"/>
                        </a:defRPr>
                      </a:lvl5pPr>
                      <a:lvl6pPr fontAlgn="base">
                        <a:spcBef>
                          <a:spcPct val="20000"/>
                        </a:spcBef>
                        <a:spcAft>
                          <a:spcPct val="0"/>
                        </a:spcAft>
                        <a:defRPr>
                          <a:solidFill>
                            <a:schemeClr val="bg1"/>
                          </a:solidFill>
                          <a:latin typeface="Times New Roman" panose="02020603050405020304" pitchFamily="18" charset="0"/>
                        </a:defRPr>
                      </a:lvl6pPr>
                      <a:lvl7pPr fontAlgn="base">
                        <a:spcBef>
                          <a:spcPct val="20000"/>
                        </a:spcBef>
                        <a:spcAft>
                          <a:spcPct val="0"/>
                        </a:spcAft>
                        <a:defRPr>
                          <a:solidFill>
                            <a:schemeClr val="bg1"/>
                          </a:solidFill>
                          <a:latin typeface="Times New Roman" panose="02020603050405020304" pitchFamily="18" charset="0"/>
                        </a:defRPr>
                      </a:lvl7pPr>
                      <a:lvl8pPr fontAlgn="base">
                        <a:spcBef>
                          <a:spcPct val="20000"/>
                        </a:spcBef>
                        <a:spcAft>
                          <a:spcPct val="0"/>
                        </a:spcAft>
                        <a:defRPr>
                          <a:solidFill>
                            <a:schemeClr val="bg1"/>
                          </a:solidFill>
                          <a:latin typeface="Times New Roman" panose="02020603050405020304" pitchFamily="18" charset="0"/>
                        </a:defRPr>
                      </a:lvl8pPr>
                      <a:lvl9pPr fontAlgn="base">
                        <a:spcBef>
                          <a:spcPct val="20000"/>
                        </a:spcBef>
                        <a:spcAft>
                          <a:spcPct val="0"/>
                        </a:spcAft>
                        <a:defRPr>
                          <a:solidFill>
                            <a:schemeClr val="bg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30-35%</a:t>
                      </a:r>
                    </a:p>
                  </a:txBody>
                  <a:tcPr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bg1"/>
                          </a:solidFill>
                          <a:latin typeface="Times New Roman" panose="02020603050405020304" pitchFamily="18" charset="0"/>
                        </a:defRPr>
                      </a:lvl1pPr>
                      <a:lvl2pPr>
                        <a:spcBef>
                          <a:spcPct val="20000"/>
                        </a:spcBef>
                        <a:defRPr sz="2400">
                          <a:solidFill>
                            <a:schemeClr val="bg1"/>
                          </a:solidFill>
                          <a:latin typeface="Times New Roman" panose="02020603050405020304" pitchFamily="18" charset="0"/>
                        </a:defRPr>
                      </a:lvl2pPr>
                      <a:lvl3pPr>
                        <a:spcBef>
                          <a:spcPct val="20000"/>
                        </a:spcBef>
                        <a:defRPr sz="2000">
                          <a:solidFill>
                            <a:schemeClr val="bg1"/>
                          </a:solidFill>
                          <a:latin typeface="Times New Roman" panose="02020603050405020304" pitchFamily="18" charset="0"/>
                        </a:defRPr>
                      </a:lvl3pPr>
                      <a:lvl4pPr>
                        <a:spcBef>
                          <a:spcPct val="20000"/>
                        </a:spcBef>
                        <a:defRPr>
                          <a:solidFill>
                            <a:schemeClr val="bg1"/>
                          </a:solidFill>
                          <a:latin typeface="Times New Roman" panose="02020603050405020304" pitchFamily="18" charset="0"/>
                        </a:defRPr>
                      </a:lvl4pPr>
                      <a:lvl5pPr>
                        <a:spcBef>
                          <a:spcPct val="20000"/>
                        </a:spcBef>
                        <a:defRPr>
                          <a:solidFill>
                            <a:schemeClr val="bg1"/>
                          </a:solidFill>
                          <a:latin typeface="Times New Roman" panose="02020603050405020304" pitchFamily="18" charset="0"/>
                        </a:defRPr>
                      </a:lvl5pPr>
                      <a:lvl6pPr fontAlgn="base">
                        <a:spcBef>
                          <a:spcPct val="20000"/>
                        </a:spcBef>
                        <a:spcAft>
                          <a:spcPct val="0"/>
                        </a:spcAft>
                        <a:defRPr>
                          <a:solidFill>
                            <a:schemeClr val="bg1"/>
                          </a:solidFill>
                          <a:latin typeface="Times New Roman" panose="02020603050405020304" pitchFamily="18" charset="0"/>
                        </a:defRPr>
                      </a:lvl6pPr>
                      <a:lvl7pPr fontAlgn="base">
                        <a:spcBef>
                          <a:spcPct val="20000"/>
                        </a:spcBef>
                        <a:spcAft>
                          <a:spcPct val="0"/>
                        </a:spcAft>
                        <a:defRPr>
                          <a:solidFill>
                            <a:schemeClr val="bg1"/>
                          </a:solidFill>
                          <a:latin typeface="Times New Roman" panose="02020603050405020304" pitchFamily="18" charset="0"/>
                        </a:defRPr>
                      </a:lvl7pPr>
                      <a:lvl8pPr fontAlgn="base">
                        <a:spcBef>
                          <a:spcPct val="20000"/>
                        </a:spcBef>
                        <a:spcAft>
                          <a:spcPct val="0"/>
                        </a:spcAft>
                        <a:defRPr>
                          <a:solidFill>
                            <a:schemeClr val="bg1"/>
                          </a:solidFill>
                          <a:latin typeface="Times New Roman" panose="02020603050405020304" pitchFamily="18" charset="0"/>
                        </a:defRPr>
                      </a:lvl8pPr>
                      <a:lvl9pPr fontAlgn="base">
                        <a:spcBef>
                          <a:spcPct val="20000"/>
                        </a:spcBef>
                        <a:spcAft>
                          <a:spcPct val="0"/>
                        </a:spcAft>
                        <a:defRPr>
                          <a:solidFill>
                            <a:schemeClr val="bg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rPr>
                        <a:t>63-65%</a:t>
                      </a:r>
                    </a:p>
                  </a:txBody>
                  <a:tcPr horzOverflow="overflow">
                    <a:lnL>
                      <a:noFill/>
                    </a:lnL>
                    <a:lnR cap="flat">
                      <a:noFill/>
                    </a:lnR>
                    <a:lnT w="381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3462234546"/>
                  </a:ext>
                </a:extLst>
              </a:tr>
              <a:tr h="857250">
                <a:tc>
                  <a:txBody>
                    <a:bodyPr/>
                    <a:lstStyle>
                      <a:lvl1pPr>
                        <a:spcBef>
                          <a:spcPct val="20000"/>
                        </a:spcBef>
                        <a:defRPr sz="2800">
                          <a:solidFill>
                            <a:schemeClr val="bg1"/>
                          </a:solidFill>
                          <a:latin typeface="Times New Roman" panose="02020603050405020304" pitchFamily="18" charset="0"/>
                        </a:defRPr>
                      </a:lvl1pPr>
                      <a:lvl2pPr>
                        <a:spcBef>
                          <a:spcPct val="20000"/>
                        </a:spcBef>
                        <a:defRPr sz="2400">
                          <a:solidFill>
                            <a:schemeClr val="bg1"/>
                          </a:solidFill>
                          <a:latin typeface="Times New Roman" panose="02020603050405020304" pitchFamily="18" charset="0"/>
                        </a:defRPr>
                      </a:lvl2pPr>
                      <a:lvl3pPr>
                        <a:spcBef>
                          <a:spcPct val="20000"/>
                        </a:spcBef>
                        <a:defRPr sz="2000">
                          <a:solidFill>
                            <a:schemeClr val="bg1"/>
                          </a:solidFill>
                          <a:latin typeface="Times New Roman" panose="02020603050405020304" pitchFamily="18" charset="0"/>
                        </a:defRPr>
                      </a:lvl3pPr>
                      <a:lvl4pPr>
                        <a:spcBef>
                          <a:spcPct val="20000"/>
                        </a:spcBef>
                        <a:defRPr>
                          <a:solidFill>
                            <a:schemeClr val="bg1"/>
                          </a:solidFill>
                          <a:latin typeface="Times New Roman" panose="02020603050405020304" pitchFamily="18" charset="0"/>
                        </a:defRPr>
                      </a:lvl4pPr>
                      <a:lvl5pPr>
                        <a:spcBef>
                          <a:spcPct val="20000"/>
                        </a:spcBef>
                        <a:defRPr>
                          <a:solidFill>
                            <a:schemeClr val="bg1"/>
                          </a:solidFill>
                          <a:latin typeface="Times New Roman" panose="02020603050405020304" pitchFamily="18" charset="0"/>
                        </a:defRPr>
                      </a:lvl5pPr>
                      <a:lvl6pPr fontAlgn="base">
                        <a:spcBef>
                          <a:spcPct val="20000"/>
                        </a:spcBef>
                        <a:spcAft>
                          <a:spcPct val="0"/>
                        </a:spcAft>
                        <a:defRPr>
                          <a:solidFill>
                            <a:schemeClr val="bg1"/>
                          </a:solidFill>
                          <a:latin typeface="Times New Roman" panose="02020603050405020304" pitchFamily="18" charset="0"/>
                        </a:defRPr>
                      </a:lvl6pPr>
                      <a:lvl7pPr fontAlgn="base">
                        <a:spcBef>
                          <a:spcPct val="20000"/>
                        </a:spcBef>
                        <a:spcAft>
                          <a:spcPct val="0"/>
                        </a:spcAft>
                        <a:defRPr>
                          <a:solidFill>
                            <a:schemeClr val="bg1"/>
                          </a:solidFill>
                          <a:latin typeface="Times New Roman" panose="02020603050405020304" pitchFamily="18" charset="0"/>
                        </a:defRPr>
                      </a:lvl7pPr>
                      <a:lvl8pPr fontAlgn="base">
                        <a:spcBef>
                          <a:spcPct val="20000"/>
                        </a:spcBef>
                        <a:spcAft>
                          <a:spcPct val="0"/>
                        </a:spcAft>
                        <a:defRPr>
                          <a:solidFill>
                            <a:schemeClr val="bg1"/>
                          </a:solidFill>
                          <a:latin typeface="Times New Roman" panose="02020603050405020304" pitchFamily="18" charset="0"/>
                        </a:defRPr>
                      </a:lvl8pPr>
                      <a:lvl9pPr fontAlgn="base">
                        <a:spcBef>
                          <a:spcPct val="20000"/>
                        </a:spcBef>
                        <a:spcAft>
                          <a:spcPct val="0"/>
                        </a:spcAft>
                        <a:defRPr>
                          <a:solidFill>
                            <a:schemeClr val="bg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rPr>
                        <a:t>Graft Survival (1 year)</a:t>
                      </a:r>
                    </a:p>
                  </a:txBody>
                  <a:tcP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bg1"/>
                          </a:solidFill>
                          <a:latin typeface="Times New Roman" panose="02020603050405020304" pitchFamily="18" charset="0"/>
                        </a:defRPr>
                      </a:lvl1pPr>
                      <a:lvl2pPr>
                        <a:spcBef>
                          <a:spcPct val="20000"/>
                        </a:spcBef>
                        <a:defRPr sz="2400">
                          <a:solidFill>
                            <a:schemeClr val="bg1"/>
                          </a:solidFill>
                          <a:latin typeface="Times New Roman" panose="02020603050405020304" pitchFamily="18" charset="0"/>
                        </a:defRPr>
                      </a:lvl2pPr>
                      <a:lvl3pPr>
                        <a:spcBef>
                          <a:spcPct val="20000"/>
                        </a:spcBef>
                        <a:defRPr sz="2000">
                          <a:solidFill>
                            <a:schemeClr val="bg1"/>
                          </a:solidFill>
                          <a:latin typeface="Times New Roman" panose="02020603050405020304" pitchFamily="18" charset="0"/>
                        </a:defRPr>
                      </a:lvl3pPr>
                      <a:lvl4pPr>
                        <a:spcBef>
                          <a:spcPct val="20000"/>
                        </a:spcBef>
                        <a:defRPr>
                          <a:solidFill>
                            <a:schemeClr val="bg1"/>
                          </a:solidFill>
                          <a:latin typeface="Times New Roman" panose="02020603050405020304" pitchFamily="18" charset="0"/>
                        </a:defRPr>
                      </a:lvl4pPr>
                      <a:lvl5pPr>
                        <a:spcBef>
                          <a:spcPct val="20000"/>
                        </a:spcBef>
                        <a:defRPr>
                          <a:solidFill>
                            <a:schemeClr val="bg1"/>
                          </a:solidFill>
                          <a:latin typeface="Times New Roman" panose="02020603050405020304" pitchFamily="18" charset="0"/>
                        </a:defRPr>
                      </a:lvl5pPr>
                      <a:lvl6pPr fontAlgn="base">
                        <a:spcBef>
                          <a:spcPct val="20000"/>
                        </a:spcBef>
                        <a:spcAft>
                          <a:spcPct val="0"/>
                        </a:spcAft>
                        <a:defRPr>
                          <a:solidFill>
                            <a:schemeClr val="bg1"/>
                          </a:solidFill>
                          <a:latin typeface="Times New Roman" panose="02020603050405020304" pitchFamily="18" charset="0"/>
                        </a:defRPr>
                      </a:lvl6pPr>
                      <a:lvl7pPr fontAlgn="base">
                        <a:spcBef>
                          <a:spcPct val="20000"/>
                        </a:spcBef>
                        <a:spcAft>
                          <a:spcPct val="0"/>
                        </a:spcAft>
                        <a:defRPr>
                          <a:solidFill>
                            <a:schemeClr val="bg1"/>
                          </a:solidFill>
                          <a:latin typeface="Times New Roman" panose="02020603050405020304" pitchFamily="18" charset="0"/>
                        </a:defRPr>
                      </a:lvl7pPr>
                      <a:lvl8pPr fontAlgn="base">
                        <a:spcBef>
                          <a:spcPct val="20000"/>
                        </a:spcBef>
                        <a:spcAft>
                          <a:spcPct val="0"/>
                        </a:spcAft>
                        <a:defRPr>
                          <a:solidFill>
                            <a:schemeClr val="bg1"/>
                          </a:solidFill>
                          <a:latin typeface="Times New Roman" panose="02020603050405020304" pitchFamily="18" charset="0"/>
                        </a:defRPr>
                      </a:lvl8pPr>
                      <a:lvl9pPr fontAlgn="base">
                        <a:spcBef>
                          <a:spcPct val="20000"/>
                        </a:spcBef>
                        <a:spcAft>
                          <a:spcPct val="0"/>
                        </a:spcAft>
                        <a:defRPr>
                          <a:solidFill>
                            <a:schemeClr val="bg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rPr>
                        <a:t>30-35%</a:t>
                      </a:r>
                    </a:p>
                  </a:txBody>
                  <a:tcP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bg1"/>
                          </a:solidFill>
                          <a:latin typeface="Times New Roman" panose="02020603050405020304" pitchFamily="18" charset="0"/>
                        </a:defRPr>
                      </a:lvl1pPr>
                      <a:lvl2pPr>
                        <a:spcBef>
                          <a:spcPct val="20000"/>
                        </a:spcBef>
                        <a:defRPr sz="2400">
                          <a:solidFill>
                            <a:schemeClr val="bg1"/>
                          </a:solidFill>
                          <a:latin typeface="Times New Roman" panose="02020603050405020304" pitchFamily="18" charset="0"/>
                        </a:defRPr>
                      </a:lvl2pPr>
                      <a:lvl3pPr>
                        <a:spcBef>
                          <a:spcPct val="20000"/>
                        </a:spcBef>
                        <a:defRPr sz="2000">
                          <a:solidFill>
                            <a:schemeClr val="bg1"/>
                          </a:solidFill>
                          <a:latin typeface="Times New Roman" panose="02020603050405020304" pitchFamily="18" charset="0"/>
                        </a:defRPr>
                      </a:lvl3pPr>
                      <a:lvl4pPr>
                        <a:spcBef>
                          <a:spcPct val="20000"/>
                        </a:spcBef>
                        <a:defRPr>
                          <a:solidFill>
                            <a:schemeClr val="bg1"/>
                          </a:solidFill>
                          <a:latin typeface="Times New Roman" panose="02020603050405020304" pitchFamily="18" charset="0"/>
                        </a:defRPr>
                      </a:lvl4pPr>
                      <a:lvl5pPr>
                        <a:spcBef>
                          <a:spcPct val="20000"/>
                        </a:spcBef>
                        <a:defRPr>
                          <a:solidFill>
                            <a:schemeClr val="bg1"/>
                          </a:solidFill>
                          <a:latin typeface="Times New Roman" panose="02020603050405020304" pitchFamily="18" charset="0"/>
                        </a:defRPr>
                      </a:lvl5pPr>
                      <a:lvl6pPr fontAlgn="base">
                        <a:spcBef>
                          <a:spcPct val="20000"/>
                        </a:spcBef>
                        <a:spcAft>
                          <a:spcPct val="0"/>
                        </a:spcAft>
                        <a:defRPr>
                          <a:solidFill>
                            <a:schemeClr val="bg1"/>
                          </a:solidFill>
                          <a:latin typeface="Times New Roman" panose="02020603050405020304" pitchFamily="18" charset="0"/>
                        </a:defRPr>
                      </a:lvl6pPr>
                      <a:lvl7pPr fontAlgn="base">
                        <a:spcBef>
                          <a:spcPct val="20000"/>
                        </a:spcBef>
                        <a:spcAft>
                          <a:spcPct val="0"/>
                        </a:spcAft>
                        <a:defRPr>
                          <a:solidFill>
                            <a:schemeClr val="bg1"/>
                          </a:solidFill>
                          <a:latin typeface="Times New Roman" panose="02020603050405020304" pitchFamily="18" charset="0"/>
                        </a:defRPr>
                      </a:lvl7pPr>
                      <a:lvl8pPr fontAlgn="base">
                        <a:spcBef>
                          <a:spcPct val="20000"/>
                        </a:spcBef>
                        <a:spcAft>
                          <a:spcPct val="0"/>
                        </a:spcAft>
                        <a:defRPr>
                          <a:solidFill>
                            <a:schemeClr val="bg1"/>
                          </a:solidFill>
                          <a:latin typeface="Times New Roman" panose="02020603050405020304" pitchFamily="18" charset="0"/>
                        </a:defRPr>
                      </a:lvl8pPr>
                      <a:lvl9pPr fontAlgn="base">
                        <a:spcBef>
                          <a:spcPct val="20000"/>
                        </a:spcBef>
                        <a:spcAft>
                          <a:spcPct val="0"/>
                        </a:spcAft>
                        <a:defRPr>
                          <a:solidFill>
                            <a:schemeClr val="bg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rPr>
                        <a:t>63-65%</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3679215764"/>
                  </a:ext>
                </a:extLst>
              </a:tr>
              <a:tr h="857250">
                <a:tc>
                  <a:txBody>
                    <a:bodyPr/>
                    <a:lstStyle>
                      <a:lvl1pPr>
                        <a:spcBef>
                          <a:spcPct val="20000"/>
                        </a:spcBef>
                        <a:defRPr sz="2800">
                          <a:solidFill>
                            <a:schemeClr val="bg1"/>
                          </a:solidFill>
                          <a:latin typeface="Times New Roman" panose="02020603050405020304" pitchFamily="18" charset="0"/>
                        </a:defRPr>
                      </a:lvl1pPr>
                      <a:lvl2pPr>
                        <a:spcBef>
                          <a:spcPct val="20000"/>
                        </a:spcBef>
                        <a:defRPr sz="2400">
                          <a:solidFill>
                            <a:schemeClr val="bg1"/>
                          </a:solidFill>
                          <a:latin typeface="Times New Roman" panose="02020603050405020304" pitchFamily="18" charset="0"/>
                        </a:defRPr>
                      </a:lvl2pPr>
                      <a:lvl3pPr>
                        <a:spcBef>
                          <a:spcPct val="20000"/>
                        </a:spcBef>
                        <a:defRPr sz="2000">
                          <a:solidFill>
                            <a:schemeClr val="bg1"/>
                          </a:solidFill>
                          <a:latin typeface="Times New Roman" panose="02020603050405020304" pitchFamily="18" charset="0"/>
                        </a:defRPr>
                      </a:lvl3pPr>
                      <a:lvl4pPr>
                        <a:spcBef>
                          <a:spcPct val="20000"/>
                        </a:spcBef>
                        <a:defRPr>
                          <a:solidFill>
                            <a:schemeClr val="bg1"/>
                          </a:solidFill>
                          <a:latin typeface="Times New Roman" panose="02020603050405020304" pitchFamily="18" charset="0"/>
                        </a:defRPr>
                      </a:lvl4pPr>
                      <a:lvl5pPr>
                        <a:spcBef>
                          <a:spcPct val="20000"/>
                        </a:spcBef>
                        <a:defRPr>
                          <a:solidFill>
                            <a:schemeClr val="bg1"/>
                          </a:solidFill>
                          <a:latin typeface="Times New Roman" panose="02020603050405020304" pitchFamily="18" charset="0"/>
                        </a:defRPr>
                      </a:lvl5pPr>
                      <a:lvl6pPr fontAlgn="base">
                        <a:spcBef>
                          <a:spcPct val="20000"/>
                        </a:spcBef>
                        <a:spcAft>
                          <a:spcPct val="0"/>
                        </a:spcAft>
                        <a:defRPr>
                          <a:solidFill>
                            <a:schemeClr val="bg1"/>
                          </a:solidFill>
                          <a:latin typeface="Times New Roman" panose="02020603050405020304" pitchFamily="18" charset="0"/>
                        </a:defRPr>
                      </a:lvl6pPr>
                      <a:lvl7pPr fontAlgn="base">
                        <a:spcBef>
                          <a:spcPct val="20000"/>
                        </a:spcBef>
                        <a:spcAft>
                          <a:spcPct val="0"/>
                        </a:spcAft>
                        <a:defRPr>
                          <a:solidFill>
                            <a:schemeClr val="bg1"/>
                          </a:solidFill>
                          <a:latin typeface="Times New Roman" panose="02020603050405020304" pitchFamily="18" charset="0"/>
                        </a:defRPr>
                      </a:lvl7pPr>
                      <a:lvl8pPr fontAlgn="base">
                        <a:spcBef>
                          <a:spcPct val="20000"/>
                        </a:spcBef>
                        <a:spcAft>
                          <a:spcPct val="0"/>
                        </a:spcAft>
                        <a:defRPr>
                          <a:solidFill>
                            <a:schemeClr val="bg1"/>
                          </a:solidFill>
                          <a:latin typeface="Times New Roman" panose="02020603050405020304" pitchFamily="18" charset="0"/>
                        </a:defRPr>
                      </a:lvl8pPr>
                      <a:lvl9pPr fontAlgn="base">
                        <a:spcBef>
                          <a:spcPct val="20000"/>
                        </a:spcBef>
                        <a:spcAft>
                          <a:spcPct val="0"/>
                        </a:spcAft>
                        <a:defRPr>
                          <a:solidFill>
                            <a:schemeClr val="bg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rPr>
                        <a:t>Rejection</a:t>
                      </a:r>
                    </a:p>
                  </a:txBody>
                  <a:tcPr horzOverflow="overflow">
                    <a:lnL cap="flat">
                      <a:noFill/>
                    </a:lnL>
                    <a:lnR>
                      <a:noFill/>
                    </a:lnR>
                    <a:lnT>
                      <a:noFill/>
                    </a:lnT>
                    <a:lnB cap="flat">
                      <a:noFill/>
                    </a:lnB>
                    <a:lnTlToBr>
                      <a:noFill/>
                    </a:lnTlToBr>
                    <a:lnBlToTr>
                      <a:noFill/>
                    </a:lnBlToTr>
                    <a:noFill/>
                  </a:tcPr>
                </a:tc>
                <a:tc>
                  <a:txBody>
                    <a:bodyPr/>
                    <a:lstStyle>
                      <a:lvl1pPr>
                        <a:spcBef>
                          <a:spcPct val="20000"/>
                        </a:spcBef>
                        <a:defRPr sz="2800">
                          <a:solidFill>
                            <a:schemeClr val="bg1"/>
                          </a:solidFill>
                          <a:latin typeface="Times New Roman" panose="02020603050405020304" pitchFamily="18" charset="0"/>
                        </a:defRPr>
                      </a:lvl1pPr>
                      <a:lvl2pPr>
                        <a:spcBef>
                          <a:spcPct val="20000"/>
                        </a:spcBef>
                        <a:defRPr sz="2400">
                          <a:solidFill>
                            <a:schemeClr val="bg1"/>
                          </a:solidFill>
                          <a:latin typeface="Times New Roman" panose="02020603050405020304" pitchFamily="18" charset="0"/>
                        </a:defRPr>
                      </a:lvl2pPr>
                      <a:lvl3pPr>
                        <a:spcBef>
                          <a:spcPct val="20000"/>
                        </a:spcBef>
                        <a:defRPr sz="2000">
                          <a:solidFill>
                            <a:schemeClr val="bg1"/>
                          </a:solidFill>
                          <a:latin typeface="Times New Roman" panose="02020603050405020304" pitchFamily="18" charset="0"/>
                        </a:defRPr>
                      </a:lvl3pPr>
                      <a:lvl4pPr>
                        <a:spcBef>
                          <a:spcPct val="20000"/>
                        </a:spcBef>
                        <a:defRPr>
                          <a:solidFill>
                            <a:schemeClr val="bg1"/>
                          </a:solidFill>
                          <a:latin typeface="Times New Roman" panose="02020603050405020304" pitchFamily="18" charset="0"/>
                        </a:defRPr>
                      </a:lvl4pPr>
                      <a:lvl5pPr>
                        <a:spcBef>
                          <a:spcPct val="20000"/>
                        </a:spcBef>
                        <a:defRPr>
                          <a:solidFill>
                            <a:schemeClr val="bg1"/>
                          </a:solidFill>
                          <a:latin typeface="Times New Roman" panose="02020603050405020304" pitchFamily="18" charset="0"/>
                        </a:defRPr>
                      </a:lvl5pPr>
                      <a:lvl6pPr fontAlgn="base">
                        <a:spcBef>
                          <a:spcPct val="20000"/>
                        </a:spcBef>
                        <a:spcAft>
                          <a:spcPct val="0"/>
                        </a:spcAft>
                        <a:defRPr>
                          <a:solidFill>
                            <a:schemeClr val="bg1"/>
                          </a:solidFill>
                          <a:latin typeface="Times New Roman" panose="02020603050405020304" pitchFamily="18" charset="0"/>
                        </a:defRPr>
                      </a:lvl6pPr>
                      <a:lvl7pPr fontAlgn="base">
                        <a:spcBef>
                          <a:spcPct val="20000"/>
                        </a:spcBef>
                        <a:spcAft>
                          <a:spcPct val="0"/>
                        </a:spcAft>
                        <a:defRPr>
                          <a:solidFill>
                            <a:schemeClr val="bg1"/>
                          </a:solidFill>
                          <a:latin typeface="Times New Roman" panose="02020603050405020304" pitchFamily="18" charset="0"/>
                        </a:defRPr>
                      </a:lvl7pPr>
                      <a:lvl8pPr fontAlgn="base">
                        <a:spcBef>
                          <a:spcPct val="20000"/>
                        </a:spcBef>
                        <a:spcAft>
                          <a:spcPct val="0"/>
                        </a:spcAft>
                        <a:defRPr>
                          <a:solidFill>
                            <a:schemeClr val="bg1"/>
                          </a:solidFill>
                          <a:latin typeface="Times New Roman" panose="02020603050405020304" pitchFamily="18" charset="0"/>
                        </a:defRPr>
                      </a:lvl8pPr>
                      <a:lvl9pPr fontAlgn="base">
                        <a:spcBef>
                          <a:spcPct val="20000"/>
                        </a:spcBef>
                        <a:spcAft>
                          <a:spcPct val="0"/>
                        </a:spcAft>
                        <a:defRPr>
                          <a:solidFill>
                            <a:schemeClr val="bg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rPr>
                        <a:t>66%</a:t>
                      </a:r>
                    </a:p>
                  </a:txBody>
                  <a:tcPr horzOverflow="overflow">
                    <a:lnL>
                      <a:noFill/>
                    </a:lnL>
                    <a:lnR>
                      <a:noFill/>
                    </a:lnR>
                    <a:lnT>
                      <a:noFill/>
                    </a:lnT>
                    <a:lnB cap="flat">
                      <a:noFill/>
                    </a:lnB>
                    <a:lnTlToBr>
                      <a:noFill/>
                    </a:lnTlToBr>
                    <a:lnBlToTr>
                      <a:noFill/>
                    </a:lnBlToTr>
                    <a:noFill/>
                  </a:tcPr>
                </a:tc>
                <a:tc>
                  <a:txBody>
                    <a:bodyPr/>
                    <a:lstStyle>
                      <a:lvl1pPr>
                        <a:spcBef>
                          <a:spcPct val="20000"/>
                        </a:spcBef>
                        <a:defRPr sz="2800">
                          <a:solidFill>
                            <a:schemeClr val="bg1"/>
                          </a:solidFill>
                          <a:latin typeface="Times New Roman" panose="02020603050405020304" pitchFamily="18" charset="0"/>
                        </a:defRPr>
                      </a:lvl1pPr>
                      <a:lvl2pPr>
                        <a:spcBef>
                          <a:spcPct val="20000"/>
                        </a:spcBef>
                        <a:defRPr sz="2400">
                          <a:solidFill>
                            <a:schemeClr val="bg1"/>
                          </a:solidFill>
                          <a:latin typeface="Times New Roman" panose="02020603050405020304" pitchFamily="18" charset="0"/>
                        </a:defRPr>
                      </a:lvl2pPr>
                      <a:lvl3pPr>
                        <a:spcBef>
                          <a:spcPct val="20000"/>
                        </a:spcBef>
                        <a:defRPr sz="2000">
                          <a:solidFill>
                            <a:schemeClr val="bg1"/>
                          </a:solidFill>
                          <a:latin typeface="Times New Roman" panose="02020603050405020304" pitchFamily="18" charset="0"/>
                        </a:defRPr>
                      </a:lvl3pPr>
                      <a:lvl4pPr>
                        <a:spcBef>
                          <a:spcPct val="20000"/>
                        </a:spcBef>
                        <a:defRPr>
                          <a:solidFill>
                            <a:schemeClr val="bg1"/>
                          </a:solidFill>
                          <a:latin typeface="Times New Roman" panose="02020603050405020304" pitchFamily="18" charset="0"/>
                        </a:defRPr>
                      </a:lvl4pPr>
                      <a:lvl5pPr>
                        <a:spcBef>
                          <a:spcPct val="20000"/>
                        </a:spcBef>
                        <a:defRPr>
                          <a:solidFill>
                            <a:schemeClr val="bg1"/>
                          </a:solidFill>
                          <a:latin typeface="Times New Roman" panose="02020603050405020304" pitchFamily="18" charset="0"/>
                        </a:defRPr>
                      </a:lvl5pPr>
                      <a:lvl6pPr fontAlgn="base">
                        <a:spcBef>
                          <a:spcPct val="20000"/>
                        </a:spcBef>
                        <a:spcAft>
                          <a:spcPct val="0"/>
                        </a:spcAft>
                        <a:defRPr>
                          <a:solidFill>
                            <a:schemeClr val="bg1"/>
                          </a:solidFill>
                          <a:latin typeface="Times New Roman" panose="02020603050405020304" pitchFamily="18" charset="0"/>
                        </a:defRPr>
                      </a:lvl6pPr>
                      <a:lvl7pPr fontAlgn="base">
                        <a:spcBef>
                          <a:spcPct val="20000"/>
                        </a:spcBef>
                        <a:spcAft>
                          <a:spcPct val="0"/>
                        </a:spcAft>
                        <a:defRPr>
                          <a:solidFill>
                            <a:schemeClr val="bg1"/>
                          </a:solidFill>
                          <a:latin typeface="Times New Roman" panose="02020603050405020304" pitchFamily="18" charset="0"/>
                        </a:defRPr>
                      </a:lvl7pPr>
                      <a:lvl8pPr fontAlgn="base">
                        <a:spcBef>
                          <a:spcPct val="20000"/>
                        </a:spcBef>
                        <a:spcAft>
                          <a:spcPct val="0"/>
                        </a:spcAft>
                        <a:defRPr>
                          <a:solidFill>
                            <a:schemeClr val="bg1"/>
                          </a:solidFill>
                          <a:latin typeface="Times New Roman" panose="02020603050405020304" pitchFamily="18" charset="0"/>
                        </a:defRPr>
                      </a:lvl8pPr>
                      <a:lvl9pPr fontAlgn="base">
                        <a:spcBef>
                          <a:spcPct val="20000"/>
                        </a:spcBef>
                        <a:spcAft>
                          <a:spcPct val="0"/>
                        </a:spcAft>
                        <a:defRPr>
                          <a:solidFill>
                            <a:schemeClr val="bg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25%</a:t>
                      </a: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220164558"/>
                  </a:ext>
                </a:extLst>
              </a:tr>
            </a:tbl>
          </a:graphicData>
        </a:graphic>
      </p:graphicFrame>
      <p:sp>
        <p:nvSpPr>
          <p:cNvPr id="5" name="Text Box 27"/>
          <p:cNvSpPr txBox="1">
            <a:spLocks noChangeArrowheads="1"/>
          </p:cNvSpPr>
          <p:nvPr/>
        </p:nvSpPr>
        <p:spPr bwMode="auto">
          <a:xfrm>
            <a:off x="5632173" y="6304721"/>
            <a:ext cx="3429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spcBef>
                <a:spcPct val="50000"/>
              </a:spcBef>
            </a:pPr>
            <a:r>
              <a:rPr lang="en-US" altLang="en-US" sz="1600" b="1" i="1" dirty="0" smtClean="0">
                <a:solidFill>
                  <a:srgbClr val="FFFF99"/>
                </a:solidFill>
                <a:latin typeface="Arial" panose="020B0604020202020204" pitchFamily="34" charset="0"/>
                <a:ea typeface="ＭＳ Ｐゴシック" panose="020B0600070205080204" pitchFamily="34" charset="-128"/>
              </a:rPr>
              <a:t>Cohen, </a:t>
            </a:r>
            <a:r>
              <a:rPr lang="en-US" altLang="en-US" sz="1600" b="1" i="1" dirty="0">
                <a:solidFill>
                  <a:srgbClr val="FFFF99"/>
                </a:solidFill>
                <a:latin typeface="Arial" panose="020B0604020202020204" pitchFamily="34" charset="0"/>
                <a:ea typeface="ＭＳ Ｐゴシック" panose="020B0600070205080204" pitchFamily="34" charset="-128"/>
              </a:rPr>
              <a:t>J Annals </a:t>
            </a:r>
            <a:r>
              <a:rPr lang="en-US" altLang="en-US" sz="1600" b="1" i="1" dirty="0" err="1">
                <a:solidFill>
                  <a:srgbClr val="FFFF99"/>
                </a:solidFill>
                <a:latin typeface="Arial" panose="020B0604020202020204" pitchFamily="34" charset="0"/>
                <a:ea typeface="ＭＳ Ｐゴシック" panose="020B0600070205080204" pitchFamily="34" charset="-128"/>
              </a:rPr>
              <a:t>Int</a:t>
            </a:r>
            <a:r>
              <a:rPr lang="en-US" altLang="en-US" sz="1600" b="1" i="1" dirty="0">
                <a:solidFill>
                  <a:srgbClr val="FFFF99"/>
                </a:solidFill>
                <a:latin typeface="Arial" panose="020B0604020202020204" pitchFamily="34" charset="0"/>
                <a:ea typeface="ＭＳ Ｐゴシック" panose="020B0600070205080204" pitchFamily="34" charset="-128"/>
              </a:rPr>
              <a:t> Med, </a:t>
            </a:r>
            <a:r>
              <a:rPr lang="en-US" altLang="en-US" sz="1600" b="1" i="1" dirty="0" smtClean="0">
                <a:solidFill>
                  <a:srgbClr val="FFFF99"/>
                </a:solidFill>
                <a:latin typeface="Arial" panose="020B0604020202020204" pitchFamily="34" charset="0"/>
                <a:ea typeface="ＭＳ Ｐゴシック" panose="020B0600070205080204" pitchFamily="34" charset="-128"/>
              </a:rPr>
              <a:t>1984</a:t>
            </a:r>
            <a:endParaRPr lang="en-US" altLang="en-US" sz="1600" b="1" i="1" dirty="0">
              <a:solidFill>
                <a:srgbClr val="FFFF99"/>
              </a:solidFill>
              <a:latin typeface="Arial" panose="020B0604020202020204" pitchFamily="34" charset="0"/>
              <a:ea typeface="ＭＳ Ｐゴシック" panose="020B0600070205080204" pitchFamily="34" charset="-128"/>
            </a:endParaRPr>
          </a:p>
        </p:txBody>
      </p:sp>
      <p:sp>
        <p:nvSpPr>
          <p:cNvPr id="6" name="Text Box 53"/>
          <p:cNvSpPr txBox="1">
            <a:spLocks noChangeArrowheads="1"/>
          </p:cNvSpPr>
          <p:nvPr/>
        </p:nvSpPr>
        <p:spPr bwMode="auto">
          <a:xfrm>
            <a:off x="304800" y="2232025"/>
            <a:ext cx="8534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dirty="0">
                <a:solidFill>
                  <a:srgbClr val="FFFF99"/>
                </a:solidFill>
                <a:latin typeface="Arial" panose="020B0604020202020204" pitchFamily="34" charset="0"/>
              </a:rPr>
              <a:t>“The Advent of Cyclosporine Dramatically Transformed Clinical Liver Transplantation”</a:t>
            </a:r>
            <a:endParaRPr lang="en-US" altLang="en-US" dirty="0">
              <a:solidFill>
                <a:srgbClr val="FFFF99"/>
              </a:solidFill>
            </a:endParaRPr>
          </a:p>
        </p:txBody>
      </p:sp>
      <p:grpSp>
        <p:nvGrpSpPr>
          <p:cNvPr id="7" name="Group 6"/>
          <p:cNvGrpSpPr/>
          <p:nvPr/>
        </p:nvGrpSpPr>
        <p:grpSpPr>
          <a:xfrm>
            <a:off x="0" y="0"/>
            <a:ext cx="9144000" cy="890652"/>
            <a:chOff x="0" y="0"/>
            <a:chExt cx="9144000" cy="890652"/>
          </a:xfrm>
        </p:grpSpPr>
        <p:sp>
          <p:nvSpPr>
            <p:cNvPr id="8" name="Rectangle 7"/>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1" name="TextBox 10"/>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2" name="Picture 11" descr="Geffen UCLA Medicine"/>
          <p:cNvPicPr>
            <a:picLocks noChangeAspect="1" noChangeArrowheads="1"/>
          </p:cNvPicPr>
          <p:nvPr/>
        </p:nvPicPr>
        <p:blipFill>
          <a:blip r:embed="rId2"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35277363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1143868"/>
            <a:ext cx="8229600" cy="1143000"/>
          </a:xfrm>
        </p:spPr>
        <p:txBody>
          <a:bodyPr/>
          <a:lstStyle/>
          <a:p>
            <a:r>
              <a:rPr lang="en-US" altLang="en-US" dirty="0">
                <a:solidFill>
                  <a:srgbClr val="FFFF99"/>
                </a:solidFill>
              </a:rPr>
              <a:t>Pivotal Trial Results</a:t>
            </a:r>
          </a:p>
        </p:txBody>
      </p:sp>
      <p:grpSp>
        <p:nvGrpSpPr>
          <p:cNvPr id="5" name="Group 4"/>
          <p:cNvGrpSpPr/>
          <p:nvPr/>
        </p:nvGrpSpPr>
        <p:grpSpPr>
          <a:xfrm>
            <a:off x="0" y="0"/>
            <a:ext cx="9144000" cy="890652"/>
            <a:chOff x="0" y="0"/>
            <a:chExt cx="9144000" cy="890652"/>
          </a:xfrm>
        </p:grpSpPr>
        <p:sp>
          <p:nvSpPr>
            <p:cNvPr id="6" name="Rectangle 5"/>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9" name="TextBox 8"/>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47851"/>
            <a:ext cx="9144000" cy="2619501"/>
          </a:xfrm>
          <a:prstGeom prst="rect">
            <a:avLst/>
          </a:prstGeom>
        </p:spPr>
      </p:pic>
      <p:pic>
        <p:nvPicPr>
          <p:cNvPr id="10" name="Picture 9" descr="Geffen UCLA Medicine"/>
          <p:cNvPicPr>
            <a:picLocks noChangeAspect="1" noChangeArrowheads="1"/>
          </p:cNvPicPr>
          <p:nvPr/>
        </p:nvPicPr>
        <p:blipFill>
          <a:blip r:embed="rId4"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37829785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1600200" y="1752600"/>
            <a:ext cx="65532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Tx/>
            </a:pPr>
            <a:endParaRPr lang="en-US" altLang="en-US" b="0">
              <a:solidFill>
                <a:schemeClr val="tx1"/>
              </a:solidFill>
            </a:endParaRPr>
          </a:p>
        </p:txBody>
      </p:sp>
      <p:sp>
        <p:nvSpPr>
          <p:cNvPr id="94211" name="Rectangle 3"/>
          <p:cNvSpPr>
            <a:spLocks noGrp="1" noChangeArrowheads="1"/>
          </p:cNvSpPr>
          <p:nvPr>
            <p:ph type="title"/>
          </p:nvPr>
        </p:nvSpPr>
        <p:spPr>
          <a:xfrm>
            <a:off x="457200" y="980805"/>
            <a:ext cx="8229600" cy="1143000"/>
          </a:xfrm>
        </p:spPr>
        <p:txBody>
          <a:bodyPr/>
          <a:lstStyle/>
          <a:p>
            <a:r>
              <a:rPr lang="en-US" altLang="en-US" dirty="0">
                <a:solidFill>
                  <a:srgbClr val="FFFF99"/>
                </a:solidFill>
              </a:rPr>
              <a:t>U.S. Phase III Liver Study Design</a:t>
            </a:r>
          </a:p>
        </p:txBody>
      </p:sp>
      <p:sp>
        <p:nvSpPr>
          <p:cNvPr id="94212" name="Rectangle 4"/>
          <p:cNvSpPr>
            <a:spLocks noGrp="1" noChangeArrowheads="1"/>
          </p:cNvSpPr>
          <p:nvPr>
            <p:ph type="body" idx="1"/>
          </p:nvPr>
        </p:nvSpPr>
        <p:spPr>
          <a:xfrm>
            <a:off x="744538" y="2306367"/>
            <a:ext cx="6299200" cy="4419600"/>
          </a:xfrm>
        </p:spPr>
        <p:txBody>
          <a:bodyPr/>
          <a:lstStyle/>
          <a:p>
            <a:r>
              <a:rPr lang="en-US" altLang="en-US" sz="3200" dirty="0"/>
              <a:t>Tacrolimus vs cyclosporine</a:t>
            </a:r>
          </a:p>
          <a:p>
            <a:r>
              <a:rPr lang="en-US" altLang="en-US" sz="3200" dirty="0"/>
              <a:t>Randomized</a:t>
            </a:r>
          </a:p>
          <a:p>
            <a:r>
              <a:rPr lang="en-US" altLang="en-US" sz="3200" dirty="0"/>
              <a:t>Multicenter</a:t>
            </a:r>
          </a:p>
          <a:p>
            <a:r>
              <a:rPr lang="en-US" altLang="en-US" sz="3200" dirty="0"/>
              <a:t>Open label</a:t>
            </a:r>
          </a:p>
          <a:p>
            <a:r>
              <a:rPr lang="en-US" altLang="en-US" sz="3200" dirty="0"/>
              <a:t>n=555</a:t>
            </a:r>
          </a:p>
          <a:p>
            <a:r>
              <a:rPr lang="en-US" altLang="en-US" sz="3200" dirty="0"/>
              <a:t>Pediatric and adult</a:t>
            </a:r>
            <a:endParaRPr lang="en-US" altLang="en-US" sz="2500" dirty="0"/>
          </a:p>
        </p:txBody>
      </p:sp>
      <p:grpSp>
        <p:nvGrpSpPr>
          <p:cNvPr id="5" name="Group 4"/>
          <p:cNvGrpSpPr/>
          <p:nvPr/>
        </p:nvGrpSpPr>
        <p:grpSpPr>
          <a:xfrm>
            <a:off x="0" y="0"/>
            <a:ext cx="9144000" cy="890652"/>
            <a:chOff x="0" y="0"/>
            <a:chExt cx="9144000" cy="890652"/>
          </a:xfrm>
        </p:grpSpPr>
        <p:sp>
          <p:nvSpPr>
            <p:cNvPr id="6" name="Rectangle 5"/>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9" name="TextBox 8"/>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0" name="Picture 9"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15754848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140415" y="1072265"/>
            <a:ext cx="882825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ClrTx/>
            </a:pPr>
            <a:r>
              <a:rPr lang="en-US" altLang="en-US" sz="3600" b="1" dirty="0" smtClean="0">
                <a:solidFill>
                  <a:srgbClr val="FFFF99"/>
                </a:solidFill>
              </a:rPr>
              <a:t>Summary of Efficacy Results One-Year </a:t>
            </a:r>
            <a:endParaRPr lang="en-US" altLang="en-US" sz="3600" b="1" dirty="0">
              <a:solidFill>
                <a:srgbClr val="FFFF99"/>
              </a:solidFill>
            </a:endParaRPr>
          </a:p>
          <a:p>
            <a:pPr algn="ctr">
              <a:buClrTx/>
            </a:pPr>
            <a:r>
              <a:rPr lang="en-US" altLang="en-US" sz="3600" b="1" dirty="0" smtClean="0">
                <a:solidFill>
                  <a:srgbClr val="FFFF99"/>
                </a:solidFill>
              </a:rPr>
              <a:t>Kaplan-Meier Estimates</a:t>
            </a:r>
            <a:endParaRPr lang="en-US" altLang="en-US" sz="3600" b="1" dirty="0">
              <a:solidFill>
                <a:srgbClr val="FFFF99"/>
              </a:solidFill>
            </a:endParaRPr>
          </a:p>
          <a:p>
            <a:pPr algn="ctr">
              <a:buClrTx/>
            </a:pPr>
            <a:r>
              <a:rPr lang="en-US" altLang="en-US" sz="2400" b="1" dirty="0">
                <a:solidFill>
                  <a:srgbClr val="FFFF99"/>
                </a:solidFill>
              </a:rPr>
              <a:t>(Acute Rejection, OKT3 Usage, Refractory Rejection)</a:t>
            </a:r>
            <a:endParaRPr lang="en-US" altLang="en-US" sz="3600" b="1" dirty="0">
              <a:solidFill>
                <a:srgbClr val="FFFF99"/>
              </a:solidFill>
            </a:endParaRPr>
          </a:p>
        </p:txBody>
      </p:sp>
      <p:sp>
        <p:nvSpPr>
          <p:cNvPr id="107523" name="Text Box 3"/>
          <p:cNvSpPr txBox="1">
            <a:spLocks noChangeArrowheads="1"/>
          </p:cNvSpPr>
          <p:nvPr/>
        </p:nvSpPr>
        <p:spPr bwMode="auto">
          <a:xfrm>
            <a:off x="224251" y="3022891"/>
            <a:ext cx="19256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dirty="0">
                <a:solidFill>
                  <a:srgbClr val="FFFF99"/>
                </a:solidFill>
              </a:rPr>
              <a:t>Parameter</a:t>
            </a:r>
          </a:p>
        </p:txBody>
      </p:sp>
      <p:sp>
        <p:nvSpPr>
          <p:cNvPr id="107525" name="Text Box 5"/>
          <p:cNvSpPr txBox="1">
            <a:spLocks noChangeArrowheads="1"/>
          </p:cNvSpPr>
          <p:nvPr/>
        </p:nvSpPr>
        <p:spPr bwMode="auto">
          <a:xfrm>
            <a:off x="3124200" y="3020128"/>
            <a:ext cx="12541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dirty="0">
                <a:solidFill>
                  <a:srgbClr val="FFFF99"/>
                </a:solidFill>
              </a:rPr>
              <a:t>FK506</a:t>
            </a:r>
          </a:p>
        </p:txBody>
      </p:sp>
      <p:sp>
        <p:nvSpPr>
          <p:cNvPr id="107526" name="Line 6"/>
          <p:cNvSpPr>
            <a:spLocks noChangeShapeType="1"/>
          </p:cNvSpPr>
          <p:nvPr/>
        </p:nvSpPr>
        <p:spPr bwMode="auto">
          <a:xfrm>
            <a:off x="76200" y="2997903"/>
            <a:ext cx="89916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FFFF99"/>
              </a:solidFill>
            </a:endParaRPr>
          </a:p>
        </p:txBody>
      </p:sp>
      <p:sp>
        <p:nvSpPr>
          <p:cNvPr id="107527" name="Line 7"/>
          <p:cNvSpPr>
            <a:spLocks noChangeShapeType="1"/>
          </p:cNvSpPr>
          <p:nvPr/>
        </p:nvSpPr>
        <p:spPr bwMode="auto">
          <a:xfrm>
            <a:off x="76200" y="3531303"/>
            <a:ext cx="89916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FFFF99"/>
              </a:solidFill>
            </a:endParaRPr>
          </a:p>
        </p:txBody>
      </p:sp>
      <p:sp>
        <p:nvSpPr>
          <p:cNvPr id="107528" name="Text Box 8"/>
          <p:cNvSpPr txBox="1">
            <a:spLocks noChangeArrowheads="1"/>
          </p:cNvSpPr>
          <p:nvPr/>
        </p:nvSpPr>
        <p:spPr bwMode="auto">
          <a:xfrm>
            <a:off x="222704" y="3794828"/>
            <a:ext cx="19287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FFFFFF"/>
                </a:solidFill>
              </a:rPr>
              <a:t>Acute Rejection</a:t>
            </a:r>
          </a:p>
        </p:txBody>
      </p:sp>
      <p:sp>
        <p:nvSpPr>
          <p:cNvPr id="107529" name="Text Box 9"/>
          <p:cNvSpPr txBox="1">
            <a:spLocks noChangeArrowheads="1"/>
          </p:cNvSpPr>
          <p:nvPr/>
        </p:nvSpPr>
        <p:spPr bwMode="auto">
          <a:xfrm>
            <a:off x="3332711" y="3794828"/>
            <a:ext cx="8386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FFFF"/>
                </a:solidFill>
              </a:rPr>
              <a:t>68.1%</a:t>
            </a:r>
          </a:p>
        </p:txBody>
      </p:sp>
      <p:sp>
        <p:nvSpPr>
          <p:cNvPr id="107530" name="Text Box 10"/>
          <p:cNvSpPr txBox="1">
            <a:spLocks noChangeArrowheads="1"/>
          </p:cNvSpPr>
          <p:nvPr/>
        </p:nvSpPr>
        <p:spPr bwMode="auto">
          <a:xfrm>
            <a:off x="4831311" y="3794828"/>
            <a:ext cx="8386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FFFFFF"/>
                </a:solidFill>
              </a:rPr>
              <a:t>76.0%</a:t>
            </a:r>
          </a:p>
        </p:txBody>
      </p:sp>
      <p:sp>
        <p:nvSpPr>
          <p:cNvPr id="107531" name="Text Box 11"/>
          <p:cNvSpPr txBox="1">
            <a:spLocks noChangeArrowheads="1"/>
          </p:cNvSpPr>
          <p:nvPr/>
        </p:nvSpPr>
        <p:spPr bwMode="auto">
          <a:xfrm>
            <a:off x="6141444" y="3796415"/>
            <a:ext cx="5822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FFFF"/>
                </a:solidFill>
              </a:rPr>
              <a:t>-8.0</a:t>
            </a:r>
          </a:p>
        </p:txBody>
      </p:sp>
      <p:sp>
        <p:nvSpPr>
          <p:cNvPr id="107532" name="Text Box 12"/>
          <p:cNvSpPr txBox="1">
            <a:spLocks noChangeArrowheads="1"/>
          </p:cNvSpPr>
          <p:nvPr/>
        </p:nvSpPr>
        <p:spPr bwMode="auto">
          <a:xfrm>
            <a:off x="7086239" y="3796415"/>
            <a:ext cx="18261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FFFFFF"/>
                </a:solidFill>
              </a:rPr>
              <a:t>-17.0%    </a:t>
            </a:r>
            <a:r>
              <a:rPr lang="en-US" altLang="en-US" b="1" dirty="0" smtClean="0">
                <a:solidFill>
                  <a:srgbClr val="FFFFFF"/>
                </a:solidFill>
              </a:rPr>
              <a:t>  1.1</a:t>
            </a:r>
            <a:r>
              <a:rPr lang="en-US" altLang="en-US" b="1" dirty="0">
                <a:solidFill>
                  <a:srgbClr val="FFFFFF"/>
                </a:solidFill>
              </a:rPr>
              <a:t>%</a:t>
            </a:r>
          </a:p>
        </p:txBody>
      </p:sp>
      <p:sp>
        <p:nvSpPr>
          <p:cNvPr id="107533" name="Text Box 13"/>
          <p:cNvSpPr txBox="1">
            <a:spLocks noChangeArrowheads="1"/>
          </p:cNvSpPr>
          <p:nvPr/>
        </p:nvSpPr>
        <p:spPr bwMode="auto">
          <a:xfrm>
            <a:off x="247107" y="4329815"/>
            <a:ext cx="15568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FFFFFF"/>
                </a:solidFill>
              </a:rPr>
              <a:t>OKT3 Usage</a:t>
            </a:r>
          </a:p>
        </p:txBody>
      </p:sp>
      <p:sp>
        <p:nvSpPr>
          <p:cNvPr id="107534" name="Text Box 14"/>
          <p:cNvSpPr txBox="1">
            <a:spLocks noChangeArrowheads="1"/>
          </p:cNvSpPr>
          <p:nvPr/>
        </p:nvSpPr>
        <p:spPr bwMode="auto">
          <a:xfrm>
            <a:off x="3332711" y="4329815"/>
            <a:ext cx="8386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FFFFFF"/>
                </a:solidFill>
              </a:rPr>
              <a:t>19.1%</a:t>
            </a:r>
          </a:p>
        </p:txBody>
      </p:sp>
      <p:sp>
        <p:nvSpPr>
          <p:cNvPr id="107535" name="Text Box 15"/>
          <p:cNvSpPr txBox="1">
            <a:spLocks noChangeArrowheads="1"/>
          </p:cNvSpPr>
          <p:nvPr/>
        </p:nvSpPr>
        <p:spPr bwMode="auto">
          <a:xfrm>
            <a:off x="4831311" y="4329815"/>
            <a:ext cx="8386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FFFF"/>
                </a:solidFill>
              </a:rPr>
              <a:t>35.6%</a:t>
            </a:r>
          </a:p>
        </p:txBody>
      </p:sp>
      <p:sp>
        <p:nvSpPr>
          <p:cNvPr id="107536" name="Text Box 16"/>
          <p:cNvSpPr txBox="1">
            <a:spLocks noChangeArrowheads="1"/>
          </p:cNvSpPr>
          <p:nvPr/>
        </p:nvSpPr>
        <p:spPr bwMode="auto">
          <a:xfrm>
            <a:off x="5999537" y="4329815"/>
            <a:ext cx="7104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FFFFFF"/>
                </a:solidFill>
              </a:rPr>
              <a:t>-16.5</a:t>
            </a:r>
          </a:p>
        </p:txBody>
      </p:sp>
      <p:sp>
        <p:nvSpPr>
          <p:cNvPr id="107537" name="Text Box 17"/>
          <p:cNvSpPr txBox="1">
            <a:spLocks noChangeArrowheads="1"/>
          </p:cNvSpPr>
          <p:nvPr/>
        </p:nvSpPr>
        <p:spPr bwMode="auto">
          <a:xfrm>
            <a:off x="7116788" y="4329815"/>
            <a:ext cx="18389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FFFFFF"/>
                </a:solidFill>
              </a:rPr>
              <a:t>-25.2%    </a:t>
            </a:r>
            <a:r>
              <a:rPr lang="en-US" altLang="en-US" b="1" dirty="0" smtClean="0">
                <a:solidFill>
                  <a:srgbClr val="FFFFFF"/>
                </a:solidFill>
              </a:rPr>
              <a:t> -</a:t>
            </a:r>
            <a:r>
              <a:rPr lang="en-US" altLang="en-US" b="1" dirty="0">
                <a:solidFill>
                  <a:srgbClr val="FFFFFF"/>
                </a:solidFill>
              </a:rPr>
              <a:t>7.8%</a:t>
            </a:r>
          </a:p>
        </p:txBody>
      </p:sp>
      <p:sp>
        <p:nvSpPr>
          <p:cNvPr id="107538" name="Text Box 18"/>
          <p:cNvSpPr txBox="1">
            <a:spLocks noChangeArrowheads="1"/>
          </p:cNvSpPr>
          <p:nvPr/>
        </p:nvSpPr>
        <p:spPr bwMode="auto">
          <a:xfrm>
            <a:off x="4714461" y="3017298"/>
            <a:ext cx="10541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dirty="0">
                <a:solidFill>
                  <a:srgbClr val="FFFF99"/>
                </a:solidFill>
              </a:rPr>
              <a:t>CBIR</a:t>
            </a:r>
          </a:p>
        </p:txBody>
      </p:sp>
      <p:sp>
        <p:nvSpPr>
          <p:cNvPr id="107539" name="Text Box 19"/>
          <p:cNvSpPr txBox="1">
            <a:spLocks noChangeArrowheads="1"/>
          </p:cNvSpPr>
          <p:nvPr/>
        </p:nvSpPr>
        <p:spPr bwMode="auto">
          <a:xfrm>
            <a:off x="5861050" y="3017298"/>
            <a:ext cx="1073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dirty="0">
                <a:solidFill>
                  <a:srgbClr val="FFFF99"/>
                </a:solidFill>
              </a:rPr>
              <a:t> DIFF</a:t>
            </a:r>
          </a:p>
        </p:txBody>
      </p:sp>
      <p:sp>
        <p:nvSpPr>
          <p:cNvPr id="107540" name="Text Box 20"/>
          <p:cNvSpPr txBox="1">
            <a:spLocks noChangeArrowheads="1"/>
          </p:cNvSpPr>
          <p:nvPr/>
        </p:nvSpPr>
        <p:spPr bwMode="auto">
          <a:xfrm>
            <a:off x="7212762" y="3018403"/>
            <a:ext cx="17486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Tx/>
            </a:pPr>
            <a:r>
              <a:rPr lang="en-US" altLang="en-US" sz="2800" b="1" dirty="0">
                <a:solidFill>
                  <a:srgbClr val="FFFF99"/>
                </a:solidFill>
              </a:rPr>
              <a:t>95%  CI’s</a:t>
            </a:r>
          </a:p>
        </p:txBody>
      </p:sp>
      <p:sp>
        <p:nvSpPr>
          <p:cNvPr id="107541" name="Line 21"/>
          <p:cNvSpPr>
            <a:spLocks noChangeShapeType="1"/>
          </p:cNvSpPr>
          <p:nvPr/>
        </p:nvSpPr>
        <p:spPr bwMode="auto">
          <a:xfrm>
            <a:off x="76200" y="5549015"/>
            <a:ext cx="89916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1">
              <a:solidFill>
                <a:srgbClr val="FFFF99"/>
              </a:solidFill>
            </a:endParaRPr>
          </a:p>
        </p:txBody>
      </p:sp>
      <p:sp>
        <p:nvSpPr>
          <p:cNvPr id="107542" name="Text Box 22"/>
          <p:cNvSpPr txBox="1">
            <a:spLocks noChangeArrowheads="1"/>
          </p:cNvSpPr>
          <p:nvPr/>
        </p:nvSpPr>
        <p:spPr bwMode="auto">
          <a:xfrm>
            <a:off x="197068" y="4863215"/>
            <a:ext cx="24416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FFFFFF"/>
                </a:solidFill>
              </a:rPr>
              <a:t>Refractory Rejection</a:t>
            </a:r>
          </a:p>
        </p:txBody>
      </p:sp>
      <p:sp>
        <p:nvSpPr>
          <p:cNvPr id="107543" name="Text Box 23"/>
          <p:cNvSpPr txBox="1">
            <a:spLocks noChangeArrowheads="1"/>
          </p:cNvSpPr>
          <p:nvPr/>
        </p:nvSpPr>
        <p:spPr bwMode="auto">
          <a:xfrm>
            <a:off x="3396831" y="4863215"/>
            <a:ext cx="7104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FFFFFF"/>
                </a:solidFill>
              </a:rPr>
              <a:t>3.0%</a:t>
            </a:r>
          </a:p>
        </p:txBody>
      </p:sp>
      <p:sp>
        <p:nvSpPr>
          <p:cNvPr id="107544" name="Text Box 24"/>
          <p:cNvSpPr txBox="1">
            <a:spLocks noChangeArrowheads="1"/>
          </p:cNvSpPr>
          <p:nvPr/>
        </p:nvSpPr>
        <p:spPr bwMode="auto">
          <a:xfrm>
            <a:off x="4831311" y="4863215"/>
            <a:ext cx="8386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FFFFFF"/>
                </a:solidFill>
              </a:rPr>
              <a:t>14.8%</a:t>
            </a:r>
          </a:p>
        </p:txBody>
      </p:sp>
      <p:sp>
        <p:nvSpPr>
          <p:cNvPr id="107545" name="Text Box 25"/>
          <p:cNvSpPr txBox="1">
            <a:spLocks noChangeArrowheads="1"/>
          </p:cNvSpPr>
          <p:nvPr/>
        </p:nvSpPr>
        <p:spPr bwMode="auto">
          <a:xfrm>
            <a:off x="6008097" y="4863215"/>
            <a:ext cx="693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FFFF"/>
                </a:solidFill>
              </a:rPr>
              <a:t>-11.8</a:t>
            </a:r>
          </a:p>
        </p:txBody>
      </p:sp>
      <p:sp>
        <p:nvSpPr>
          <p:cNvPr id="107546" name="Text Box 26"/>
          <p:cNvSpPr txBox="1">
            <a:spLocks noChangeArrowheads="1"/>
          </p:cNvSpPr>
          <p:nvPr/>
        </p:nvSpPr>
        <p:spPr bwMode="auto">
          <a:xfrm>
            <a:off x="7147204" y="4863215"/>
            <a:ext cx="9156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FFFFFF"/>
                </a:solidFill>
              </a:rPr>
              <a:t>-17.5%</a:t>
            </a:r>
          </a:p>
        </p:txBody>
      </p:sp>
      <p:sp>
        <p:nvSpPr>
          <p:cNvPr id="107547" name="Text Box 27"/>
          <p:cNvSpPr txBox="1">
            <a:spLocks noChangeArrowheads="1"/>
          </p:cNvSpPr>
          <p:nvPr/>
        </p:nvSpPr>
        <p:spPr bwMode="auto">
          <a:xfrm>
            <a:off x="8193712" y="4863215"/>
            <a:ext cx="7873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FFFFFF"/>
                </a:solidFill>
              </a:rPr>
              <a:t>-6.1%</a:t>
            </a:r>
          </a:p>
        </p:txBody>
      </p:sp>
      <p:sp>
        <p:nvSpPr>
          <p:cNvPr id="107548" name="Text Box 28"/>
          <p:cNvSpPr txBox="1">
            <a:spLocks noChangeArrowheads="1"/>
          </p:cNvSpPr>
          <p:nvPr/>
        </p:nvSpPr>
        <p:spPr bwMode="auto">
          <a:xfrm>
            <a:off x="2819400" y="0"/>
            <a:ext cx="3838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FAFD00"/>
                </a:solidFill>
              </a:rPr>
              <a:t>U.S. Phase III Liver Study</a:t>
            </a:r>
          </a:p>
        </p:txBody>
      </p:sp>
      <p:grpSp>
        <p:nvGrpSpPr>
          <p:cNvPr id="28" name="Group 27"/>
          <p:cNvGrpSpPr/>
          <p:nvPr/>
        </p:nvGrpSpPr>
        <p:grpSpPr>
          <a:xfrm>
            <a:off x="0" y="0"/>
            <a:ext cx="9144000" cy="890652"/>
            <a:chOff x="0" y="0"/>
            <a:chExt cx="9144000" cy="890652"/>
          </a:xfrm>
        </p:grpSpPr>
        <p:sp>
          <p:nvSpPr>
            <p:cNvPr id="29" name="Rectangle 28"/>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1"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32" name="TextBox 31"/>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33" name="Picture 32" descr="Geffen UCLA Medicine"/>
          <p:cNvPicPr>
            <a:picLocks noChangeAspect="1" noChangeArrowheads="1"/>
          </p:cNvPicPr>
          <p:nvPr/>
        </p:nvPicPr>
        <p:blipFill>
          <a:blip r:embed="rId2"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23329542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0" y="1385595"/>
            <a:ext cx="9144000" cy="1066800"/>
          </a:xfrm>
        </p:spPr>
        <p:txBody>
          <a:bodyPr/>
          <a:lstStyle/>
          <a:p>
            <a:r>
              <a:rPr lang="en-US" altLang="en-US" sz="2800" dirty="0">
                <a:solidFill>
                  <a:srgbClr val="FFFF99"/>
                </a:solidFill>
              </a:rPr>
              <a:t>5-Year Patient </a:t>
            </a:r>
            <a:r>
              <a:rPr lang="en-US" altLang="en-US" sz="2800" dirty="0" smtClean="0">
                <a:solidFill>
                  <a:srgbClr val="FFFF99"/>
                </a:solidFill>
              </a:rPr>
              <a:t>Survival</a:t>
            </a:r>
            <a:br>
              <a:rPr lang="en-US" altLang="en-US" sz="2800" dirty="0" smtClean="0">
                <a:solidFill>
                  <a:srgbClr val="FFFF99"/>
                </a:solidFill>
              </a:rPr>
            </a:br>
            <a:r>
              <a:rPr lang="en-US" altLang="en-US" sz="2800" dirty="0" smtClean="0">
                <a:solidFill>
                  <a:srgbClr val="FFFF99"/>
                </a:solidFill>
              </a:rPr>
              <a:t>by </a:t>
            </a:r>
            <a:r>
              <a:rPr lang="en-US" altLang="en-US" sz="2800" dirty="0">
                <a:solidFill>
                  <a:srgbClr val="FFFF99"/>
                </a:solidFill>
              </a:rPr>
              <a:t>Baseline Hepatitis C Status</a:t>
            </a:r>
            <a:br>
              <a:rPr lang="en-US" altLang="en-US" sz="2800" dirty="0">
                <a:solidFill>
                  <a:srgbClr val="FFFF99"/>
                </a:solidFill>
              </a:rPr>
            </a:br>
            <a:r>
              <a:rPr lang="en-US" altLang="en-US" sz="2000" dirty="0">
                <a:solidFill>
                  <a:srgbClr val="FFFF99"/>
                </a:solidFill>
              </a:rPr>
              <a:t>Hepatitis C Positive</a:t>
            </a:r>
          </a:p>
        </p:txBody>
      </p:sp>
      <p:sp>
        <p:nvSpPr>
          <p:cNvPr id="145411" name="Freeform 3"/>
          <p:cNvSpPr>
            <a:spLocks/>
          </p:cNvSpPr>
          <p:nvPr/>
        </p:nvSpPr>
        <p:spPr bwMode="auto">
          <a:xfrm>
            <a:off x="1236663" y="-20173950"/>
            <a:ext cx="7202487" cy="1587"/>
          </a:xfrm>
          <a:custGeom>
            <a:avLst/>
            <a:gdLst>
              <a:gd name="T0" fmla="*/ 0 w 5104"/>
              <a:gd name="T1" fmla="*/ 174 w 5104"/>
              <a:gd name="T2" fmla="*/ 439 w 5104"/>
              <a:gd name="T3" fmla="*/ 952 w 5104"/>
              <a:gd name="T4" fmla="*/ 1995 w 5104"/>
              <a:gd name="T5" fmla="*/ 3028 w 5104"/>
              <a:gd name="T6" fmla="*/ 4070 w 5104"/>
              <a:gd name="T7" fmla="*/ 5104 w 5104"/>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5104">
                <a:moveTo>
                  <a:pt x="0" y="0"/>
                </a:moveTo>
                <a:lnTo>
                  <a:pt x="174" y="0"/>
                </a:lnTo>
                <a:lnTo>
                  <a:pt x="439" y="0"/>
                </a:lnTo>
                <a:lnTo>
                  <a:pt x="952" y="0"/>
                </a:lnTo>
                <a:lnTo>
                  <a:pt x="1995" y="0"/>
                </a:lnTo>
                <a:lnTo>
                  <a:pt x="3028" y="0"/>
                </a:lnTo>
                <a:lnTo>
                  <a:pt x="4070" y="0"/>
                </a:lnTo>
                <a:lnTo>
                  <a:pt x="5104" y="0"/>
                </a:lnTo>
              </a:path>
            </a:pathLst>
          </a:custGeom>
          <a:noFill/>
          <a:ln w="1587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412" name="Freeform 4"/>
          <p:cNvSpPr>
            <a:spLocks/>
          </p:cNvSpPr>
          <p:nvPr/>
        </p:nvSpPr>
        <p:spPr bwMode="auto">
          <a:xfrm>
            <a:off x="1236663" y="-20173950"/>
            <a:ext cx="7202487" cy="1587"/>
          </a:xfrm>
          <a:custGeom>
            <a:avLst/>
            <a:gdLst>
              <a:gd name="T0" fmla="*/ 0 w 5104"/>
              <a:gd name="T1" fmla="*/ 174 w 5104"/>
              <a:gd name="T2" fmla="*/ 439 w 5104"/>
              <a:gd name="T3" fmla="*/ 952 w 5104"/>
              <a:gd name="T4" fmla="*/ 1995 w 5104"/>
              <a:gd name="T5" fmla="*/ 3028 w 5104"/>
              <a:gd name="T6" fmla="*/ 4070 w 5104"/>
              <a:gd name="T7" fmla="*/ 5104 w 5104"/>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5104">
                <a:moveTo>
                  <a:pt x="0" y="0"/>
                </a:moveTo>
                <a:lnTo>
                  <a:pt x="174" y="0"/>
                </a:lnTo>
                <a:lnTo>
                  <a:pt x="439" y="0"/>
                </a:lnTo>
                <a:lnTo>
                  <a:pt x="952" y="0"/>
                </a:lnTo>
                <a:lnTo>
                  <a:pt x="1995" y="0"/>
                </a:lnTo>
                <a:lnTo>
                  <a:pt x="3028" y="0"/>
                </a:lnTo>
                <a:lnTo>
                  <a:pt x="4070" y="0"/>
                </a:lnTo>
                <a:lnTo>
                  <a:pt x="5104" y="0"/>
                </a:lnTo>
              </a:path>
            </a:pathLst>
          </a:custGeom>
          <a:noFill/>
          <a:ln w="158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413" name="Line 5"/>
          <p:cNvSpPr>
            <a:spLocks noChangeShapeType="1"/>
          </p:cNvSpPr>
          <p:nvPr/>
        </p:nvSpPr>
        <p:spPr bwMode="auto">
          <a:xfrm>
            <a:off x="1465263" y="5861516"/>
            <a:ext cx="6592887" cy="1588"/>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4" name="Line 6"/>
          <p:cNvSpPr>
            <a:spLocks noChangeShapeType="1"/>
          </p:cNvSpPr>
          <p:nvPr/>
        </p:nvSpPr>
        <p:spPr bwMode="auto">
          <a:xfrm flipV="1">
            <a:off x="1479550" y="5801191"/>
            <a:ext cx="1588" cy="74613"/>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5" name="Line 7"/>
          <p:cNvSpPr>
            <a:spLocks noChangeShapeType="1"/>
          </p:cNvSpPr>
          <p:nvPr/>
        </p:nvSpPr>
        <p:spPr bwMode="auto">
          <a:xfrm flipV="1">
            <a:off x="2206625" y="5801191"/>
            <a:ext cx="1588" cy="74613"/>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6" name="Line 8"/>
          <p:cNvSpPr>
            <a:spLocks noChangeShapeType="1"/>
          </p:cNvSpPr>
          <p:nvPr/>
        </p:nvSpPr>
        <p:spPr bwMode="auto">
          <a:xfrm flipV="1">
            <a:off x="2949575" y="5801191"/>
            <a:ext cx="1588" cy="74613"/>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7" name="Line 9"/>
          <p:cNvSpPr>
            <a:spLocks noChangeShapeType="1"/>
          </p:cNvSpPr>
          <p:nvPr/>
        </p:nvSpPr>
        <p:spPr bwMode="auto">
          <a:xfrm flipV="1">
            <a:off x="3676650" y="5801191"/>
            <a:ext cx="0" cy="74613"/>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8" name="Line 10"/>
          <p:cNvSpPr>
            <a:spLocks noChangeShapeType="1"/>
          </p:cNvSpPr>
          <p:nvPr/>
        </p:nvSpPr>
        <p:spPr bwMode="auto">
          <a:xfrm flipV="1">
            <a:off x="4403725" y="5801191"/>
            <a:ext cx="1588" cy="74613"/>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9" name="Line 11"/>
          <p:cNvSpPr>
            <a:spLocks noChangeShapeType="1"/>
          </p:cNvSpPr>
          <p:nvPr/>
        </p:nvSpPr>
        <p:spPr bwMode="auto">
          <a:xfrm flipV="1">
            <a:off x="5146675" y="5801191"/>
            <a:ext cx="1588" cy="74613"/>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0" name="Line 12"/>
          <p:cNvSpPr>
            <a:spLocks noChangeShapeType="1"/>
          </p:cNvSpPr>
          <p:nvPr/>
        </p:nvSpPr>
        <p:spPr bwMode="auto">
          <a:xfrm flipV="1">
            <a:off x="5873750" y="5801191"/>
            <a:ext cx="0" cy="74613"/>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1" name="Line 13"/>
          <p:cNvSpPr>
            <a:spLocks noChangeShapeType="1"/>
          </p:cNvSpPr>
          <p:nvPr/>
        </p:nvSpPr>
        <p:spPr bwMode="auto">
          <a:xfrm flipV="1">
            <a:off x="6604000" y="5801191"/>
            <a:ext cx="1588" cy="74613"/>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2" name="Line 14"/>
          <p:cNvSpPr>
            <a:spLocks noChangeShapeType="1"/>
          </p:cNvSpPr>
          <p:nvPr/>
        </p:nvSpPr>
        <p:spPr bwMode="auto">
          <a:xfrm flipV="1">
            <a:off x="7342188" y="5801191"/>
            <a:ext cx="1587" cy="74613"/>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3" name="Line 15"/>
          <p:cNvSpPr>
            <a:spLocks noChangeShapeType="1"/>
          </p:cNvSpPr>
          <p:nvPr/>
        </p:nvSpPr>
        <p:spPr bwMode="auto">
          <a:xfrm flipV="1">
            <a:off x="8072438" y="5801191"/>
            <a:ext cx="1587" cy="74613"/>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4" name="Rectangle 16"/>
          <p:cNvSpPr>
            <a:spLocks noChangeArrowheads="1"/>
          </p:cNvSpPr>
          <p:nvPr/>
        </p:nvSpPr>
        <p:spPr bwMode="auto">
          <a:xfrm>
            <a:off x="1431925" y="5983754"/>
            <a:ext cx="1127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pPr>
            <a:r>
              <a:rPr lang="en-US" altLang="en-US" sz="1800">
                <a:solidFill>
                  <a:srgbClr val="FFFFFF"/>
                </a:solidFill>
                <a:latin typeface="Helvetica" panose="020B0604020202020204" pitchFamily="34" charset="0"/>
              </a:rPr>
              <a:t>0</a:t>
            </a:r>
            <a:endParaRPr lang="en-US" altLang="en-US">
              <a:solidFill>
                <a:schemeClr val="tx1"/>
              </a:solidFill>
            </a:endParaRPr>
          </a:p>
        </p:txBody>
      </p:sp>
      <p:sp>
        <p:nvSpPr>
          <p:cNvPr id="145425" name="Rectangle 17"/>
          <p:cNvSpPr>
            <a:spLocks noChangeArrowheads="1"/>
          </p:cNvSpPr>
          <p:nvPr/>
        </p:nvSpPr>
        <p:spPr bwMode="auto">
          <a:xfrm>
            <a:off x="2068513" y="5983754"/>
            <a:ext cx="338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pPr>
            <a:r>
              <a:rPr lang="en-US" altLang="en-US" sz="1800">
                <a:solidFill>
                  <a:srgbClr val="FFFFFF"/>
                </a:solidFill>
                <a:latin typeface="Helvetica" panose="020B0604020202020204" pitchFamily="34" charset="0"/>
              </a:rPr>
              <a:t>200</a:t>
            </a:r>
            <a:endParaRPr lang="en-US" altLang="en-US">
              <a:solidFill>
                <a:schemeClr val="tx1"/>
              </a:solidFill>
            </a:endParaRPr>
          </a:p>
        </p:txBody>
      </p:sp>
      <p:sp>
        <p:nvSpPr>
          <p:cNvPr id="145426" name="Rectangle 18"/>
          <p:cNvSpPr>
            <a:spLocks noChangeArrowheads="1"/>
          </p:cNvSpPr>
          <p:nvPr/>
        </p:nvSpPr>
        <p:spPr bwMode="auto">
          <a:xfrm>
            <a:off x="2798763" y="5983754"/>
            <a:ext cx="338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pPr>
            <a:r>
              <a:rPr lang="en-US" altLang="en-US" sz="1800">
                <a:solidFill>
                  <a:srgbClr val="FFFFFF"/>
                </a:solidFill>
                <a:latin typeface="Helvetica" panose="020B0604020202020204" pitchFamily="34" charset="0"/>
              </a:rPr>
              <a:t>400</a:t>
            </a:r>
            <a:endParaRPr lang="en-US" altLang="en-US">
              <a:solidFill>
                <a:schemeClr val="tx1"/>
              </a:solidFill>
            </a:endParaRPr>
          </a:p>
        </p:txBody>
      </p:sp>
      <p:sp>
        <p:nvSpPr>
          <p:cNvPr id="145427" name="Rectangle 19"/>
          <p:cNvSpPr>
            <a:spLocks noChangeArrowheads="1"/>
          </p:cNvSpPr>
          <p:nvPr/>
        </p:nvSpPr>
        <p:spPr bwMode="auto">
          <a:xfrm>
            <a:off x="3538538" y="5983754"/>
            <a:ext cx="339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pPr>
            <a:r>
              <a:rPr lang="en-US" altLang="en-US" sz="1800">
                <a:solidFill>
                  <a:srgbClr val="FFFFFF"/>
                </a:solidFill>
                <a:latin typeface="Helvetica" panose="020B0604020202020204" pitchFamily="34" charset="0"/>
              </a:rPr>
              <a:t>600</a:t>
            </a:r>
            <a:endParaRPr lang="en-US" altLang="en-US">
              <a:solidFill>
                <a:schemeClr val="tx1"/>
              </a:solidFill>
            </a:endParaRPr>
          </a:p>
        </p:txBody>
      </p:sp>
      <p:sp>
        <p:nvSpPr>
          <p:cNvPr id="145428" name="Rectangle 20"/>
          <p:cNvSpPr>
            <a:spLocks noChangeArrowheads="1"/>
          </p:cNvSpPr>
          <p:nvPr/>
        </p:nvSpPr>
        <p:spPr bwMode="auto">
          <a:xfrm>
            <a:off x="4268788" y="5983754"/>
            <a:ext cx="338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pPr>
            <a:r>
              <a:rPr lang="en-US" altLang="en-US" sz="1800">
                <a:solidFill>
                  <a:srgbClr val="FFFFFF"/>
                </a:solidFill>
                <a:latin typeface="Helvetica" panose="020B0604020202020204" pitchFamily="34" charset="0"/>
              </a:rPr>
              <a:t>800</a:t>
            </a:r>
            <a:endParaRPr lang="en-US" altLang="en-US">
              <a:solidFill>
                <a:schemeClr val="tx1"/>
              </a:solidFill>
            </a:endParaRPr>
          </a:p>
        </p:txBody>
      </p:sp>
      <p:sp>
        <p:nvSpPr>
          <p:cNvPr id="145429" name="Rectangle 21"/>
          <p:cNvSpPr>
            <a:spLocks noChangeArrowheads="1"/>
          </p:cNvSpPr>
          <p:nvPr/>
        </p:nvSpPr>
        <p:spPr bwMode="auto">
          <a:xfrm>
            <a:off x="4945063" y="5983754"/>
            <a:ext cx="450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pPr>
            <a:r>
              <a:rPr lang="en-US" altLang="en-US" sz="1800">
                <a:solidFill>
                  <a:srgbClr val="FFFFFF"/>
                </a:solidFill>
                <a:latin typeface="Helvetica" panose="020B0604020202020204" pitchFamily="34" charset="0"/>
              </a:rPr>
              <a:t>1000</a:t>
            </a:r>
            <a:endParaRPr lang="en-US" altLang="en-US">
              <a:solidFill>
                <a:schemeClr val="tx1"/>
              </a:solidFill>
            </a:endParaRPr>
          </a:p>
        </p:txBody>
      </p:sp>
      <p:sp>
        <p:nvSpPr>
          <p:cNvPr id="145430" name="Rectangle 22"/>
          <p:cNvSpPr>
            <a:spLocks noChangeArrowheads="1"/>
          </p:cNvSpPr>
          <p:nvPr/>
        </p:nvSpPr>
        <p:spPr bwMode="auto">
          <a:xfrm>
            <a:off x="5683250" y="5983754"/>
            <a:ext cx="4524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pPr>
            <a:r>
              <a:rPr lang="en-US" altLang="en-US" sz="1800">
                <a:solidFill>
                  <a:srgbClr val="FFFFFF"/>
                </a:solidFill>
                <a:latin typeface="Helvetica" panose="020B0604020202020204" pitchFamily="34" charset="0"/>
              </a:rPr>
              <a:t>1200</a:t>
            </a:r>
            <a:endParaRPr lang="en-US" altLang="en-US">
              <a:solidFill>
                <a:schemeClr val="tx1"/>
              </a:solidFill>
            </a:endParaRPr>
          </a:p>
        </p:txBody>
      </p:sp>
      <p:sp>
        <p:nvSpPr>
          <p:cNvPr id="145431" name="Rectangle 23"/>
          <p:cNvSpPr>
            <a:spLocks noChangeArrowheads="1"/>
          </p:cNvSpPr>
          <p:nvPr/>
        </p:nvSpPr>
        <p:spPr bwMode="auto">
          <a:xfrm>
            <a:off x="6413500" y="5983754"/>
            <a:ext cx="450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pPr>
            <a:r>
              <a:rPr lang="en-US" altLang="en-US" sz="1800">
                <a:solidFill>
                  <a:srgbClr val="FFFFFF"/>
                </a:solidFill>
                <a:latin typeface="Helvetica" panose="020B0604020202020204" pitchFamily="34" charset="0"/>
              </a:rPr>
              <a:t>1400</a:t>
            </a:r>
            <a:endParaRPr lang="en-US" altLang="en-US">
              <a:solidFill>
                <a:schemeClr val="tx1"/>
              </a:solidFill>
            </a:endParaRPr>
          </a:p>
        </p:txBody>
      </p:sp>
      <p:sp>
        <p:nvSpPr>
          <p:cNvPr id="145432" name="Rectangle 24"/>
          <p:cNvSpPr>
            <a:spLocks noChangeArrowheads="1"/>
          </p:cNvSpPr>
          <p:nvPr/>
        </p:nvSpPr>
        <p:spPr bwMode="auto">
          <a:xfrm>
            <a:off x="7142163" y="5983754"/>
            <a:ext cx="450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pPr>
            <a:r>
              <a:rPr lang="en-US" altLang="en-US" sz="1800">
                <a:solidFill>
                  <a:srgbClr val="FFFFFF"/>
                </a:solidFill>
                <a:latin typeface="Helvetica" panose="020B0604020202020204" pitchFamily="34" charset="0"/>
              </a:rPr>
              <a:t>1600</a:t>
            </a:r>
            <a:endParaRPr lang="en-US" altLang="en-US">
              <a:solidFill>
                <a:schemeClr val="tx1"/>
              </a:solidFill>
            </a:endParaRPr>
          </a:p>
        </p:txBody>
      </p:sp>
      <p:sp>
        <p:nvSpPr>
          <p:cNvPr id="145433" name="Rectangle 25"/>
          <p:cNvSpPr>
            <a:spLocks noChangeArrowheads="1"/>
          </p:cNvSpPr>
          <p:nvPr/>
        </p:nvSpPr>
        <p:spPr bwMode="auto">
          <a:xfrm>
            <a:off x="7881938" y="5983754"/>
            <a:ext cx="4524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pPr>
            <a:r>
              <a:rPr lang="en-US" altLang="en-US" sz="1800">
                <a:solidFill>
                  <a:srgbClr val="FFFFFF"/>
                </a:solidFill>
                <a:latin typeface="Helvetica" panose="020B0604020202020204" pitchFamily="34" charset="0"/>
              </a:rPr>
              <a:t>1800</a:t>
            </a:r>
            <a:endParaRPr lang="en-US" altLang="en-US">
              <a:solidFill>
                <a:schemeClr val="tx1"/>
              </a:solidFill>
            </a:endParaRPr>
          </a:p>
        </p:txBody>
      </p:sp>
      <p:sp>
        <p:nvSpPr>
          <p:cNvPr id="145434" name="Line 26"/>
          <p:cNvSpPr>
            <a:spLocks noChangeShapeType="1"/>
          </p:cNvSpPr>
          <p:nvPr/>
        </p:nvSpPr>
        <p:spPr bwMode="auto">
          <a:xfrm flipV="1">
            <a:off x="1465263" y="5597991"/>
            <a:ext cx="1587" cy="263525"/>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35" name="Line 27"/>
          <p:cNvSpPr>
            <a:spLocks noChangeShapeType="1"/>
          </p:cNvSpPr>
          <p:nvPr/>
        </p:nvSpPr>
        <p:spPr bwMode="auto">
          <a:xfrm>
            <a:off x="1479550" y="5875804"/>
            <a:ext cx="77788"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36" name="Rectangle 28"/>
          <p:cNvSpPr>
            <a:spLocks noChangeArrowheads="1"/>
          </p:cNvSpPr>
          <p:nvPr/>
        </p:nvSpPr>
        <p:spPr bwMode="auto">
          <a:xfrm>
            <a:off x="1211263" y="5764679"/>
            <a:ext cx="1127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buClrTx/>
            </a:pPr>
            <a:r>
              <a:rPr lang="en-US" altLang="en-US" sz="1800">
                <a:solidFill>
                  <a:srgbClr val="FFFFFF"/>
                </a:solidFill>
                <a:latin typeface="Helvetica" panose="020B0604020202020204" pitchFamily="34" charset="0"/>
              </a:rPr>
              <a:t>0</a:t>
            </a:r>
            <a:endParaRPr lang="en-US" altLang="en-US">
              <a:solidFill>
                <a:schemeClr val="tx1"/>
              </a:solidFill>
            </a:endParaRPr>
          </a:p>
        </p:txBody>
      </p:sp>
      <p:sp>
        <p:nvSpPr>
          <p:cNvPr id="145437" name="Line 29"/>
          <p:cNvSpPr>
            <a:spLocks noChangeShapeType="1"/>
          </p:cNvSpPr>
          <p:nvPr/>
        </p:nvSpPr>
        <p:spPr bwMode="auto">
          <a:xfrm flipV="1">
            <a:off x="1374775" y="5509091"/>
            <a:ext cx="168275" cy="190500"/>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38" name="Line 30"/>
          <p:cNvSpPr>
            <a:spLocks noChangeShapeType="1"/>
          </p:cNvSpPr>
          <p:nvPr/>
        </p:nvSpPr>
        <p:spPr bwMode="auto">
          <a:xfrm flipV="1">
            <a:off x="1465263" y="2437279"/>
            <a:ext cx="1587" cy="2998787"/>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39" name="Line 31"/>
          <p:cNvSpPr>
            <a:spLocks noChangeShapeType="1"/>
          </p:cNvSpPr>
          <p:nvPr/>
        </p:nvSpPr>
        <p:spPr bwMode="auto">
          <a:xfrm>
            <a:off x="1479550" y="4850279"/>
            <a:ext cx="77788" cy="0"/>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0" name="Line 32"/>
          <p:cNvSpPr>
            <a:spLocks noChangeShapeType="1"/>
          </p:cNvSpPr>
          <p:nvPr/>
        </p:nvSpPr>
        <p:spPr bwMode="auto">
          <a:xfrm>
            <a:off x="1479550" y="4253379"/>
            <a:ext cx="77788"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1" name="Line 33"/>
          <p:cNvSpPr>
            <a:spLocks noChangeShapeType="1"/>
          </p:cNvSpPr>
          <p:nvPr/>
        </p:nvSpPr>
        <p:spPr bwMode="auto">
          <a:xfrm>
            <a:off x="1479550" y="3651716"/>
            <a:ext cx="77788" cy="15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2" name="Line 34"/>
          <p:cNvSpPr>
            <a:spLocks noChangeShapeType="1"/>
          </p:cNvSpPr>
          <p:nvPr/>
        </p:nvSpPr>
        <p:spPr bwMode="auto">
          <a:xfrm>
            <a:off x="1479550" y="3053229"/>
            <a:ext cx="77788"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3" name="Line 35"/>
          <p:cNvSpPr>
            <a:spLocks noChangeShapeType="1"/>
          </p:cNvSpPr>
          <p:nvPr/>
        </p:nvSpPr>
        <p:spPr bwMode="auto">
          <a:xfrm>
            <a:off x="1479550" y="2451566"/>
            <a:ext cx="77788" cy="15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4" name="Rectangle 36"/>
          <p:cNvSpPr>
            <a:spLocks noChangeArrowheads="1"/>
          </p:cNvSpPr>
          <p:nvPr/>
        </p:nvSpPr>
        <p:spPr bwMode="auto">
          <a:xfrm>
            <a:off x="1098550" y="5339229"/>
            <a:ext cx="225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buClrTx/>
            </a:pPr>
            <a:r>
              <a:rPr lang="en-US" altLang="en-US" sz="1800">
                <a:solidFill>
                  <a:srgbClr val="FFFFFF"/>
                </a:solidFill>
                <a:latin typeface="Helvetica" panose="020B0604020202020204" pitchFamily="34" charset="0"/>
              </a:rPr>
              <a:t>50</a:t>
            </a:r>
            <a:endParaRPr lang="en-US" altLang="en-US">
              <a:solidFill>
                <a:schemeClr val="tx1"/>
              </a:solidFill>
            </a:endParaRPr>
          </a:p>
        </p:txBody>
      </p:sp>
      <p:sp>
        <p:nvSpPr>
          <p:cNvPr id="145445" name="Rectangle 37"/>
          <p:cNvSpPr>
            <a:spLocks noChangeArrowheads="1"/>
          </p:cNvSpPr>
          <p:nvPr/>
        </p:nvSpPr>
        <p:spPr bwMode="auto">
          <a:xfrm>
            <a:off x="1098550" y="4742329"/>
            <a:ext cx="225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buClrTx/>
            </a:pPr>
            <a:r>
              <a:rPr lang="en-US" altLang="en-US" sz="1800">
                <a:solidFill>
                  <a:srgbClr val="FFFFFF"/>
                </a:solidFill>
                <a:latin typeface="Helvetica" panose="020B0604020202020204" pitchFamily="34" charset="0"/>
              </a:rPr>
              <a:t>60</a:t>
            </a:r>
            <a:endParaRPr lang="en-US" altLang="en-US">
              <a:solidFill>
                <a:schemeClr val="tx1"/>
              </a:solidFill>
            </a:endParaRPr>
          </a:p>
        </p:txBody>
      </p:sp>
      <p:sp>
        <p:nvSpPr>
          <p:cNvPr id="145446" name="Rectangle 38"/>
          <p:cNvSpPr>
            <a:spLocks noChangeArrowheads="1"/>
          </p:cNvSpPr>
          <p:nvPr/>
        </p:nvSpPr>
        <p:spPr bwMode="auto">
          <a:xfrm>
            <a:off x="1098550" y="4142254"/>
            <a:ext cx="225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buClrTx/>
            </a:pPr>
            <a:r>
              <a:rPr lang="en-US" altLang="en-US" sz="1800">
                <a:solidFill>
                  <a:srgbClr val="FFFFFF"/>
                </a:solidFill>
                <a:latin typeface="Helvetica" panose="020B0604020202020204" pitchFamily="34" charset="0"/>
              </a:rPr>
              <a:t>70</a:t>
            </a:r>
            <a:endParaRPr lang="en-US" altLang="en-US">
              <a:solidFill>
                <a:schemeClr val="tx1"/>
              </a:solidFill>
            </a:endParaRPr>
          </a:p>
        </p:txBody>
      </p:sp>
      <p:sp>
        <p:nvSpPr>
          <p:cNvPr id="145447" name="Rectangle 39"/>
          <p:cNvSpPr>
            <a:spLocks noChangeArrowheads="1"/>
          </p:cNvSpPr>
          <p:nvPr/>
        </p:nvSpPr>
        <p:spPr bwMode="auto">
          <a:xfrm>
            <a:off x="1098550" y="3540591"/>
            <a:ext cx="225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buClrTx/>
            </a:pPr>
            <a:r>
              <a:rPr lang="en-US" altLang="en-US" sz="1800">
                <a:solidFill>
                  <a:srgbClr val="FFFFFF"/>
                </a:solidFill>
                <a:latin typeface="Helvetica" panose="020B0604020202020204" pitchFamily="34" charset="0"/>
              </a:rPr>
              <a:t>80</a:t>
            </a:r>
            <a:endParaRPr lang="en-US" altLang="en-US">
              <a:solidFill>
                <a:schemeClr val="tx1"/>
              </a:solidFill>
            </a:endParaRPr>
          </a:p>
        </p:txBody>
      </p:sp>
      <p:sp>
        <p:nvSpPr>
          <p:cNvPr id="145448" name="Rectangle 40"/>
          <p:cNvSpPr>
            <a:spLocks noChangeArrowheads="1"/>
          </p:cNvSpPr>
          <p:nvPr/>
        </p:nvSpPr>
        <p:spPr bwMode="auto">
          <a:xfrm>
            <a:off x="1098550" y="2940516"/>
            <a:ext cx="225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buClrTx/>
            </a:pPr>
            <a:r>
              <a:rPr lang="en-US" altLang="en-US" sz="1800">
                <a:solidFill>
                  <a:srgbClr val="FFFFFF"/>
                </a:solidFill>
                <a:latin typeface="Helvetica" panose="020B0604020202020204" pitchFamily="34" charset="0"/>
              </a:rPr>
              <a:t>90</a:t>
            </a:r>
            <a:endParaRPr lang="en-US" altLang="en-US">
              <a:solidFill>
                <a:schemeClr val="tx1"/>
              </a:solidFill>
            </a:endParaRPr>
          </a:p>
        </p:txBody>
      </p:sp>
      <p:sp>
        <p:nvSpPr>
          <p:cNvPr id="145449" name="Rectangle 41"/>
          <p:cNvSpPr>
            <a:spLocks noChangeArrowheads="1"/>
          </p:cNvSpPr>
          <p:nvPr/>
        </p:nvSpPr>
        <p:spPr bwMode="auto">
          <a:xfrm>
            <a:off x="984250" y="2340441"/>
            <a:ext cx="339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buClrTx/>
            </a:pPr>
            <a:r>
              <a:rPr lang="en-US" altLang="en-US" sz="1800">
                <a:solidFill>
                  <a:srgbClr val="FFFFFF"/>
                </a:solidFill>
                <a:latin typeface="Helvetica" panose="020B0604020202020204" pitchFamily="34" charset="0"/>
              </a:rPr>
              <a:t>100</a:t>
            </a:r>
            <a:endParaRPr lang="en-US" altLang="en-US">
              <a:solidFill>
                <a:schemeClr val="tx1"/>
              </a:solidFill>
            </a:endParaRPr>
          </a:p>
        </p:txBody>
      </p:sp>
      <p:sp>
        <p:nvSpPr>
          <p:cNvPr id="145450" name="Line 42"/>
          <p:cNvSpPr>
            <a:spLocks noChangeShapeType="1"/>
          </p:cNvSpPr>
          <p:nvPr/>
        </p:nvSpPr>
        <p:spPr bwMode="auto">
          <a:xfrm flipV="1">
            <a:off x="1374775" y="5347166"/>
            <a:ext cx="168275" cy="190500"/>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51" name="Rectangle 43"/>
          <p:cNvSpPr>
            <a:spLocks noChangeArrowheads="1"/>
          </p:cNvSpPr>
          <p:nvPr/>
        </p:nvSpPr>
        <p:spPr bwMode="auto">
          <a:xfrm>
            <a:off x="1530350" y="2391241"/>
            <a:ext cx="104775" cy="1206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5452" name="Rectangle 44"/>
          <p:cNvSpPr>
            <a:spLocks noChangeArrowheads="1"/>
          </p:cNvSpPr>
          <p:nvPr/>
        </p:nvSpPr>
        <p:spPr bwMode="auto">
          <a:xfrm>
            <a:off x="1751013" y="2715091"/>
            <a:ext cx="103187" cy="115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5453" name="Rectangle 45"/>
          <p:cNvSpPr>
            <a:spLocks noChangeArrowheads="1"/>
          </p:cNvSpPr>
          <p:nvPr/>
        </p:nvSpPr>
        <p:spPr bwMode="auto">
          <a:xfrm>
            <a:off x="2089150" y="2816691"/>
            <a:ext cx="104775" cy="1206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5454" name="Rectangle 46"/>
          <p:cNvSpPr>
            <a:spLocks noChangeArrowheads="1"/>
          </p:cNvSpPr>
          <p:nvPr/>
        </p:nvSpPr>
        <p:spPr bwMode="auto">
          <a:xfrm>
            <a:off x="2740025" y="3024654"/>
            <a:ext cx="103188" cy="115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5455" name="Rectangle 47"/>
          <p:cNvSpPr>
            <a:spLocks noChangeArrowheads="1"/>
          </p:cNvSpPr>
          <p:nvPr/>
        </p:nvSpPr>
        <p:spPr bwMode="auto">
          <a:xfrm>
            <a:off x="4067175" y="3140541"/>
            <a:ext cx="103188" cy="115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5456" name="Rectangle 48"/>
          <p:cNvSpPr>
            <a:spLocks noChangeArrowheads="1"/>
          </p:cNvSpPr>
          <p:nvPr/>
        </p:nvSpPr>
        <p:spPr bwMode="auto">
          <a:xfrm>
            <a:off x="5380038" y="3445341"/>
            <a:ext cx="103187" cy="1190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5457" name="Rectangle 49"/>
          <p:cNvSpPr>
            <a:spLocks noChangeArrowheads="1"/>
          </p:cNvSpPr>
          <p:nvPr/>
        </p:nvSpPr>
        <p:spPr bwMode="auto">
          <a:xfrm>
            <a:off x="6707188" y="3550116"/>
            <a:ext cx="103187" cy="115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5458" name="Rectangle 50"/>
          <p:cNvSpPr>
            <a:spLocks noChangeArrowheads="1"/>
          </p:cNvSpPr>
          <p:nvPr/>
        </p:nvSpPr>
        <p:spPr bwMode="auto">
          <a:xfrm>
            <a:off x="8020050" y="3666004"/>
            <a:ext cx="101600" cy="115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5459" name="Freeform 51"/>
          <p:cNvSpPr>
            <a:spLocks/>
          </p:cNvSpPr>
          <p:nvPr/>
        </p:nvSpPr>
        <p:spPr bwMode="auto">
          <a:xfrm>
            <a:off x="1582738" y="2451566"/>
            <a:ext cx="6489700" cy="1274763"/>
          </a:xfrm>
          <a:custGeom>
            <a:avLst/>
            <a:gdLst>
              <a:gd name="T0" fmla="*/ 0 w 5104"/>
              <a:gd name="T1" fmla="*/ 0 h 891"/>
              <a:gd name="T2" fmla="*/ 174 w 5104"/>
              <a:gd name="T3" fmla="*/ 226 h 891"/>
              <a:gd name="T4" fmla="*/ 439 w 5104"/>
              <a:gd name="T5" fmla="*/ 297 h 891"/>
              <a:gd name="T6" fmla="*/ 952 w 5104"/>
              <a:gd name="T7" fmla="*/ 439 h 891"/>
              <a:gd name="T8" fmla="*/ 1995 w 5104"/>
              <a:gd name="T9" fmla="*/ 523 h 891"/>
              <a:gd name="T10" fmla="*/ 3028 w 5104"/>
              <a:gd name="T11" fmla="*/ 736 h 891"/>
              <a:gd name="T12" fmla="*/ 4070 w 5104"/>
              <a:gd name="T13" fmla="*/ 807 h 891"/>
              <a:gd name="T14" fmla="*/ 5104 w 5104"/>
              <a:gd name="T15" fmla="*/ 891 h 8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04" h="891">
                <a:moveTo>
                  <a:pt x="0" y="0"/>
                </a:moveTo>
                <a:lnTo>
                  <a:pt x="174" y="226"/>
                </a:lnTo>
                <a:lnTo>
                  <a:pt x="439" y="297"/>
                </a:lnTo>
                <a:lnTo>
                  <a:pt x="952" y="439"/>
                </a:lnTo>
                <a:lnTo>
                  <a:pt x="1995" y="523"/>
                </a:lnTo>
                <a:lnTo>
                  <a:pt x="3028" y="736"/>
                </a:lnTo>
                <a:lnTo>
                  <a:pt x="4070" y="807"/>
                </a:lnTo>
                <a:lnTo>
                  <a:pt x="5104" y="891"/>
                </a:lnTo>
              </a:path>
            </a:pathLst>
          </a:custGeom>
          <a:noFill/>
          <a:ln w="1587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460" name="Oval 52"/>
          <p:cNvSpPr>
            <a:spLocks noChangeArrowheads="1"/>
          </p:cNvSpPr>
          <p:nvPr/>
        </p:nvSpPr>
        <p:spPr bwMode="auto">
          <a:xfrm>
            <a:off x="1530350" y="2613491"/>
            <a:ext cx="104775" cy="115888"/>
          </a:xfrm>
          <a:prstGeom prst="ellipse">
            <a:avLst/>
          </a:prstGeom>
          <a:solidFill>
            <a:srgbClr val="FF00FF"/>
          </a:solidFill>
          <a:ln>
            <a:noFill/>
          </a:ln>
          <a:extLst/>
        </p:spPr>
        <p:txBody>
          <a:bodyPr/>
          <a:lstStyle/>
          <a:p>
            <a:endParaRPr lang="en-US"/>
          </a:p>
        </p:txBody>
      </p:sp>
      <p:sp>
        <p:nvSpPr>
          <p:cNvPr id="145461" name="Line 53"/>
          <p:cNvSpPr>
            <a:spLocks noChangeShapeType="1"/>
          </p:cNvSpPr>
          <p:nvPr/>
        </p:nvSpPr>
        <p:spPr bwMode="auto">
          <a:xfrm>
            <a:off x="1582738" y="2673816"/>
            <a:ext cx="222250" cy="319088"/>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2" name="Oval 54"/>
          <p:cNvSpPr>
            <a:spLocks noChangeArrowheads="1"/>
          </p:cNvSpPr>
          <p:nvPr/>
        </p:nvSpPr>
        <p:spPr bwMode="auto">
          <a:xfrm>
            <a:off x="1751013" y="2937341"/>
            <a:ext cx="103187" cy="115888"/>
          </a:xfrm>
          <a:prstGeom prst="ellipse">
            <a:avLst/>
          </a:prstGeom>
          <a:solidFill>
            <a:srgbClr val="FF00FF"/>
          </a:solidFill>
          <a:ln>
            <a:noFill/>
          </a:ln>
          <a:extLst/>
        </p:spPr>
        <p:txBody>
          <a:bodyPr/>
          <a:lstStyle/>
          <a:p>
            <a:endParaRPr lang="en-US"/>
          </a:p>
        </p:txBody>
      </p:sp>
      <p:sp>
        <p:nvSpPr>
          <p:cNvPr id="145463" name="Line 55"/>
          <p:cNvSpPr>
            <a:spLocks noChangeShapeType="1"/>
          </p:cNvSpPr>
          <p:nvPr/>
        </p:nvSpPr>
        <p:spPr bwMode="auto">
          <a:xfrm>
            <a:off x="1804988" y="2992904"/>
            <a:ext cx="336550" cy="101600"/>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4" name="Oval 56"/>
          <p:cNvSpPr>
            <a:spLocks noChangeArrowheads="1"/>
          </p:cNvSpPr>
          <p:nvPr/>
        </p:nvSpPr>
        <p:spPr bwMode="auto">
          <a:xfrm>
            <a:off x="2089150" y="3038941"/>
            <a:ext cx="104775" cy="115888"/>
          </a:xfrm>
          <a:prstGeom prst="ellipse">
            <a:avLst/>
          </a:prstGeom>
          <a:solidFill>
            <a:srgbClr val="FF00FF"/>
          </a:solidFill>
          <a:ln>
            <a:noFill/>
          </a:ln>
          <a:extLst/>
        </p:spPr>
        <p:txBody>
          <a:bodyPr/>
          <a:lstStyle/>
          <a:p>
            <a:endParaRPr lang="en-US"/>
          </a:p>
        </p:txBody>
      </p:sp>
      <p:sp>
        <p:nvSpPr>
          <p:cNvPr id="145465" name="Line 57"/>
          <p:cNvSpPr>
            <a:spLocks noChangeShapeType="1"/>
          </p:cNvSpPr>
          <p:nvPr/>
        </p:nvSpPr>
        <p:spPr bwMode="auto">
          <a:xfrm>
            <a:off x="2141538" y="3094504"/>
            <a:ext cx="652462" cy="222250"/>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6" name="Oval 58"/>
          <p:cNvSpPr>
            <a:spLocks noChangeArrowheads="1"/>
          </p:cNvSpPr>
          <p:nvPr/>
        </p:nvSpPr>
        <p:spPr bwMode="auto">
          <a:xfrm>
            <a:off x="2740025" y="3256429"/>
            <a:ext cx="103188" cy="119062"/>
          </a:xfrm>
          <a:prstGeom prst="ellipse">
            <a:avLst/>
          </a:prstGeom>
          <a:solidFill>
            <a:srgbClr val="FF00FF"/>
          </a:solidFill>
          <a:ln>
            <a:noFill/>
          </a:ln>
          <a:extLst/>
        </p:spPr>
        <p:txBody>
          <a:bodyPr/>
          <a:lstStyle/>
          <a:p>
            <a:endParaRPr lang="en-US"/>
          </a:p>
        </p:txBody>
      </p:sp>
      <p:sp>
        <p:nvSpPr>
          <p:cNvPr id="145467" name="Line 59"/>
          <p:cNvSpPr>
            <a:spLocks noChangeShapeType="1"/>
          </p:cNvSpPr>
          <p:nvPr/>
        </p:nvSpPr>
        <p:spPr bwMode="auto">
          <a:xfrm>
            <a:off x="2794000" y="3316754"/>
            <a:ext cx="1327150" cy="525462"/>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8" name="Oval 60"/>
          <p:cNvSpPr>
            <a:spLocks noChangeArrowheads="1"/>
          </p:cNvSpPr>
          <p:nvPr/>
        </p:nvSpPr>
        <p:spPr bwMode="auto">
          <a:xfrm>
            <a:off x="4067175" y="3781891"/>
            <a:ext cx="103188" cy="119063"/>
          </a:xfrm>
          <a:prstGeom prst="ellipse">
            <a:avLst/>
          </a:prstGeom>
          <a:solidFill>
            <a:srgbClr val="FF00FF"/>
          </a:solidFill>
          <a:ln>
            <a:noFill/>
          </a:ln>
          <a:extLst/>
        </p:spPr>
        <p:txBody>
          <a:bodyPr/>
          <a:lstStyle/>
          <a:p>
            <a:endParaRPr lang="en-US"/>
          </a:p>
        </p:txBody>
      </p:sp>
      <p:sp>
        <p:nvSpPr>
          <p:cNvPr id="145469" name="Line 61"/>
          <p:cNvSpPr>
            <a:spLocks noChangeShapeType="1"/>
          </p:cNvSpPr>
          <p:nvPr/>
        </p:nvSpPr>
        <p:spPr bwMode="auto">
          <a:xfrm>
            <a:off x="4121150" y="3842216"/>
            <a:ext cx="1312863" cy="336550"/>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70" name="Oval 62"/>
          <p:cNvSpPr>
            <a:spLocks noChangeArrowheads="1"/>
          </p:cNvSpPr>
          <p:nvPr/>
        </p:nvSpPr>
        <p:spPr bwMode="auto">
          <a:xfrm>
            <a:off x="5380038" y="4120029"/>
            <a:ext cx="103187" cy="115887"/>
          </a:xfrm>
          <a:prstGeom prst="ellipse">
            <a:avLst/>
          </a:prstGeom>
          <a:solidFill>
            <a:srgbClr val="FF00FF"/>
          </a:solidFill>
          <a:ln>
            <a:noFill/>
          </a:ln>
          <a:extLst/>
        </p:spPr>
        <p:txBody>
          <a:bodyPr/>
          <a:lstStyle/>
          <a:p>
            <a:endParaRPr lang="en-US"/>
          </a:p>
        </p:txBody>
      </p:sp>
      <p:sp>
        <p:nvSpPr>
          <p:cNvPr id="145471" name="Line 63"/>
          <p:cNvSpPr>
            <a:spLocks noChangeShapeType="1"/>
          </p:cNvSpPr>
          <p:nvPr/>
        </p:nvSpPr>
        <p:spPr bwMode="auto">
          <a:xfrm>
            <a:off x="5434013" y="4178766"/>
            <a:ext cx="1325562" cy="306388"/>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72" name="Oval 64"/>
          <p:cNvSpPr>
            <a:spLocks noChangeArrowheads="1"/>
          </p:cNvSpPr>
          <p:nvPr/>
        </p:nvSpPr>
        <p:spPr bwMode="auto">
          <a:xfrm>
            <a:off x="6707188" y="4429591"/>
            <a:ext cx="103187" cy="115888"/>
          </a:xfrm>
          <a:prstGeom prst="ellipse">
            <a:avLst/>
          </a:prstGeom>
          <a:solidFill>
            <a:srgbClr val="FF00FF"/>
          </a:solidFill>
          <a:ln>
            <a:noFill/>
          </a:ln>
          <a:extLst/>
        </p:spPr>
        <p:txBody>
          <a:bodyPr/>
          <a:lstStyle/>
          <a:p>
            <a:endParaRPr lang="en-US"/>
          </a:p>
        </p:txBody>
      </p:sp>
      <p:sp>
        <p:nvSpPr>
          <p:cNvPr id="145473" name="Line 65"/>
          <p:cNvSpPr>
            <a:spLocks noChangeShapeType="1"/>
          </p:cNvSpPr>
          <p:nvPr/>
        </p:nvSpPr>
        <p:spPr bwMode="auto">
          <a:xfrm>
            <a:off x="6759575" y="4485154"/>
            <a:ext cx="1312863" cy="336550"/>
          </a:xfrm>
          <a:prstGeom prst="line">
            <a:avLst/>
          </a:prstGeom>
          <a:noFill/>
          <a:ln w="158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74" name="Oval 66"/>
          <p:cNvSpPr>
            <a:spLocks noChangeArrowheads="1"/>
          </p:cNvSpPr>
          <p:nvPr/>
        </p:nvSpPr>
        <p:spPr bwMode="auto">
          <a:xfrm>
            <a:off x="8020050" y="4762966"/>
            <a:ext cx="101600" cy="117475"/>
          </a:xfrm>
          <a:prstGeom prst="ellipse">
            <a:avLst/>
          </a:prstGeom>
          <a:solidFill>
            <a:srgbClr val="FF00FF"/>
          </a:solidFill>
          <a:ln>
            <a:noFill/>
          </a:ln>
          <a:extLst/>
        </p:spPr>
        <p:txBody>
          <a:bodyPr/>
          <a:lstStyle/>
          <a:p>
            <a:endParaRPr lang="en-US"/>
          </a:p>
        </p:txBody>
      </p:sp>
      <p:sp>
        <p:nvSpPr>
          <p:cNvPr id="145475" name="Text Box 67"/>
          <p:cNvSpPr txBox="1">
            <a:spLocks noChangeArrowheads="1"/>
          </p:cNvSpPr>
          <p:nvPr/>
        </p:nvSpPr>
        <p:spPr bwMode="auto">
          <a:xfrm rot="16200000">
            <a:off x="-914074" y="3962866"/>
            <a:ext cx="3424238"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ClrTx/>
            </a:pPr>
            <a:r>
              <a:rPr lang="en-US" altLang="en-US" sz="1700" dirty="0">
                <a:latin typeface="Helvetica" panose="020B0604020202020204" pitchFamily="34" charset="0"/>
              </a:rPr>
              <a:t>% Survival</a:t>
            </a:r>
            <a:endParaRPr lang="en-US" altLang="en-US" b="0" dirty="0">
              <a:solidFill>
                <a:schemeClr val="tx1"/>
              </a:solidFill>
              <a:latin typeface="Helvetica" panose="020B0604020202020204" pitchFamily="34" charset="0"/>
            </a:endParaRPr>
          </a:p>
        </p:txBody>
      </p:sp>
      <p:sp>
        <p:nvSpPr>
          <p:cNvPr id="145476" name="Text Box 68"/>
          <p:cNvSpPr txBox="1">
            <a:spLocks noChangeArrowheads="1"/>
          </p:cNvSpPr>
          <p:nvPr/>
        </p:nvSpPr>
        <p:spPr bwMode="auto">
          <a:xfrm>
            <a:off x="1693863" y="5312241"/>
            <a:ext cx="1525587"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Tx/>
            </a:pPr>
            <a:r>
              <a:rPr lang="en-US" altLang="en-US" sz="1700" i="1"/>
              <a:t>p </a:t>
            </a:r>
            <a:r>
              <a:rPr lang="en-US" altLang="en-US" sz="1700"/>
              <a:t>= 0.041</a:t>
            </a:r>
            <a:endParaRPr lang="en-US" altLang="en-US" b="0">
              <a:solidFill>
                <a:schemeClr val="tx1"/>
              </a:solidFill>
            </a:endParaRPr>
          </a:p>
        </p:txBody>
      </p:sp>
      <p:grpSp>
        <p:nvGrpSpPr>
          <p:cNvPr id="145477" name="Group 69"/>
          <p:cNvGrpSpPr>
            <a:grpSpLocks/>
          </p:cNvGrpSpPr>
          <p:nvPr/>
        </p:nvGrpSpPr>
        <p:grpSpPr bwMode="auto">
          <a:xfrm>
            <a:off x="1828800" y="4797891"/>
            <a:ext cx="2098675" cy="381000"/>
            <a:chOff x="4224" y="2901"/>
            <a:chExt cx="1488" cy="240"/>
          </a:xfrm>
        </p:grpSpPr>
        <p:sp>
          <p:nvSpPr>
            <p:cNvPr id="145478" name="Rectangle 70"/>
            <p:cNvSpPr>
              <a:spLocks noChangeArrowheads="1"/>
            </p:cNvSpPr>
            <p:nvPr/>
          </p:nvSpPr>
          <p:spPr bwMode="auto">
            <a:xfrm>
              <a:off x="4400" y="2988"/>
              <a:ext cx="81" cy="8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5479" name="Oval 71"/>
            <p:cNvSpPr>
              <a:spLocks noChangeArrowheads="1"/>
            </p:cNvSpPr>
            <p:nvPr/>
          </p:nvSpPr>
          <p:spPr bwMode="auto">
            <a:xfrm>
              <a:off x="5153" y="2987"/>
              <a:ext cx="81" cy="83"/>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80" name="Rectangle 72"/>
            <p:cNvSpPr>
              <a:spLocks noChangeArrowheads="1"/>
            </p:cNvSpPr>
            <p:nvPr/>
          </p:nvSpPr>
          <p:spPr bwMode="auto">
            <a:xfrm>
              <a:off x="4608" y="2952"/>
              <a:ext cx="3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pPr>
              <a:r>
                <a:rPr lang="en-US" altLang="en-US" sz="1600" dirty="0">
                  <a:solidFill>
                    <a:srgbClr val="FFFFFF"/>
                  </a:solidFill>
                  <a:latin typeface="Helvetica" panose="020B0604020202020204" pitchFamily="34" charset="0"/>
                </a:rPr>
                <a:t>FK506</a:t>
              </a:r>
              <a:endParaRPr lang="en-US" altLang="en-US" sz="2000" dirty="0">
                <a:solidFill>
                  <a:schemeClr val="tx1"/>
                </a:solidFill>
              </a:endParaRPr>
            </a:p>
          </p:txBody>
        </p:sp>
        <p:sp>
          <p:nvSpPr>
            <p:cNvPr id="145481" name="Rectangle 73"/>
            <p:cNvSpPr>
              <a:spLocks noChangeArrowheads="1"/>
            </p:cNvSpPr>
            <p:nvPr/>
          </p:nvSpPr>
          <p:spPr bwMode="auto">
            <a:xfrm>
              <a:off x="5361" y="2952"/>
              <a:ext cx="25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buClrTx/>
              </a:pPr>
              <a:r>
                <a:rPr lang="en-US" altLang="en-US" sz="1600">
                  <a:solidFill>
                    <a:srgbClr val="FFFFFF"/>
                  </a:solidFill>
                  <a:latin typeface="Helvetica" panose="020B0604020202020204" pitchFamily="34" charset="0"/>
                </a:rPr>
                <a:t>CyA</a:t>
              </a:r>
              <a:endParaRPr lang="en-US" altLang="en-US" sz="2000">
                <a:solidFill>
                  <a:schemeClr val="tx1"/>
                </a:solidFill>
              </a:endParaRPr>
            </a:p>
          </p:txBody>
        </p:sp>
        <p:sp>
          <p:nvSpPr>
            <p:cNvPr id="145482" name="Line 74"/>
            <p:cNvSpPr>
              <a:spLocks noChangeShapeType="1"/>
            </p:cNvSpPr>
            <p:nvPr/>
          </p:nvSpPr>
          <p:spPr bwMode="auto">
            <a:xfrm>
              <a:off x="4320" y="3029"/>
              <a:ext cx="240" cy="0"/>
            </a:xfrm>
            <a:prstGeom prst="line">
              <a:avLst/>
            </a:prstGeom>
            <a:noFill/>
            <a:ln w="158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83" name="Line 75"/>
            <p:cNvSpPr>
              <a:spLocks noChangeShapeType="1"/>
            </p:cNvSpPr>
            <p:nvPr/>
          </p:nvSpPr>
          <p:spPr bwMode="auto">
            <a:xfrm>
              <a:off x="5073" y="3032"/>
              <a:ext cx="240" cy="0"/>
            </a:xfrm>
            <a:prstGeom prst="line">
              <a:avLst/>
            </a:prstGeom>
            <a:noFill/>
            <a:ln w="158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84" name="Rectangle 76"/>
            <p:cNvSpPr>
              <a:spLocks noChangeArrowheads="1"/>
            </p:cNvSpPr>
            <p:nvPr/>
          </p:nvSpPr>
          <p:spPr bwMode="auto">
            <a:xfrm>
              <a:off x="4224" y="2901"/>
              <a:ext cx="1488" cy="24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5485" name="Text Box 77"/>
          <p:cNvSpPr txBox="1">
            <a:spLocks noChangeArrowheads="1"/>
          </p:cNvSpPr>
          <p:nvPr/>
        </p:nvSpPr>
        <p:spPr bwMode="auto">
          <a:xfrm>
            <a:off x="1420813" y="6302841"/>
            <a:ext cx="6705600"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ClrTx/>
            </a:pPr>
            <a:r>
              <a:rPr lang="en-US" altLang="en-US" sz="1700">
                <a:latin typeface="Helvetica" panose="020B0604020202020204" pitchFamily="34" charset="0"/>
              </a:rPr>
              <a:t>Time in Days</a:t>
            </a:r>
            <a:endParaRPr lang="en-US" altLang="en-US" b="0">
              <a:solidFill>
                <a:schemeClr val="tx1"/>
              </a:solidFill>
              <a:latin typeface="Helvetica" panose="020B0604020202020204" pitchFamily="34" charset="0"/>
            </a:endParaRPr>
          </a:p>
        </p:txBody>
      </p:sp>
      <p:sp>
        <p:nvSpPr>
          <p:cNvPr id="145486" name="Text Box 78"/>
          <p:cNvSpPr txBox="1">
            <a:spLocks noChangeArrowheads="1"/>
          </p:cNvSpPr>
          <p:nvPr/>
        </p:nvSpPr>
        <p:spPr bwMode="auto">
          <a:xfrm>
            <a:off x="7527925" y="3013541"/>
            <a:ext cx="18415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145487" name="Text Box 79"/>
          <p:cNvSpPr txBox="1">
            <a:spLocks noChangeArrowheads="1"/>
          </p:cNvSpPr>
          <p:nvPr/>
        </p:nvSpPr>
        <p:spPr bwMode="auto">
          <a:xfrm>
            <a:off x="7239000" y="3178641"/>
            <a:ext cx="990600"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ClrTx/>
            </a:pPr>
            <a:r>
              <a:rPr lang="en-US" altLang="en-US" sz="1700" dirty="0">
                <a:solidFill>
                  <a:srgbClr val="FFFF99"/>
                </a:solidFill>
              </a:rPr>
              <a:t>78.9%</a:t>
            </a:r>
            <a:endParaRPr lang="en-US" altLang="en-US" b="0" dirty="0">
              <a:solidFill>
                <a:srgbClr val="FFFF99"/>
              </a:solidFill>
            </a:endParaRPr>
          </a:p>
        </p:txBody>
      </p:sp>
      <p:sp>
        <p:nvSpPr>
          <p:cNvPr id="145488" name="Text Box 80"/>
          <p:cNvSpPr txBox="1">
            <a:spLocks noChangeArrowheads="1"/>
          </p:cNvSpPr>
          <p:nvPr/>
        </p:nvSpPr>
        <p:spPr bwMode="auto">
          <a:xfrm>
            <a:off x="3870325" y="4842341"/>
            <a:ext cx="18415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145489" name="Text Box 81"/>
          <p:cNvSpPr txBox="1">
            <a:spLocks noChangeArrowheads="1"/>
          </p:cNvSpPr>
          <p:nvPr/>
        </p:nvSpPr>
        <p:spPr bwMode="auto">
          <a:xfrm>
            <a:off x="7162800" y="5007441"/>
            <a:ext cx="990600"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ClrTx/>
            </a:pPr>
            <a:r>
              <a:rPr lang="en-US" altLang="en-US" sz="1700">
                <a:solidFill>
                  <a:schemeClr val="tx1"/>
                </a:solidFill>
              </a:rPr>
              <a:t>60.5%</a:t>
            </a:r>
            <a:endParaRPr lang="en-US" altLang="en-US" b="0">
              <a:solidFill>
                <a:schemeClr val="tx1"/>
              </a:solidFill>
            </a:endParaRPr>
          </a:p>
        </p:txBody>
      </p:sp>
      <p:sp>
        <p:nvSpPr>
          <p:cNvPr id="145490" name="Text Box 82"/>
          <p:cNvSpPr txBox="1">
            <a:spLocks noChangeArrowheads="1"/>
          </p:cNvSpPr>
          <p:nvPr/>
        </p:nvSpPr>
        <p:spPr bwMode="auto">
          <a:xfrm>
            <a:off x="7756525" y="4004141"/>
            <a:ext cx="18415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145491" name="Text Box 83"/>
          <p:cNvSpPr txBox="1">
            <a:spLocks noChangeArrowheads="1"/>
          </p:cNvSpPr>
          <p:nvPr/>
        </p:nvSpPr>
        <p:spPr bwMode="auto">
          <a:xfrm>
            <a:off x="7239000" y="4093041"/>
            <a:ext cx="1905000"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ClrTx/>
            </a:pPr>
            <a:r>
              <a:rPr lang="en-US" altLang="en-US" sz="1700" i="1">
                <a:solidFill>
                  <a:srgbClr val="FFFF99"/>
                </a:solidFill>
              </a:rPr>
              <a:t>p </a:t>
            </a:r>
            <a:r>
              <a:rPr lang="en-US" altLang="en-US" sz="1700">
                <a:solidFill>
                  <a:srgbClr val="FFFF99"/>
                </a:solidFill>
              </a:rPr>
              <a:t>= 0.041</a:t>
            </a:r>
            <a:endParaRPr lang="en-US" altLang="en-US" b="0">
              <a:solidFill>
                <a:srgbClr val="FFFF99"/>
              </a:solidFill>
            </a:endParaRPr>
          </a:p>
        </p:txBody>
      </p:sp>
      <p:sp>
        <p:nvSpPr>
          <p:cNvPr id="145492" name="Text Box 84"/>
          <p:cNvSpPr txBox="1">
            <a:spLocks noChangeArrowheads="1"/>
          </p:cNvSpPr>
          <p:nvPr/>
        </p:nvSpPr>
        <p:spPr bwMode="auto">
          <a:xfrm>
            <a:off x="365125" y="4537541"/>
            <a:ext cx="18415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145494" name="Text Box 86"/>
          <p:cNvSpPr txBox="1">
            <a:spLocks noChangeArrowheads="1"/>
          </p:cNvSpPr>
          <p:nvPr/>
        </p:nvSpPr>
        <p:spPr bwMode="auto">
          <a:xfrm>
            <a:off x="4403725" y="6290141"/>
            <a:ext cx="18415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145496" name="Text Box 88"/>
          <p:cNvSpPr txBox="1">
            <a:spLocks noChangeArrowheads="1"/>
          </p:cNvSpPr>
          <p:nvPr/>
        </p:nvSpPr>
        <p:spPr bwMode="auto">
          <a:xfrm>
            <a:off x="3489325" y="-317500"/>
            <a:ext cx="18415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145497" name="Text Box 89"/>
          <p:cNvSpPr txBox="1">
            <a:spLocks noChangeArrowheads="1"/>
          </p:cNvSpPr>
          <p:nvPr/>
        </p:nvSpPr>
        <p:spPr bwMode="auto">
          <a:xfrm>
            <a:off x="2743200" y="895746"/>
            <a:ext cx="3838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rgbClr val="FFFF99"/>
                </a:solidFill>
              </a:rPr>
              <a:t>U.S. Phase III Liver Study</a:t>
            </a:r>
          </a:p>
        </p:txBody>
      </p:sp>
      <p:grpSp>
        <p:nvGrpSpPr>
          <p:cNvPr id="95" name="Group 94"/>
          <p:cNvGrpSpPr/>
          <p:nvPr/>
        </p:nvGrpSpPr>
        <p:grpSpPr>
          <a:xfrm>
            <a:off x="0" y="0"/>
            <a:ext cx="9144000" cy="890652"/>
            <a:chOff x="0" y="0"/>
            <a:chExt cx="9144000" cy="890652"/>
          </a:xfrm>
        </p:grpSpPr>
        <p:sp>
          <p:nvSpPr>
            <p:cNvPr id="96" name="Rectangle 95"/>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99" name="TextBox 98"/>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93" name="Picture 92"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40006289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 y="1103149"/>
            <a:ext cx="9144000" cy="457200"/>
          </a:xfrm>
        </p:spPr>
        <p:txBody>
          <a:bodyPr/>
          <a:lstStyle/>
          <a:p>
            <a:r>
              <a:rPr lang="en-US" altLang="en-US" sz="2800" dirty="0" smtClean="0">
                <a:solidFill>
                  <a:srgbClr val="FFFF99"/>
                </a:solidFill>
              </a:rPr>
              <a:t>Canadian </a:t>
            </a:r>
            <a:r>
              <a:rPr lang="en-US" altLang="en-US" sz="2800" dirty="0" err="1" smtClean="0">
                <a:solidFill>
                  <a:srgbClr val="FFFF99"/>
                </a:solidFill>
              </a:rPr>
              <a:t>Prograf</a:t>
            </a:r>
            <a:r>
              <a:rPr lang="en-US" altLang="en-US" sz="2800" dirty="0" smtClean="0">
                <a:solidFill>
                  <a:srgbClr val="FFFF99"/>
                </a:solidFill>
              </a:rPr>
              <a:t> </a:t>
            </a:r>
            <a:r>
              <a:rPr lang="en-US" altLang="en-US" sz="2800" dirty="0">
                <a:solidFill>
                  <a:srgbClr val="FFFF99"/>
                </a:solidFill>
              </a:rPr>
              <a:t>vs </a:t>
            </a:r>
            <a:r>
              <a:rPr lang="en-US" altLang="en-US" sz="2800" dirty="0" err="1" smtClean="0">
                <a:solidFill>
                  <a:srgbClr val="FFFF99"/>
                </a:solidFill>
              </a:rPr>
              <a:t>Neoral</a:t>
            </a:r>
            <a:r>
              <a:rPr lang="en-US" altLang="en-US" sz="2800" dirty="0" smtClean="0">
                <a:solidFill>
                  <a:srgbClr val="FFFF99"/>
                </a:solidFill>
              </a:rPr>
              <a:t> Liver Trial</a:t>
            </a:r>
            <a:r>
              <a:rPr lang="en-US" altLang="en-US" sz="2800" b="0" dirty="0">
                <a:solidFill>
                  <a:srgbClr val="FFFF99"/>
                </a:solidFill>
              </a:rPr>
              <a:t/>
            </a:r>
            <a:br>
              <a:rPr lang="en-US" altLang="en-US" sz="2800" b="0" dirty="0">
                <a:solidFill>
                  <a:srgbClr val="FFFF99"/>
                </a:solidFill>
              </a:rPr>
            </a:br>
            <a:endParaRPr lang="en-US" altLang="en-US" sz="2800" b="0" dirty="0">
              <a:solidFill>
                <a:srgbClr val="FFFF99"/>
              </a:solidFill>
            </a:endParaRPr>
          </a:p>
        </p:txBody>
      </p:sp>
      <p:pic>
        <p:nvPicPr>
          <p:cNvPr id="149507" name="Picture 3" descr="C:\My Documents\fk patient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351" y="1413161"/>
            <a:ext cx="7876219" cy="544648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0" y="0"/>
            <a:ext cx="9144000" cy="890652"/>
            <a:chOff x="0" y="0"/>
            <a:chExt cx="9144000" cy="890652"/>
          </a:xfrm>
        </p:grpSpPr>
        <p:sp>
          <p:nvSpPr>
            <p:cNvPr id="5" name="Rectangle 4"/>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8" name="TextBox 7"/>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9" name="Picture 8"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22938518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1" name="Picture 3" descr="C:\My Documents\fk graft survival.BMP"/>
          <p:cNvPicPr>
            <a:picLocks noChangeAspect="1" noChangeArrowheads="1"/>
          </p:cNvPicPr>
          <p:nvPr/>
        </p:nvPicPr>
        <p:blipFill>
          <a:blip r:embed="rId2">
            <a:extLst>
              <a:ext uri="{28A0092B-C50C-407E-A947-70E740481C1C}">
                <a14:useLocalDpi xmlns:a14="http://schemas.microsoft.com/office/drawing/2010/main" val="0"/>
              </a:ext>
            </a:extLst>
          </a:blip>
          <a:srcRect l="-885" b="-897"/>
          <a:stretch>
            <a:fillRect/>
          </a:stretch>
        </p:blipFill>
        <p:spPr bwMode="auto">
          <a:xfrm>
            <a:off x="648020" y="1403928"/>
            <a:ext cx="7636999" cy="550745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0" y="0"/>
            <a:ext cx="9144000" cy="890652"/>
            <a:chOff x="0" y="0"/>
            <a:chExt cx="9144000" cy="890652"/>
          </a:xfrm>
        </p:grpSpPr>
        <p:sp>
          <p:nvSpPr>
            <p:cNvPr id="10" name="Rectangle 9"/>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3" name="TextBox 12"/>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4" name="Picture 13"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
        <p:nvSpPr>
          <p:cNvPr id="11" name="Rectangle 2"/>
          <p:cNvSpPr>
            <a:spLocks noGrp="1" noChangeArrowheads="1"/>
          </p:cNvSpPr>
          <p:nvPr>
            <p:ph type="title"/>
          </p:nvPr>
        </p:nvSpPr>
        <p:spPr>
          <a:xfrm>
            <a:off x="1" y="1103149"/>
            <a:ext cx="9144000" cy="457200"/>
          </a:xfrm>
        </p:spPr>
        <p:txBody>
          <a:bodyPr/>
          <a:lstStyle/>
          <a:p>
            <a:r>
              <a:rPr lang="en-US" altLang="en-US" sz="2800" dirty="0" smtClean="0">
                <a:solidFill>
                  <a:srgbClr val="FFFF99"/>
                </a:solidFill>
              </a:rPr>
              <a:t>Canadian </a:t>
            </a:r>
            <a:r>
              <a:rPr lang="en-US" altLang="en-US" sz="2800" dirty="0" err="1" smtClean="0">
                <a:solidFill>
                  <a:srgbClr val="FFFF99"/>
                </a:solidFill>
              </a:rPr>
              <a:t>Prograf</a:t>
            </a:r>
            <a:r>
              <a:rPr lang="en-US" altLang="en-US" sz="2800" dirty="0" smtClean="0">
                <a:solidFill>
                  <a:srgbClr val="FFFF99"/>
                </a:solidFill>
              </a:rPr>
              <a:t> </a:t>
            </a:r>
            <a:r>
              <a:rPr lang="en-US" altLang="en-US" sz="2800" dirty="0">
                <a:solidFill>
                  <a:srgbClr val="FFFF99"/>
                </a:solidFill>
              </a:rPr>
              <a:t>vs </a:t>
            </a:r>
            <a:r>
              <a:rPr lang="en-US" altLang="en-US" sz="2800" dirty="0" err="1" smtClean="0">
                <a:solidFill>
                  <a:srgbClr val="FFFF99"/>
                </a:solidFill>
              </a:rPr>
              <a:t>Neoral</a:t>
            </a:r>
            <a:r>
              <a:rPr lang="en-US" altLang="en-US" sz="2800" dirty="0" smtClean="0">
                <a:solidFill>
                  <a:srgbClr val="FFFF99"/>
                </a:solidFill>
              </a:rPr>
              <a:t> Liver Trial</a:t>
            </a:r>
            <a:r>
              <a:rPr lang="en-US" altLang="en-US" sz="2800" b="0" dirty="0">
                <a:solidFill>
                  <a:srgbClr val="FFFF99"/>
                </a:solidFill>
              </a:rPr>
              <a:t/>
            </a:r>
            <a:br>
              <a:rPr lang="en-US" altLang="en-US" sz="2800" b="0" dirty="0">
                <a:solidFill>
                  <a:srgbClr val="FFFF99"/>
                </a:solidFill>
              </a:rPr>
            </a:br>
            <a:endParaRPr lang="en-US" altLang="en-US" sz="2800" b="0" dirty="0">
              <a:solidFill>
                <a:srgbClr val="FFFF99"/>
              </a:solidFill>
            </a:endParaRPr>
          </a:p>
        </p:txBody>
      </p:sp>
    </p:spTree>
    <p:extLst>
      <p:ext uri="{BB962C8B-B14F-4D97-AF65-F5344CB8AC3E}">
        <p14:creationId xmlns:p14="http://schemas.microsoft.com/office/powerpoint/2010/main" val="1629696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1573" name="Rectangle 5"/>
          <p:cNvSpPr>
            <a:spLocks noChangeArrowheads="1"/>
          </p:cNvSpPr>
          <p:nvPr/>
        </p:nvSpPr>
        <p:spPr bwMode="auto">
          <a:xfrm>
            <a:off x="1828801" y="1793071"/>
            <a:ext cx="6032664" cy="3490699"/>
          </a:xfrm>
          <a:prstGeom prst="rect">
            <a:avLst/>
          </a:prstGeom>
          <a:noFill/>
          <a:ln w="12700">
            <a:noFill/>
            <a:miter lim="800000"/>
            <a:headEnd/>
            <a:tailEnd/>
          </a:ln>
          <a:effectLst/>
        </p:spPr>
        <p:txBody>
          <a:bodyPr wrap="square" tIns="44450" rIns="90488" bIns="44450">
            <a:spAutoFit/>
          </a:bodyPr>
          <a:lstStyle/>
          <a:p>
            <a:pPr marL="290513" indent="-290513" algn="l">
              <a:spcAft>
                <a:spcPts val="1800"/>
              </a:spcAft>
              <a:buClr>
                <a:srgbClr val="FFFF99"/>
              </a:buClr>
              <a:buFontTx/>
              <a:buChar char="•"/>
              <a:defRPr/>
            </a:pPr>
            <a:r>
              <a:rPr lang="en-US" sz="4200" b="1" dirty="0" smtClean="0">
                <a:solidFill>
                  <a:srgbClr val="FFFF99"/>
                </a:solidFill>
                <a:effectLst>
                  <a:outerShdw blurRad="38100" dist="38100" dir="2700000" algn="tl">
                    <a:srgbClr val="000000"/>
                  </a:outerShdw>
                </a:effectLst>
              </a:rPr>
              <a:t>Past</a:t>
            </a:r>
            <a:endParaRPr lang="en-US" sz="4200" b="1" dirty="0">
              <a:solidFill>
                <a:srgbClr val="FFFF99"/>
              </a:solidFill>
              <a:effectLst>
                <a:outerShdw blurRad="38100" dist="38100" dir="2700000" algn="tl">
                  <a:srgbClr val="000000"/>
                </a:outerShdw>
              </a:effectLst>
            </a:endParaRPr>
          </a:p>
          <a:p>
            <a:pPr marL="290513" indent="-290513" algn="l">
              <a:spcAft>
                <a:spcPts val="1800"/>
              </a:spcAft>
              <a:buClr>
                <a:srgbClr val="FFFF99"/>
              </a:buClr>
              <a:buFontTx/>
              <a:buChar char="•"/>
              <a:defRPr/>
            </a:pPr>
            <a:r>
              <a:rPr lang="en-US" sz="4200" b="1" dirty="0" smtClean="0">
                <a:effectLst>
                  <a:outerShdw blurRad="38100" dist="38100" dir="2700000" algn="tl">
                    <a:srgbClr val="000000"/>
                  </a:outerShdw>
                </a:effectLst>
              </a:rPr>
              <a:t>Present</a:t>
            </a:r>
            <a:endParaRPr lang="en-US" sz="4200" b="1" dirty="0">
              <a:effectLst>
                <a:outerShdw blurRad="38100" dist="38100" dir="2700000" algn="tl">
                  <a:srgbClr val="000000"/>
                </a:outerShdw>
              </a:effectLst>
            </a:endParaRPr>
          </a:p>
          <a:p>
            <a:pPr marL="290513" indent="-290513" algn="l">
              <a:spcAft>
                <a:spcPts val="1800"/>
              </a:spcAft>
              <a:buClr>
                <a:srgbClr val="FFFF99"/>
              </a:buClr>
              <a:buFontTx/>
              <a:buChar char="•"/>
              <a:defRPr/>
            </a:pPr>
            <a:r>
              <a:rPr lang="en-US" sz="4200" b="1" dirty="0" smtClean="0">
                <a:effectLst>
                  <a:outerShdw blurRad="38100" dist="38100" dir="2700000" algn="tl">
                    <a:srgbClr val="000000"/>
                  </a:outerShdw>
                </a:effectLst>
              </a:rPr>
              <a:t>Future</a:t>
            </a:r>
          </a:p>
          <a:p>
            <a:pPr marL="290513" indent="-290513" algn="l">
              <a:spcAft>
                <a:spcPts val="1800"/>
              </a:spcAft>
              <a:buClr>
                <a:srgbClr val="FFFF99"/>
              </a:buClr>
              <a:buFontTx/>
              <a:buChar char="•"/>
              <a:defRPr/>
            </a:pPr>
            <a:r>
              <a:rPr lang="en-US" sz="4200" b="1" dirty="0" smtClean="0">
                <a:effectLst>
                  <a:outerShdw blurRad="38100" dist="38100" dir="2700000" algn="tl">
                    <a:srgbClr val="000000"/>
                  </a:outerShdw>
                </a:effectLst>
              </a:rPr>
              <a:t>Transforming lives</a:t>
            </a:r>
            <a:endParaRPr lang="en-US" sz="4200" b="1" dirty="0">
              <a:effectLst>
                <a:outerShdw blurRad="38100" dist="38100" dir="2700000" algn="tl">
                  <a:srgbClr val="000000"/>
                </a:outerShdw>
              </a:effectLst>
            </a:endParaRPr>
          </a:p>
        </p:txBody>
      </p:sp>
      <p:grpSp>
        <p:nvGrpSpPr>
          <p:cNvPr id="3" name="Group 2"/>
          <p:cNvGrpSpPr/>
          <p:nvPr/>
        </p:nvGrpSpPr>
        <p:grpSpPr>
          <a:xfrm>
            <a:off x="0" y="0"/>
            <a:ext cx="9144000" cy="890652"/>
            <a:chOff x="0" y="0"/>
            <a:chExt cx="9144000" cy="890652"/>
          </a:xfrm>
        </p:grpSpPr>
        <p:sp>
          <p:nvSpPr>
            <p:cNvPr id="4" name="Rectangle 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9" name="TextBox 8"/>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8" name="Picture 7"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6729626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9997"/>
            <a:ext cx="8229600" cy="1143000"/>
          </a:xfrm>
        </p:spPr>
        <p:txBody>
          <a:bodyPr/>
          <a:lstStyle/>
          <a:p>
            <a:r>
              <a:rPr lang="en-US" dirty="0" smtClean="0">
                <a:solidFill>
                  <a:srgbClr val="FFFF99"/>
                </a:solidFill>
              </a:rPr>
              <a:t>Optimize Renal Function</a:t>
            </a:r>
            <a:endParaRPr lang="en-US" dirty="0">
              <a:solidFill>
                <a:srgbClr val="FFFF99"/>
              </a:solidFill>
            </a:endParaRP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MMF</a:t>
            </a:r>
          </a:p>
          <a:p>
            <a:pPr>
              <a:buFont typeface="Arial" panose="020B0604020202020204" pitchFamily="34" charset="0"/>
              <a:buChar char="•"/>
            </a:pPr>
            <a:r>
              <a:rPr lang="en-US" dirty="0" err="1" smtClean="0"/>
              <a:t>Sirolimus</a:t>
            </a:r>
            <a:endParaRPr lang="en-US" dirty="0" smtClean="0"/>
          </a:p>
          <a:p>
            <a:pPr>
              <a:buFont typeface="Arial" panose="020B0604020202020204" pitchFamily="34" charset="0"/>
              <a:buChar char="•"/>
            </a:pPr>
            <a:r>
              <a:rPr lang="en-US" dirty="0" err="1" smtClean="0"/>
              <a:t>Everolimus</a:t>
            </a:r>
            <a:endParaRPr lang="en-US" dirty="0" smtClean="0"/>
          </a:p>
          <a:p>
            <a:pPr>
              <a:buFont typeface="Arial" panose="020B0604020202020204" pitchFamily="34" charset="0"/>
              <a:buChar char="•"/>
            </a:pPr>
            <a:r>
              <a:rPr lang="en-US" dirty="0" err="1" smtClean="0"/>
              <a:t>Antilymphocyte</a:t>
            </a:r>
            <a:r>
              <a:rPr lang="en-US" dirty="0" smtClean="0"/>
              <a:t> Induction</a:t>
            </a:r>
          </a:p>
          <a:p>
            <a:pPr marL="640080">
              <a:buClr>
                <a:srgbClr val="FFFF99"/>
              </a:buClr>
              <a:buFont typeface="Arial" panose="020B0604020202020204" pitchFamily="34" charset="0"/>
              <a:buChar char="−"/>
            </a:pPr>
            <a:r>
              <a:rPr lang="en-US" dirty="0" smtClean="0"/>
              <a:t>Thymoglobulin</a:t>
            </a:r>
          </a:p>
          <a:p>
            <a:pPr marL="640080">
              <a:buClr>
                <a:srgbClr val="FFFF99"/>
              </a:buClr>
              <a:buFont typeface="Arial" panose="020B0604020202020204" pitchFamily="34" charset="0"/>
              <a:buChar char="−"/>
            </a:pPr>
            <a:r>
              <a:rPr lang="en-US" dirty="0" err="1" smtClean="0"/>
              <a:t>Zenapax</a:t>
            </a:r>
            <a:endParaRPr lang="en-US" dirty="0" smtClean="0"/>
          </a:p>
          <a:p>
            <a:pPr marL="640080">
              <a:buClr>
                <a:srgbClr val="FFFF99"/>
              </a:buClr>
              <a:buFont typeface="Arial" panose="020B0604020202020204" pitchFamily="34" charset="0"/>
              <a:buChar char="−"/>
            </a:pPr>
            <a:r>
              <a:rPr lang="en-US" dirty="0" err="1" smtClean="0"/>
              <a:t>Simulect</a:t>
            </a:r>
            <a:endParaRPr lang="en-US" dirty="0" smtClean="0"/>
          </a:p>
          <a:p>
            <a:endParaRPr lang="en-US" u="sng" dirty="0">
              <a:solidFill>
                <a:srgbClr val="FF0000"/>
              </a:solidFill>
            </a:endParaRPr>
          </a:p>
        </p:txBody>
      </p:sp>
      <p:grpSp>
        <p:nvGrpSpPr>
          <p:cNvPr id="4" name="Group 3"/>
          <p:cNvGrpSpPr/>
          <p:nvPr/>
        </p:nvGrpSpPr>
        <p:grpSpPr>
          <a:xfrm>
            <a:off x="0" y="0"/>
            <a:ext cx="9144000" cy="890652"/>
            <a:chOff x="0" y="0"/>
            <a:chExt cx="9144000" cy="890652"/>
          </a:xfrm>
        </p:grpSpPr>
        <p:sp>
          <p:nvSpPr>
            <p:cNvPr id="5" name="Rectangle 4"/>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8" name="TextBox 7"/>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9" name="Picture 8" descr="Geffen UCLA Medicine"/>
          <p:cNvPicPr>
            <a:picLocks noChangeAspect="1" noChangeArrowheads="1"/>
          </p:cNvPicPr>
          <p:nvPr/>
        </p:nvPicPr>
        <p:blipFill>
          <a:blip r:embed="rId2"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8511119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9037"/>
            <a:ext cx="8229600" cy="1143000"/>
          </a:xfrm>
        </p:spPr>
        <p:txBody>
          <a:bodyPr/>
          <a:lstStyle/>
          <a:p>
            <a:r>
              <a:rPr lang="en-US" dirty="0" smtClean="0">
                <a:solidFill>
                  <a:srgbClr val="FFFF99"/>
                </a:solidFill>
              </a:rPr>
              <a:t>Liver Transplantation at UCLA</a:t>
            </a:r>
            <a:endParaRPr lang="en-US" dirty="0">
              <a:solidFill>
                <a:srgbClr val="FFFF99"/>
              </a:solidFill>
            </a:endParaRPr>
          </a:p>
        </p:txBody>
      </p:sp>
      <p:grpSp>
        <p:nvGrpSpPr>
          <p:cNvPr id="4" name="Group 3"/>
          <p:cNvGrpSpPr/>
          <p:nvPr/>
        </p:nvGrpSpPr>
        <p:grpSpPr>
          <a:xfrm>
            <a:off x="0" y="0"/>
            <a:ext cx="9144000" cy="890652"/>
            <a:chOff x="0" y="0"/>
            <a:chExt cx="9144000" cy="890652"/>
          </a:xfrm>
        </p:grpSpPr>
        <p:sp>
          <p:nvSpPr>
            <p:cNvPr id="5" name="Rectangle 4"/>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8" name="TextBox 7"/>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9" name="Picture 8" descr="Geffen UCLA Medicine"/>
          <p:cNvPicPr>
            <a:picLocks noChangeAspect="1" noChangeArrowheads="1"/>
          </p:cNvPicPr>
          <p:nvPr/>
        </p:nvPicPr>
        <p:blipFill>
          <a:blip r:embed="rId2"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39412966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p:cNvGrpSpPr/>
          <p:nvPr/>
        </p:nvGrpSpPr>
        <p:grpSpPr>
          <a:xfrm>
            <a:off x="0" y="0"/>
            <a:ext cx="9144000" cy="890652"/>
            <a:chOff x="0" y="0"/>
            <a:chExt cx="9144000" cy="890652"/>
          </a:xfrm>
        </p:grpSpPr>
        <p:sp>
          <p:nvSpPr>
            <p:cNvPr id="14" name="Rectangle 1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9" name="TextBox 18"/>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sp>
        <p:nvSpPr>
          <p:cNvPr id="7" name="Text Box 9"/>
          <p:cNvSpPr txBox="1">
            <a:spLocks noChangeArrowheads="1"/>
          </p:cNvSpPr>
          <p:nvPr/>
        </p:nvSpPr>
        <p:spPr bwMode="auto">
          <a:xfrm>
            <a:off x="292100" y="5554663"/>
            <a:ext cx="8589963"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a:spcBef>
                <a:spcPct val="20000"/>
              </a:spcBef>
              <a:buChar char="•"/>
              <a:defRPr sz="3200">
                <a:solidFill>
                  <a:schemeClr val="bg1"/>
                </a:solidFill>
                <a:latin typeface="Arial" charset="0"/>
              </a:defRPr>
            </a:lvl1pPr>
            <a:lvl2pPr marL="742950" indent="-285750" algn="l">
              <a:spcBef>
                <a:spcPct val="20000"/>
              </a:spcBef>
              <a:buChar char="–"/>
              <a:defRPr sz="2800">
                <a:solidFill>
                  <a:schemeClr val="bg1"/>
                </a:solidFill>
                <a:latin typeface="Arial" charset="0"/>
              </a:defRPr>
            </a:lvl2pPr>
            <a:lvl3pPr marL="1143000" indent="-228600" algn="l">
              <a:spcBef>
                <a:spcPct val="20000"/>
              </a:spcBef>
              <a:buChar char="•"/>
              <a:defRPr sz="2400">
                <a:solidFill>
                  <a:schemeClr val="bg1"/>
                </a:solidFill>
                <a:latin typeface="Arial" charset="0"/>
              </a:defRPr>
            </a:lvl3pPr>
            <a:lvl4pPr marL="1600200" indent="-228600" algn="l">
              <a:spcBef>
                <a:spcPct val="20000"/>
              </a:spcBef>
              <a:buChar char="–"/>
              <a:defRPr sz="2000">
                <a:solidFill>
                  <a:schemeClr val="bg1"/>
                </a:solidFill>
                <a:latin typeface="Arial" charset="0"/>
              </a:defRPr>
            </a:lvl4pPr>
            <a:lvl5pPr marL="2057400" indent="-228600" algn="l">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lgn="ctr">
              <a:spcBef>
                <a:spcPct val="50000"/>
              </a:spcBef>
              <a:buFontTx/>
              <a:buNone/>
            </a:pPr>
            <a:r>
              <a:rPr lang="en-US" altLang="en-US" sz="2800" b="1">
                <a:solidFill>
                  <a:srgbClr val="FFFFFF"/>
                </a:solidFill>
                <a:effectLst/>
              </a:rPr>
              <a:t>Founding Professor, UCLA School of Medicine</a:t>
            </a:r>
          </a:p>
          <a:p>
            <a:pPr algn="ctr">
              <a:spcBef>
                <a:spcPct val="50000"/>
              </a:spcBef>
              <a:buFontTx/>
              <a:buNone/>
            </a:pPr>
            <a:r>
              <a:rPr lang="en-US" altLang="en-US" sz="2800" b="1">
                <a:solidFill>
                  <a:srgbClr val="FFFFFF"/>
                </a:solidFill>
                <a:effectLst/>
              </a:rPr>
              <a:t>Chairman, UCLA Department of Surgery 1948 - 76</a:t>
            </a:r>
          </a:p>
        </p:txBody>
      </p:sp>
      <p:sp>
        <p:nvSpPr>
          <p:cNvPr id="8" name="Text Box 10"/>
          <p:cNvSpPr txBox="1">
            <a:spLocks noChangeArrowheads="1"/>
          </p:cNvSpPr>
          <p:nvPr/>
        </p:nvSpPr>
        <p:spPr bwMode="auto">
          <a:xfrm>
            <a:off x="1220788" y="879475"/>
            <a:ext cx="6702425" cy="762000"/>
          </a:xfrm>
          <a:prstGeom prst="rect">
            <a:avLst/>
          </a:prstGeom>
          <a:noFill/>
          <a:ln w="12700">
            <a:noFill/>
            <a:miter lim="800000"/>
            <a:headEnd type="none" w="sm" len="sm"/>
            <a:tailEnd type="none" w="sm" len="sm"/>
          </a:ln>
          <a:effectLst/>
        </p:spPr>
        <p:txBody>
          <a:bodyPr>
            <a:spAutoFit/>
          </a:bodyPr>
          <a:lstStyle/>
          <a:p>
            <a:pPr eaLnBrk="1" hangingPunct="1">
              <a:spcBef>
                <a:spcPct val="50000"/>
              </a:spcBef>
              <a:defRPr/>
            </a:pPr>
            <a:r>
              <a:rPr lang="en-US" sz="4400" b="1" dirty="0">
                <a:solidFill>
                  <a:srgbClr val="FFFF99"/>
                </a:solidFill>
                <a:effectLst>
                  <a:outerShdw blurRad="38100" dist="38100" dir="2700000" algn="tl">
                    <a:srgbClr val="000000"/>
                  </a:outerShdw>
                </a:effectLst>
              </a:rPr>
              <a:t>William P. Longmire, Jr.</a:t>
            </a:r>
          </a:p>
        </p:txBody>
      </p:sp>
      <p:pic>
        <p:nvPicPr>
          <p:cNvPr id="9"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725" y="1792288"/>
            <a:ext cx="6430963" cy="3527425"/>
          </a:xfrm>
          <a:prstGeom prst="rect">
            <a:avLst/>
          </a:prstGeom>
          <a:noFill/>
          <a:ln w="38100">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3335016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p:cNvGrpSpPr/>
          <p:nvPr/>
        </p:nvGrpSpPr>
        <p:grpSpPr>
          <a:xfrm>
            <a:off x="0" y="0"/>
            <a:ext cx="9144000" cy="890652"/>
            <a:chOff x="0" y="0"/>
            <a:chExt cx="9144000" cy="890652"/>
          </a:xfrm>
        </p:grpSpPr>
        <p:sp>
          <p:nvSpPr>
            <p:cNvPr id="14" name="Rectangle 1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9" name="TextBox 18"/>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0" name="Picture 3" descr="2"/>
          <p:cNvPicPr>
            <a:picLocks noChangeAspect="1" noChangeArrowheads="1"/>
          </p:cNvPicPr>
          <p:nvPr/>
        </p:nvPicPr>
        <p:blipFill>
          <a:blip r:embed="rId2">
            <a:extLst>
              <a:ext uri="{28A0092B-C50C-407E-A947-70E740481C1C}">
                <a14:useLocalDpi xmlns:a14="http://schemas.microsoft.com/office/drawing/2010/main" val="0"/>
              </a:ext>
            </a:extLst>
          </a:blip>
          <a:srcRect l="1727" t="2293" r="1727" b="2293"/>
          <a:stretch>
            <a:fillRect/>
          </a:stretch>
        </p:blipFill>
        <p:spPr bwMode="auto">
          <a:xfrm>
            <a:off x="647700" y="936625"/>
            <a:ext cx="7878763" cy="5908675"/>
          </a:xfrm>
          <a:prstGeom prst="rect">
            <a:avLst/>
          </a:prstGeom>
          <a:noFill/>
          <a:ln w="28575">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15038733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p:cNvGrpSpPr/>
          <p:nvPr/>
        </p:nvGrpSpPr>
        <p:grpSpPr>
          <a:xfrm>
            <a:off x="0" y="0"/>
            <a:ext cx="9144000" cy="890652"/>
            <a:chOff x="0" y="0"/>
            <a:chExt cx="9144000" cy="890652"/>
          </a:xfrm>
        </p:grpSpPr>
        <p:sp>
          <p:nvSpPr>
            <p:cNvPr id="14" name="Rectangle 1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9" name="TextBox 18"/>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sp>
        <p:nvSpPr>
          <p:cNvPr id="7" name="Text Box 6"/>
          <p:cNvSpPr txBox="1">
            <a:spLocks noChangeArrowheads="1"/>
          </p:cNvSpPr>
          <p:nvPr/>
        </p:nvSpPr>
        <p:spPr bwMode="auto">
          <a:xfrm>
            <a:off x="0" y="787400"/>
            <a:ext cx="9144000" cy="641350"/>
          </a:xfrm>
          <a:prstGeom prst="rect">
            <a:avLst/>
          </a:prstGeom>
          <a:noFill/>
          <a:ln w="9525">
            <a:noFill/>
            <a:miter lim="800000"/>
            <a:headEnd/>
            <a:tailEnd/>
          </a:ln>
          <a:effectLst/>
        </p:spPr>
        <p:txBody>
          <a:bodyPr>
            <a:spAutoFit/>
          </a:bodyPr>
          <a:lstStyle/>
          <a:p>
            <a:pPr>
              <a:spcBef>
                <a:spcPct val="50000"/>
              </a:spcBef>
              <a:defRPr/>
            </a:pPr>
            <a:r>
              <a:rPr lang="en-US" sz="3600" b="1" dirty="0">
                <a:solidFill>
                  <a:srgbClr val="FFFF99"/>
                </a:solidFill>
                <a:effectLst>
                  <a:outerShdw blurRad="38100" dist="38100" dir="2700000" algn="tl">
                    <a:srgbClr val="000000"/>
                  </a:outerShdw>
                </a:effectLst>
              </a:rPr>
              <a:t>Competitors for Induction of Tolerance</a:t>
            </a:r>
          </a:p>
        </p:txBody>
      </p:sp>
      <p:pic>
        <p:nvPicPr>
          <p:cNvPr id="8" name="Picture 8" descr="Pictur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0175"/>
            <a:ext cx="914400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35530712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p:cNvGrpSpPr/>
          <p:nvPr/>
        </p:nvGrpSpPr>
        <p:grpSpPr>
          <a:xfrm>
            <a:off x="0" y="0"/>
            <a:ext cx="9144000" cy="890652"/>
            <a:chOff x="0" y="0"/>
            <a:chExt cx="9144000" cy="890652"/>
          </a:xfrm>
        </p:grpSpPr>
        <p:sp>
          <p:nvSpPr>
            <p:cNvPr id="14" name="Rectangle 1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9" name="TextBox 18"/>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sp>
        <p:nvSpPr>
          <p:cNvPr id="7" name="Text Box 2"/>
          <p:cNvSpPr txBox="1">
            <a:spLocks noChangeArrowheads="1"/>
          </p:cNvSpPr>
          <p:nvPr/>
        </p:nvSpPr>
        <p:spPr bwMode="auto">
          <a:xfrm>
            <a:off x="1797050" y="914400"/>
            <a:ext cx="5604805" cy="699263"/>
          </a:xfrm>
          <a:prstGeom prst="rect">
            <a:avLst/>
          </a:prstGeom>
          <a:noFill/>
          <a:ln w="9525">
            <a:noFill/>
            <a:miter lim="800000"/>
            <a:headEnd/>
            <a:tailEnd/>
          </a:ln>
          <a:effectLst/>
        </p:spPr>
        <p:txBody>
          <a:bodyPr wrap="none" lIns="82900" tIns="41450" rIns="82900" bIns="41450">
            <a:spAutoFit/>
          </a:bodyPr>
          <a:lstStyle/>
          <a:p>
            <a:pPr algn="l" defTabSz="828675">
              <a:defRPr/>
            </a:pPr>
            <a:r>
              <a:rPr lang="en-US" sz="4000" b="1" dirty="0">
                <a:solidFill>
                  <a:srgbClr val="FFFF99"/>
                </a:solidFill>
                <a:effectLst>
                  <a:outerShdw blurRad="38100" dist="38100" dir="2700000" algn="tl">
                    <a:srgbClr val="000000"/>
                  </a:outerShdw>
                </a:effectLst>
              </a:rPr>
              <a:t>Cannon and Longmire</a:t>
            </a:r>
          </a:p>
        </p:txBody>
      </p:sp>
      <p:sp>
        <p:nvSpPr>
          <p:cNvPr id="8" name="Text Box 10"/>
          <p:cNvSpPr txBox="1">
            <a:spLocks noChangeArrowheads="1"/>
          </p:cNvSpPr>
          <p:nvPr/>
        </p:nvSpPr>
        <p:spPr bwMode="auto">
          <a:xfrm>
            <a:off x="511175" y="1646238"/>
            <a:ext cx="8120063" cy="5635625"/>
          </a:xfrm>
          <a:prstGeom prst="rect">
            <a:avLst/>
          </a:prstGeom>
          <a:noFill/>
          <a:ln w="9525">
            <a:noFill/>
            <a:miter lim="800000"/>
            <a:headEnd/>
            <a:tailEnd/>
          </a:ln>
          <a:effectLst/>
        </p:spPr>
        <p:txBody>
          <a:bodyPr>
            <a:spAutoFit/>
          </a:bodyPr>
          <a:lstStyle/>
          <a:p>
            <a:pPr algn="l">
              <a:lnSpc>
                <a:spcPct val="140000"/>
              </a:lnSpc>
              <a:buClr>
                <a:srgbClr val="FFC000"/>
              </a:buClr>
              <a:buFontTx/>
              <a:buChar char="•"/>
              <a:defRPr/>
            </a:pPr>
            <a:r>
              <a:rPr lang="en-US" sz="3200" b="1" dirty="0"/>
              <a:t> </a:t>
            </a:r>
            <a:r>
              <a:rPr lang="en-US" sz="2800" b="1" dirty="0"/>
              <a:t> Skin grafts of outbred newborn chicks had </a:t>
            </a:r>
          </a:p>
          <a:p>
            <a:pPr algn="l">
              <a:buClr>
                <a:srgbClr val="FFFF00"/>
              </a:buClr>
              <a:defRPr/>
            </a:pPr>
            <a:r>
              <a:rPr lang="en-US" sz="2800" b="1" dirty="0"/>
              <a:t>    high rate of engraftment, 6% permanent take</a:t>
            </a:r>
          </a:p>
          <a:p>
            <a:pPr algn="l">
              <a:lnSpc>
                <a:spcPct val="160000"/>
              </a:lnSpc>
              <a:buClr>
                <a:srgbClr val="FFC000"/>
              </a:buClr>
              <a:buFontTx/>
              <a:buChar char="•"/>
              <a:defRPr/>
            </a:pPr>
            <a:r>
              <a:rPr lang="en-US" sz="2800" b="1" dirty="0">
                <a:solidFill>
                  <a:srgbClr val="FFFFFF"/>
                </a:solidFill>
              </a:rPr>
              <a:t>  Grace period for engraftment only 4 days</a:t>
            </a:r>
          </a:p>
          <a:p>
            <a:pPr algn="l">
              <a:lnSpc>
                <a:spcPct val="160000"/>
              </a:lnSpc>
              <a:buClr>
                <a:srgbClr val="FFC000"/>
              </a:buClr>
              <a:buFontTx/>
              <a:buChar char="•"/>
              <a:defRPr/>
            </a:pPr>
            <a:r>
              <a:rPr lang="en-US" sz="2800" b="1" dirty="0">
                <a:solidFill>
                  <a:srgbClr val="FFFFFF"/>
                </a:solidFill>
              </a:rPr>
              <a:t>  Cortisone treatment increased permanent </a:t>
            </a:r>
          </a:p>
          <a:p>
            <a:pPr algn="l">
              <a:buClr>
                <a:srgbClr val="FFFF00"/>
              </a:buClr>
              <a:defRPr/>
            </a:pPr>
            <a:r>
              <a:rPr lang="en-US" sz="2800" b="1" dirty="0">
                <a:solidFill>
                  <a:srgbClr val="FFFFFF"/>
                </a:solidFill>
              </a:rPr>
              <a:t>    engraftment to &gt;20%</a:t>
            </a:r>
          </a:p>
          <a:p>
            <a:pPr algn="l">
              <a:lnSpc>
                <a:spcPct val="160000"/>
              </a:lnSpc>
              <a:buClr>
                <a:srgbClr val="FFC000"/>
              </a:buClr>
              <a:buFontTx/>
              <a:buChar char="•"/>
              <a:defRPr/>
            </a:pPr>
            <a:r>
              <a:rPr lang="en-US" sz="2800" b="1" dirty="0">
                <a:solidFill>
                  <a:srgbClr val="FFFF99"/>
                </a:solidFill>
              </a:rPr>
              <a:t>  Observations presaged acquired </a:t>
            </a:r>
          </a:p>
          <a:p>
            <a:pPr algn="l">
              <a:buClr>
                <a:srgbClr val="FFFF00"/>
              </a:buClr>
              <a:defRPr/>
            </a:pPr>
            <a:r>
              <a:rPr lang="en-US" sz="2800" b="1" dirty="0">
                <a:solidFill>
                  <a:srgbClr val="FFFF99"/>
                </a:solidFill>
              </a:rPr>
              <a:t>   neonatal tolerance demonstrated by </a:t>
            </a:r>
          </a:p>
          <a:p>
            <a:pPr algn="l">
              <a:lnSpc>
                <a:spcPct val="130000"/>
              </a:lnSpc>
              <a:buClr>
                <a:srgbClr val="FFFF00"/>
              </a:buClr>
              <a:defRPr/>
            </a:pPr>
            <a:r>
              <a:rPr lang="en-US" sz="2800" b="1" dirty="0">
                <a:solidFill>
                  <a:srgbClr val="FFFF99"/>
                </a:solidFill>
              </a:rPr>
              <a:t>   Billingham, Brent and Medawar</a:t>
            </a:r>
          </a:p>
          <a:p>
            <a:pPr algn="l">
              <a:buFontTx/>
              <a:buChar char="•"/>
              <a:defRPr/>
            </a:pPr>
            <a:endParaRPr lang="en-US" sz="2800" b="1" dirty="0">
              <a:solidFill>
                <a:srgbClr val="FFFF00"/>
              </a:solidFill>
              <a:effectLst/>
            </a:endParaRPr>
          </a:p>
          <a:p>
            <a:pPr algn="l">
              <a:buFontTx/>
              <a:buChar char="•"/>
              <a:defRPr/>
            </a:pPr>
            <a:endParaRPr lang="en-US" b="1" dirty="0">
              <a:solidFill>
                <a:srgbClr val="FFFF00"/>
              </a:solidFill>
              <a:effectLst/>
            </a:endParaRPr>
          </a:p>
          <a:p>
            <a:pPr algn="l">
              <a:buFontTx/>
              <a:buChar char="•"/>
              <a:defRPr/>
            </a:pPr>
            <a:endParaRPr lang="en-US" b="1" dirty="0">
              <a:effectLst/>
            </a:endParaRPr>
          </a:p>
        </p:txBody>
      </p:sp>
      <p:pic>
        <p:nvPicPr>
          <p:cNvPr id="9" name="Picture 8" descr="Geffen UCLA Medicine"/>
          <p:cNvPicPr>
            <a:picLocks noChangeAspect="1" noChangeArrowheads="1"/>
          </p:cNvPicPr>
          <p:nvPr/>
        </p:nvPicPr>
        <p:blipFill>
          <a:blip r:embed="rId2"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24128595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p:cNvGrpSpPr/>
          <p:nvPr/>
        </p:nvGrpSpPr>
        <p:grpSpPr>
          <a:xfrm>
            <a:off x="0" y="0"/>
            <a:ext cx="9144000" cy="890652"/>
            <a:chOff x="0" y="0"/>
            <a:chExt cx="9144000" cy="890652"/>
          </a:xfrm>
        </p:grpSpPr>
        <p:sp>
          <p:nvSpPr>
            <p:cNvPr id="14" name="Rectangle 1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9" name="TextBox 18"/>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sp>
        <p:nvSpPr>
          <p:cNvPr id="7" name="Text Box 7"/>
          <p:cNvSpPr txBox="1">
            <a:spLocks noChangeArrowheads="1"/>
          </p:cNvSpPr>
          <p:nvPr/>
        </p:nvSpPr>
        <p:spPr bwMode="auto">
          <a:xfrm>
            <a:off x="2263775" y="1306513"/>
            <a:ext cx="5675313" cy="579437"/>
          </a:xfrm>
          <a:prstGeom prst="rect">
            <a:avLst/>
          </a:prstGeom>
          <a:noFill/>
          <a:ln w="12700">
            <a:noFill/>
            <a:miter lim="800000"/>
            <a:headEnd type="none" w="sm" len="sm"/>
            <a:tailEnd type="none" w="sm" len="sm"/>
          </a:ln>
          <a:effectLst/>
        </p:spPr>
        <p:txBody>
          <a:bodyPr>
            <a:spAutoFit/>
          </a:bodyPr>
          <a:lstStyle/>
          <a:p>
            <a:pPr algn="l" eaLnBrk="1" hangingPunct="1">
              <a:spcBef>
                <a:spcPct val="50000"/>
              </a:spcBef>
              <a:defRPr/>
            </a:pPr>
            <a:r>
              <a:rPr lang="en-US" sz="3200" b="1" dirty="0">
                <a:solidFill>
                  <a:srgbClr val="FFFF99"/>
                </a:solidFill>
                <a:effectLst>
                  <a:outerShdw blurRad="38100" dist="38100" dir="2700000" algn="tl">
                    <a:srgbClr val="000000"/>
                  </a:outerShdw>
                </a:effectLst>
              </a:rPr>
              <a:t>Willard E. Goodwin</a:t>
            </a:r>
          </a:p>
        </p:txBody>
      </p:sp>
      <p:sp>
        <p:nvSpPr>
          <p:cNvPr id="8" name="Text Box 9"/>
          <p:cNvSpPr txBox="1">
            <a:spLocks noChangeArrowheads="1"/>
          </p:cNvSpPr>
          <p:nvPr/>
        </p:nvSpPr>
        <p:spPr bwMode="auto">
          <a:xfrm>
            <a:off x="2246313" y="2943225"/>
            <a:ext cx="4702175" cy="579438"/>
          </a:xfrm>
          <a:prstGeom prst="rect">
            <a:avLst/>
          </a:prstGeom>
          <a:noFill/>
          <a:ln w="12700">
            <a:noFill/>
            <a:miter lim="800000"/>
            <a:headEnd type="none" w="sm" len="sm"/>
            <a:tailEnd type="none" w="sm" len="sm"/>
          </a:ln>
          <a:effectLst/>
        </p:spPr>
        <p:txBody>
          <a:bodyPr>
            <a:spAutoFit/>
          </a:bodyPr>
          <a:lstStyle/>
          <a:p>
            <a:pPr algn="l" eaLnBrk="1" hangingPunct="1">
              <a:spcBef>
                <a:spcPct val="50000"/>
              </a:spcBef>
              <a:defRPr/>
            </a:pPr>
            <a:r>
              <a:rPr lang="en-US" sz="3200" b="1" dirty="0">
                <a:solidFill>
                  <a:srgbClr val="FFFF99"/>
                </a:solidFill>
                <a:effectLst>
                  <a:outerShdw blurRad="38100" dist="38100" dir="2700000" algn="tl">
                    <a:srgbClr val="000000"/>
                  </a:outerShdw>
                </a:effectLst>
              </a:rPr>
              <a:t>Paul I. </a:t>
            </a:r>
            <a:r>
              <a:rPr lang="en-US" sz="3200" b="1" dirty="0" err="1">
                <a:solidFill>
                  <a:srgbClr val="FFFF99"/>
                </a:solidFill>
                <a:effectLst>
                  <a:outerShdw blurRad="38100" dist="38100" dir="2700000" algn="tl">
                    <a:srgbClr val="000000"/>
                  </a:outerShdw>
                </a:effectLst>
              </a:rPr>
              <a:t>Terasaki</a:t>
            </a:r>
            <a:endParaRPr lang="en-US" sz="3200" b="1" dirty="0">
              <a:solidFill>
                <a:srgbClr val="FFFF99"/>
              </a:solidFill>
              <a:effectLst>
                <a:outerShdw blurRad="38100" dist="38100" dir="2700000" algn="tl">
                  <a:srgbClr val="000000"/>
                </a:outerShdw>
              </a:effectLst>
            </a:endParaRPr>
          </a:p>
        </p:txBody>
      </p:sp>
      <p:sp>
        <p:nvSpPr>
          <p:cNvPr id="9" name="Text Box 10"/>
          <p:cNvSpPr txBox="1">
            <a:spLocks noChangeArrowheads="1"/>
          </p:cNvSpPr>
          <p:nvPr/>
        </p:nvSpPr>
        <p:spPr bwMode="auto">
          <a:xfrm>
            <a:off x="2225675" y="5138738"/>
            <a:ext cx="4702175" cy="579437"/>
          </a:xfrm>
          <a:prstGeom prst="rect">
            <a:avLst/>
          </a:prstGeom>
          <a:noFill/>
          <a:ln w="12700">
            <a:noFill/>
            <a:miter lim="800000"/>
            <a:headEnd type="none" w="sm" len="sm"/>
            <a:tailEnd type="none" w="sm" len="sm"/>
          </a:ln>
          <a:effectLst/>
        </p:spPr>
        <p:txBody>
          <a:bodyPr>
            <a:spAutoFit/>
          </a:bodyPr>
          <a:lstStyle/>
          <a:p>
            <a:pPr algn="l" eaLnBrk="1" hangingPunct="1">
              <a:spcBef>
                <a:spcPct val="50000"/>
              </a:spcBef>
              <a:defRPr/>
            </a:pPr>
            <a:r>
              <a:rPr lang="en-US" sz="3200" b="1" dirty="0">
                <a:solidFill>
                  <a:srgbClr val="FFFF99"/>
                </a:solidFill>
                <a:effectLst>
                  <a:outerShdw blurRad="38100" dist="38100" dir="2700000" algn="tl">
                    <a:srgbClr val="000000"/>
                  </a:outerShdw>
                </a:effectLst>
              </a:rPr>
              <a:t>Geoffrey Collins</a:t>
            </a:r>
          </a:p>
        </p:txBody>
      </p:sp>
      <p:pic>
        <p:nvPicPr>
          <p:cNvPr id="1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4979988"/>
            <a:ext cx="1336675" cy="1646237"/>
          </a:xfrm>
          <a:prstGeom prst="rect">
            <a:avLst/>
          </a:prstGeom>
          <a:noFill/>
          <a:ln w="28575">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12"/>
          <p:cNvSpPr txBox="1">
            <a:spLocks noChangeArrowheads="1"/>
          </p:cNvSpPr>
          <p:nvPr/>
        </p:nvSpPr>
        <p:spPr bwMode="auto">
          <a:xfrm>
            <a:off x="2254250" y="5745163"/>
            <a:ext cx="57086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bg1"/>
                </a:solidFill>
                <a:latin typeface="Arial" charset="0"/>
              </a:defRPr>
            </a:lvl1pPr>
            <a:lvl2pPr marL="742950" indent="-285750" algn="l">
              <a:spcBef>
                <a:spcPct val="20000"/>
              </a:spcBef>
              <a:buChar char="–"/>
              <a:defRPr sz="2800">
                <a:solidFill>
                  <a:schemeClr val="bg1"/>
                </a:solidFill>
                <a:latin typeface="Arial" charset="0"/>
              </a:defRPr>
            </a:lvl2pPr>
            <a:lvl3pPr marL="1143000" indent="-228600" algn="l">
              <a:spcBef>
                <a:spcPct val="20000"/>
              </a:spcBef>
              <a:buChar char="•"/>
              <a:defRPr sz="2400">
                <a:solidFill>
                  <a:schemeClr val="bg1"/>
                </a:solidFill>
                <a:latin typeface="Arial" charset="0"/>
              </a:defRPr>
            </a:lvl3pPr>
            <a:lvl4pPr marL="1600200" indent="-228600" algn="l">
              <a:spcBef>
                <a:spcPct val="20000"/>
              </a:spcBef>
              <a:buChar char="–"/>
              <a:defRPr sz="2000">
                <a:solidFill>
                  <a:schemeClr val="bg1"/>
                </a:solidFill>
                <a:latin typeface="Arial" charset="0"/>
              </a:defRPr>
            </a:lvl4pPr>
            <a:lvl5pPr marL="2057400" indent="-228600" algn="l">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spcBef>
                <a:spcPct val="0"/>
              </a:spcBef>
              <a:buFontTx/>
              <a:buNone/>
            </a:pPr>
            <a:r>
              <a:rPr lang="en-US" altLang="en-US" sz="2000" b="1">
                <a:solidFill>
                  <a:srgbClr val="FFFFFF"/>
                </a:solidFill>
                <a:effectLst/>
              </a:rPr>
              <a:t>Intracellular electrolyte preservation solution used for two decades</a:t>
            </a:r>
          </a:p>
        </p:txBody>
      </p:sp>
      <p:graphicFrame>
        <p:nvGraphicFramePr>
          <p:cNvPr id="12" name="Object 15"/>
          <p:cNvGraphicFramePr>
            <a:graphicFrameLocks noChangeAspect="1"/>
          </p:cNvGraphicFramePr>
          <p:nvPr>
            <p:extLst>
              <p:ext uri="{D42A27DB-BD31-4B8C-83A1-F6EECF244321}">
                <p14:modId xmlns:p14="http://schemas.microsoft.com/office/powerpoint/2010/main" val="3291510846"/>
              </p:ext>
            </p:extLst>
          </p:nvPr>
        </p:nvGraphicFramePr>
        <p:xfrm>
          <a:off x="681038" y="3109913"/>
          <a:ext cx="1336675" cy="1581150"/>
        </p:xfrm>
        <a:graphic>
          <a:graphicData uri="http://schemas.openxmlformats.org/presentationml/2006/ole">
            <mc:AlternateContent xmlns:mc="http://schemas.openxmlformats.org/markup-compatibility/2006">
              <mc:Choice xmlns:v="urn:schemas-microsoft-com:vml" Requires="v">
                <p:oleObj spid="_x0000_s513243" name="Image" r:id="rId4" imgW="2920635" imgH="3453968" progId="Photoshop.Image.9">
                  <p:embed/>
                </p:oleObj>
              </mc:Choice>
              <mc:Fallback>
                <p:oleObj name="Image" r:id="rId4" imgW="2920635" imgH="3453968" progId="Photoshop.Image.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038" y="3109913"/>
                        <a:ext cx="1336675" cy="1581150"/>
                      </a:xfrm>
                      <a:prstGeom prst="rect">
                        <a:avLst/>
                      </a:prstGeom>
                      <a:noFill/>
                      <a:ln w="28575">
                        <a:solidFill>
                          <a:schemeClr val="accent6">
                            <a:lumMod val="60000"/>
                            <a:lumOff val="40000"/>
                          </a:schemeClr>
                        </a:solidFill>
                        <a:miter lim="800000"/>
                        <a:headEnd/>
                        <a:tailEnd/>
                      </a:ln>
                      <a:effec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990573962"/>
              </p:ext>
            </p:extLst>
          </p:nvPr>
        </p:nvGraphicFramePr>
        <p:xfrm>
          <a:off x="676275" y="1190625"/>
          <a:ext cx="1341438" cy="1627188"/>
        </p:xfrm>
        <a:graphic>
          <a:graphicData uri="http://schemas.openxmlformats.org/presentationml/2006/ole">
            <mc:AlternateContent xmlns:mc="http://schemas.openxmlformats.org/markup-compatibility/2006">
              <mc:Choice xmlns:v="urn:schemas-microsoft-com:vml" Requires="v">
                <p:oleObj spid="_x0000_s513244" name="Image" r:id="rId6" imgW="3479365" imgH="4215873" progId="Photoshop.Image.9">
                  <p:embed/>
                </p:oleObj>
              </mc:Choice>
              <mc:Fallback>
                <p:oleObj name="Image" r:id="rId6" imgW="3479365" imgH="4215873" progId="Photoshop.Image.9">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275" y="1190625"/>
                        <a:ext cx="1341438" cy="1627188"/>
                      </a:xfrm>
                      <a:prstGeom prst="rect">
                        <a:avLst/>
                      </a:prstGeom>
                      <a:noFill/>
                      <a:ln w="28575">
                        <a:solidFill>
                          <a:schemeClr val="accent6">
                            <a:lumMod val="60000"/>
                            <a:lumOff val="40000"/>
                          </a:schemeClr>
                        </a:solidFill>
                        <a:miter lim="800000"/>
                        <a:headEnd/>
                        <a:tailEnd/>
                      </a:ln>
                      <a:effectLst/>
                    </p:spPr>
                  </p:pic>
                </p:oleObj>
              </mc:Fallback>
            </mc:AlternateContent>
          </a:graphicData>
        </a:graphic>
      </p:graphicFrame>
      <p:sp>
        <p:nvSpPr>
          <p:cNvPr id="18" name="Text Box 17"/>
          <p:cNvSpPr txBox="1">
            <a:spLocks noChangeArrowheads="1"/>
          </p:cNvSpPr>
          <p:nvPr/>
        </p:nvSpPr>
        <p:spPr bwMode="auto">
          <a:xfrm>
            <a:off x="2265363" y="1917700"/>
            <a:ext cx="63563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bg1"/>
                </a:solidFill>
                <a:latin typeface="Arial" charset="0"/>
              </a:defRPr>
            </a:lvl1pPr>
            <a:lvl2pPr marL="742950" indent="-285750" algn="l">
              <a:spcBef>
                <a:spcPct val="20000"/>
              </a:spcBef>
              <a:buChar char="–"/>
              <a:defRPr sz="2800">
                <a:solidFill>
                  <a:schemeClr val="bg1"/>
                </a:solidFill>
                <a:latin typeface="Arial" charset="0"/>
              </a:defRPr>
            </a:lvl2pPr>
            <a:lvl3pPr marL="1143000" indent="-228600" algn="l">
              <a:spcBef>
                <a:spcPct val="20000"/>
              </a:spcBef>
              <a:buChar char="•"/>
              <a:defRPr sz="2400">
                <a:solidFill>
                  <a:schemeClr val="bg1"/>
                </a:solidFill>
                <a:latin typeface="Arial" charset="0"/>
              </a:defRPr>
            </a:lvl3pPr>
            <a:lvl4pPr marL="1600200" indent="-228600" algn="l">
              <a:spcBef>
                <a:spcPct val="20000"/>
              </a:spcBef>
              <a:buChar char="–"/>
              <a:defRPr sz="2000">
                <a:solidFill>
                  <a:schemeClr val="bg1"/>
                </a:solidFill>
                <a:latin typeface="Arial" charset="0"/>
              </a:defRPr>
            </a:lvl4pPr>
            <a:lvl5pPr marL="2057400" indent="-228600" algn="l">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spcBef>
                <a:spcPct val="50000"/>
              </a:spcBef>
              <a:buFontTx/>
              <a:buNone/>
            </a:pPr>
            <a:r>
              <a:rPr lang="en-US" altLang="en-US" sz="2000" b="1">
                <a:solidFill>
                  <a:srgbClr val="FFFFFF"/>
                </a:solidFill>
                <a:effectLst/>
              </a:rPr>
              <a:t>First to successfully reverse acute rejection with prednisone 1960</a:t>
            </a:r>
          </a:p>
        </p:txBody>
      </p:sp>
      <p:sp>
        <p:nvSpPr>
          <p:cNvPr id="20" name="Text Box 18"/>
          <p:cNvSpPr txBox="1">
            <a:spLocks noChangeArrowheads="1"/>
          </p:cNvSpPr>
          <p:nvPr/>
        </p:nvSpPr>
        <p:spPr bwMode="auto">
          <a:xfrm>
            <a:off x="2249488" y="3486150"/>
            <a:ext cx="7005637"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bg1"/>
                </a:solidFill>
                <a:latin typeface="Arial" charset="0"/>
              </a:defRPr>
            </a:lvl1pPr>
            <a:lvl2pPr marL="742950" indent="-285750" algn="l">
              <a:spcBef>
                <a:spcPct val="20000"/>
              </a:spcBef>
              <a:buChar char="–"/>
              <a:defRPr sz="2800">
                <a:solidFill>
                  <a:schemeClr val="bg1"/>
                </a:solidFill>
                <a:latin typeface="Arial" charset="0"/>
              </a:defRPr>
            </a:lvl2pPr>
            <a:lvl3pPr marL="1143000" indent="-228600" algn="l">
              <a:spcBef>
                <a:spcPct val="20000"/>
              </a:spcBef>
              <a:buChar char="•"/>
              <a:defRPr sz="2400">
                <a:solidFill>
                  <a:schemeClr val="bg1"/>
                </a:solidFill>
                <a:latin typeface="Arial" charset="0"/>
              </a:defRPr>
            </a:lvl3pPr>
            <a:lvl4pPr marL="1600200" indent="-228600" algn="l">
              <a:spcBef>
                <a:spcPct val="20000"/>
              </a:spcBef>
              <a:buChar char="–"/>
              <a:defRPr sz="2000">
                <a:solidFill>
                  <a:schemeClr val="bg1"/>
                </a:solidFill>
                <a:latin typeface="Arial" charset="0"/>
              </a:defRPr>
            </a:lvl4pPr>
            <a:lvl5pPr marL="2057400" indent="-228600" algn="l">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spcBef>
                <a:spcPct val="0"/>
              </a:spcBef>
              <a:buFontTx/>
              <a:buNone/>
            </a:pPr>
            <a:r>
              <a:rPr lang="en-US" altLang="en-US" sz="2000" b="1" dirty="0">
                <a:solidFill>
                  <a:srgbClr val="FFFFFF"/>
                </a:solidFill>
                <a:effectLst/>
              </a:rPr>
              <a:t>Description of </a:t>
            </a:r>
            <a:r>
              <a:rPr lang="en-US" altLang="en-US" sz="2000" b="1" dirty="0" err="1">
                <a:solidFill>
                  <a:srgbClr val="FFFFFF"/>
                </a:solidFill>
                <a:effectLst/>
              </a:rPr>
              <a:t>microcytotoxicity</a:t>
            </a:r>
            <a:r>
              <a:rPr lang="en-US" altLang="en-US" sz="2000" b="1" dirty="0">
                <a:solidFill>
                  <a:srgbClr val="FFFFFF"/>
                </a:solidFill>
                <a:effectLst/>
              </a:rPr>
              <a:t> assay for </a:t>
            </a:r>
          </a:p>
          <a:p>
            <a:pPr>
              <a:spcBef>
                <a:spcPct val="0"/>
              </a:spcBef>
              <a:buFontTx/>
              <a:buNone/>
            </a:pPr>
            <a:r>
              <a:rPr lang="en-US" altLang="en-US" sz="2000" b="1" dirty="0">
                <a:solidFill>
                  <a:srgbClr val="FFFFFF"/>
                </a:solidFill>
                <a:effectLst/>
              </a:rPr>
              <a:t>HLA typing 1964</a:t>
            </a:r>
          </a:p>
          <a:p>
            <a:pPr>
              <a:spcBef>
                <a:spcPct val="0"/>
              </a:spcBef>
              <a:buFontTx/>
              <a:buNone/>
            </a:pPr>
            <a:r>
              <a:rPr lang="en-US" altLang="en-US" sz="2000" b="1" dirty="0">
                <a:solidFill>
                  <a:srgbClr val="FFFFFF"/>
                </a:solidFill>
                <a:effectLst/>
              </a:rPr>
              <a:t>Description of </a:t>
            </a:r>
            <a:r>
              <a:rPr lang="en-US" altLang="en-US" sz="2000" b="1" dirty="0" err="1">
                <a:solidFill>
                  <a:srgbClr val="FFFFFF"/>
                </a:solidFill>
                <a:effectLst/>
              </a:rPr>
              <a:t>hyperacute</a:t>
            </a:r>
            <a:r>
              <a:rPr lang="en-US" altLang="en-US" sz="2000" b="1" dirty="0">
                <a:solidFill>
                  <a:srgbClr val="FFFFFF"/>
                </a:solidFill>
                <a:effectLst/>
              </a:rPr>
              <a:t> kidney rejection 1965</a:t>
            </a:r>
          </a:p>
          <a:p>
            <a:pPr>
              <a:spcBef>
                <a:spcPct val="0"/>
              </a:spcBef>
              <a:buFontTx/>
              <a:buNone/>
            </a:pPr>
            <a:r>
              <a:rPr lang="en-US" altLang="en-US" sz="2000" b="1" dirty="0">
                <a:solidFill>
                  <a:srgbClr val="FFFFFF"/>
                </a:solidFill>
                <a:effectLst/>
              </a:rPr>
              <a:t>Role of HLA matching for donor selection 1966, </a:t>
            </a:r>
            <a:r>
              <a:rPr lang="en-US" altLang="en-US" sz="2000" b="1" dirty="0">
                <a:solidFill>
                  <a:srgbClr val="FFFFFF"/>
                </a:solidFill>
                <a:effectLst/>
                <a:cs typeface="Arial" charset="0"/>
              </a:rPr>
              <a:t>’</a:t>
            </a:r>
            <a:r>
              <a:rPr lang="en-US" altLang="en-US" sz="2000" b="1" dirty="0">
                <a:solidFill>
                  <a:srgbClr val="FFFFFF"/>
                </a:solidFill>
                <a:effectLst/>
              </a:rPr>
              <a:t>70, ’71</a:t>
            </a:r>
          </a:p>
          <a:p>
            <a:pPr>
              <a:spcBef>
                <a:spcPct val="50000"/>
              </a:spcBef>
              <a:buFontTx/>
              <a:buNone/>
            </a:pPr>
            <a:endParaRPr lang="en-US" altLang="en-US" sz="2000" dirty="0">
              <a:solidFill>
                <a:schemeClr val="tx1"/>
              </a:solidFill>
              <a:effectLst/>
            </a:endParaRPr>
          </a:p>
        </p:txBody>
      </p:sp>
      <p:pic>
        <p:nvPicPr>
          <p:cNvPr id="21" name="Picture 20" descr="Geffen UCLA Medicine"/>
          <p:cNvPicPr>
            <a:picLocks noChangeAspect="1" noChangeArrowheads="1"/>
          </p:cNvPicPr>
          <p:nvPr/>
        </p:nvPicPr>
        <p:blipFill>
          <a:blip r:embed="rId8"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32111973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r="6337"/>
          <a:stretch>
            <a:fillRect/>
          </a:stretch>
        </p:blipFill>
        <p:spPr bwMode="auto">
          <a:xfrm>
            <a:off x="874713" y="1657350"/>
            <a:ext cx="1754187" cy="2674938"/>
          </a:xfrm>
          <a:prstGeom prst="rect">
            <a:avLst/>
          </a:prstGeom>
          <a:noFill/>
          <a:ln w="34925">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4339" name="Text Box 3"/>
          <p:cNvSpPr txBox="1">
            <a:spLocks noChangeArrowheads="1"/>
          </p:cNvSpPr>
          <p:nvPr/>
        </p:nvSpPr>
        <p:spPr bwMode="auto">
          <a:xfrm>
            <a:off x="6092825" y="4249738"/>
            <a:ext cx="2840038" cy="330200"/>
          </a:xfrm>
          <a:prstGeom prst="rect">
            <a:avLst/>
          </a:prstGeom>
          <a:solidFill>
            <a:schemeClr val="bg1"/>
          </a:solidFill>
          <a:ln w="25400">
            <a:solidFill>
              <a:schemeClr val="tx1"/>
            </a:solidFill>
            <a:miter lim="800000"/>
            <a:headEnd/>
            <a:tailEnd/>
          </a:ln>
        </p:spPr>
        <p:txBody>
          <a:bodyPr wrap="none">
            <a:spAutoFit/>
          </a:bodyPr>
          <a:lstStyle>
            <a:lvl1pPr algn="l">
              <a:spcBef>
                <a:spcPct val="20000"/>
              </a:spcBef>
              <a:buClr>
                <a:srgbClr val="FFCC00"/>
              </a:buClr>
              <a:buChar char="•"/>
              <a:defRPr sz="3200" b="1">
                <a:solidFill>
                  <a:schemeClr val="tx1"/>
                </a:solidFill>
                <a:latin typeface="Arial" charset="0"/>
              </a:defRPr>
            </a:lvl1pPr>
            <a:lvl2pPr marL="742950" indent="-285750" algn="l">
              <a:spcBef>
                <a:spcPct val="20000"/>
              </a:spcBef>
              <a:buClr>
                <a:srgbClr val="FF9900"/>
              </a:buClr>
              <a:buSzPct val="150000"/>
              <a:buFont typeface="Times New Roman" pitchFamily="18" charset="0"/>
              <a:buChar char="–"/>
              <a:defRPr sz="2800" b="1">
                <a:solidFill>
                  <a:schemeClr val="tx1"/>
                </a:solidFill>
                <a:latin typeface="Arial" charset="0"/>
              </a:defRPr>
            </a:lvl2pPr>
            <a:lvl3pPr marL="1143000" indent="-228600" algn="l">
              <a:spcBef>
                <a:spcPct val="20000"/>
              </a:spcBef>
              <a:buClr>
                <a:schemeClr val="accent1"/>
              </a:buClr>
              <a:buChar char="•"/>
              <a:defRPr sz="24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0"/>
              </a:spcBef>
              <a:buClrTx/>
              <a:buFontTx/>
              <a:buNone/>
            </a:pPr>
            <a:r>
              <a:rPr lang="en-US" altLang="en-US" sz="1400" b="0">
                <a:effectLst/>
              </a:rPr>
              <a:t>Journal of Pediatric Surgery 1968</a:t>
            </a:r>
          </a:p>
        </p:txBody>
      </p:sp>
      <p:pic>
        <p:nvPicPr>
          <p:cNvPr id="14340" name="Picture 4"/>
          <p:cNvPicPr>
            <a:picLocks noChangeAspect="1" noChangeArrowheads="1"/>
          </p:cNvPicPr>
          <p:nvPr/>
        </p:nvPicPr>
        <p:blipFill>
          <a:blip r:embed="rId3" cstate="print">
            <a:lum bright="-10000" contrast="10000"/>
            <a:extLst>
              <a:ext uri="{28A0092B-C50C-407E-A947-70E740481C1C}">
                <a14:useLocalDpi xmlns:a14="http://schemas.microsoft.com/office/drawing/2010/main" val="0"/>
              </a:ext>
            </a:extLst>
          </a:blip>
          <a:srcRect/>
          <a:stretch>
            <a:fillRect/>
          </a:stretch>
        </p:blipFill>
        <p:spPr bwMode="auto">
          <a:xfrm>
            <a:off x="3500438" y="1633538"/>
            <a:ext cx="5584825" cy="1978025"/>
          </a:xfrm>
          <a:prstGeom prst="rect">
            <a:avLst/>
          </a:prstGeom>
          <a:noFill/>
          <a:ln w="34925">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509381" name="Rectangle 5"/>
          <p:cNvSpPr>
            <a:spLocks noChangeArrowheads="1"/>
          </p:cNvSpPr>
          <p:nvPr/>
        </p:nvSpPr>
        <p:spPr bwMode="auto">
          <a:xfrm>
            <a:off x="-755650" y="4468813"/>
            <a:ext cx="5057775" cy="400050"/>
          </a:xfrm>
          <a:prstGeom prst="rect">
            <a:avLst/>
          </a:prstGeom>
          <a:noFill/>
          <a:ln w="9525">
            <a:noFill/>
            <a:miter lim="800000"/>
            <a:headEnd/>
            <a:tailEnd/>
          </a:ln>
          <a:effectLst/>
        </p:spPr>
        <p:txBody>
          <a:bodyPr>
            <a:spAutoFit/>
          </a:bodyPr>
          <a:lstStyle/>
          <a:p>
            <a:pPr eaLnBrk="1" hangingPunct="1">
              <a:defRPr/>
            </a:pPr>
            <a:r>
              <a:rPr lang="en-US" sz="2000" b="1" i="1" dirty="0">
                <a:solidFill>
                  <a:srgbClr val="FFECC5"/>
                </a:solidFill>
                <a:effectLst>
                  <a:outerShdw blurRad="38100" dist="38100" dir="2700000" algn="tl">
                    <a:srgbClr val="000000"/>
                  </a:outerShdw>
                </a:effectLst>
              </a:rPr>
              <a:t>  </a:t>
            </a:r>
            <a:r>
              <a:rPr lang="en-US" sz="2000" b="1" i="1" dirty="0">
                <a:effectLst>
                  <a:outerShdw blurRad="38100" dist="38100" dir="2700000" algn="tl">
                    <a:srgbClr val="000000"/>
                  </a:outerShdw>
                </a:effectLst>
              </a:rPr>
              <a:t>Eric W. Fonkalsrud, MD</a:t>
            </a:r>
          </a:p>
        </p:txBody>
      </p:sp>
      <p:sp>
        <p:nvSpPr>
          <p:cNvPr id="1509384" name="Text Box 8"/>
          <p:cNvSpPr txBox="1">
            <a:spLocks noChangeArrowheads="1"/>
          </p:cNvSpPr>
          <p:nvPr/>
        </p:nvSpPr>
        <p:spPr bwMode="auto">
          <a:xfrm>
            <a:off x="1" y="905557"/>
            <a:ext cx="9143999" cy="677108"/>
          </a:xfrm>
          <a:prstGeom prst="rect">
            <a:avLst/>
          </a:prstGeom>
          <a:noFill/>
          <a:ln w="12700">
            <a:noFill/>
            <a:miter lim="800000"/>
            <a:headEnd type="none" w="sm" len="sm"/>
            <a:tailEnd type="none" w="sm" len="sm"/>
          </a:ln>
          <a:effectLst/>
        </p:spPr>
        <p:txBody>
          <a:bodyPr wrap="square">
            <a:spAutoFit/>
          </a:bodyPr>
          <a:lstStyle/>
          <a:p>
            <a:pPr>
              <a:defRPr/>
            </a:pPr>
            <a:r>
              <a:rPr lang="en-US" sz="3800" b="1" dirty="0">
                <a:solidFill>
                  <a:srgbClr val="FFFF99"/>
                </a:solidFill>
                <a:effectLst>
                  <a:outerShdw blurRad="38100" dist="38100" dir="2700000" algn="tl">
                    <a:srgbClr val="000000"/>
                  </a:outerShdw>
                </a:effectLst>
              </a:rPr>
              <a:t>First Clinical Attempt at UCLA</a:t>
            </a:r>
          </a:p>
        </p:txBody>
      </p:sp>
      <p:pic>
        <p:nvPicPr>
          <p:cNvPr id="7" name="Picture 6" descr="Fonkalsrud 1968 figure 3.tif"/>
          <p:cNvPicPr>
            <a:picLocks noChangeAspect="1"/>
          </p:cNvPicPr>
          <p:nvPr/>
        </p:nvPicPr>
        <p:blipFill>
          <a:blip r:embed="rId4"/>
          <a:stretch>
            <a:fillRect/>
          </a:stretch>
        </p:blipFill>
        <p:spPr>
          <a:xfrm>
            <a:off x="3500438" y="3635375"/>
            <a:ext cx="2347912" cy="3097213"/>
          </a:xfrm>
          <a:prstGeom prst="rect">
            <a:avLst/>
          </a:prstGeom>
          <a:ln w="34925">
            <a:solidFill>
              <a:schemeClr val="accent6">
                <a:lumMod val="60000"/>
                <a:lumOff val="40000"/>
              </a:schemeClr>
            </a:solidFill>
          </a:ln>
        </p:spPr>
      </p:pic>
      <p:sp>
        <p:nvSpPr>
          <p:cNvPr id="14344" name="TextBox 7"/>
          <p:cNvSpPr txBox="1">
            <a:spLocks noChangeArrowheads="1"/>
          </p:cNvSpPr>
          <p:nvPr/>
        </p:nvSpPr>
        <p:spPr bwMode="auto">
          <a:xfrm>
            <a:off x="6030913" y="5581650"/>
            <a:ext cx="29225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lr>
                <a:srgbClr val="FFCC00"/>
              </a:buClr>
              <a:buChar char="•"/>
              <a:defRPr sz="3200" b="1">
                <a:solidFill>
                  <a:schemeClr val="tx1"/>
                </a:solidFill>
                <a:latin typeface="Arial" charset="0"/>
              </a:defRPr>
            </a:lvl1pPr>
            <a:lvl2pPr marL="742950" indent="-285750" algn="l">
              <a:spcBef>
                <a:spcPct val="20000"/>
              </a:spcBef>
              <a:buClr>
                <a:srgbClr val="FF9900"/>
              </a:buClr>
              <a:buSzPct val="150000"/>
              <a:buFont typeface="Times New Roman" pitchFamily="18" charset="0"/>
              <a:buChar char="–"/>
              <a:defRPr sz="2800" b="1">
                <a:solidFill>
                  <a:schemeClr val="tx1"/>
                </a:solidFill>
                <a:latin typeface="Arial" charset="0"/>
              </a:defRPr>
            </a:lvl2pPr>
            <a:lvl3pPr marL="1143000" indent="-228600" algn="l">
              <a:spcBef>
                <a:spcPct val="20000"/>
              </a:spcBef>
              <a:buClr>
                <a:schemeClr val="accent1"/>
              </a:buClr>
              <a:buChar char="•"/>
              <a:defRPr sz="24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spcBef>
                <a:spcPct val="0"/>
              </a:spcBef>
              <a:buClrTx/>
              <a:buFontTx/>
              <a:buNone/>
            </a:pPr>
            <a:r>
              <a:rPr lang="en-US" altLang="en-US" sz="2000" dirty="0"/>
              <a:t>Patient died 12 days after surgery</a:t>
            </a:r>
          </a:p>
        </p:txBody>
      </p:sp>
      <p:grpSp>
        <p:nvGrpSpPr>
          <p:cNvPr id="14" name="Group 13"/>
          <p:cNvGrpSpPr/>
          <p:nvPr/>
        </p:nvGrpSpPr>
        <p:grpSpPr>
          <a:xfrm>
            <a:off x="0" y="0"/>
            <a:ext cx="9144000" cy="890652"/>
            <a:chOff x="0" y="0"/>
            <a:chExt cx="9144000" cy="890652"/>
          </a:xfrm>
        </p:grpSpPr>
        <p:sp>
          <p:nvSpPr>
            <p:cNvPr id="15" name="Rectangle 14"/>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23" name="TextBox 22"/>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6" name="Picture 15" descr="Geffen UCLA Medicine"/>
          <p:cNvPicPr>
            <a:picLocks noChangeAspect="1" noChangeArrowheads="1"/>
          </p:cNvPicPr>
          <p:nvPr/>
        </p:nvPicPr>
        <p:blipFill>
          <a:blip r:embed="rId5"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39926764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UT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8" y="1527175"/>
            <a:ext cx="3457575" cy="3429000"/>
          </a:xfrm>
          <a:prstGeom prst="rect">
            <a:avLst/>
          </a:prstGeom>
          <a:noFill/>
          <a:ln w="34925">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5363" name="Rectangle 3"/>
          <p:cNvSpPr>
            <a:spLocks noChangeArrowheads="1"/>
          </p:cNvSpPr>
          <p:nvPr/>
        </p:nvSpPr>
        <p:spPr bwMode="auto">
          <a:xfrm>
            <a:off x="-431800" y="5070475"/>
            <a:ext cx="50577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lr>
                <a:srgbClr val="FFCC00"/>
              </a:buClr>
              <a:buChar char="•"/>
              <a:defRPr sz="3200" b="1">
                <a:solidFill>
                  <a:schemeClr val="tx1"/>
                </a:solidFill>
                <a:latin typeface="Arial" charset="0"/>
              </a:defRPr>
            </a:lvl1pPr>
            <a:lvl2pPr marL="742950" indent="-285750" algn="l">
              <a:spcBef>
                <a:spcPct val="20000"/>
              </a:spcBef>
              <a:buClr>
                <a:srgbClr val="FF9900"/>
              </a:buClr>
              <a:buSzPct val="150000"/>
              <a:buFont typeface="Times New Roman" pitchFamily="18" charset="0"/>
              <a:buChar char="–"/>
              <a:defRPr sz="2800" b="1">
                <a:solidFill>
                  <a:schemeClr val="tx1"/>
                </a:solidFill>
                <a:latin typeface="Arial" charset="0"/>
              </a:defRPr>
            </a:lvl2pPr>
            <a:lvl3pPr marL="1143000" indent="-228600" algn="l">
              <a:spcBef>
                <a:spcPct val="20000"/>
              </a:spcBef>
              <a:buClr>
                <a:schemeClr val="accent1"/>
              </a:buClr>
              <a:buChar char="•"/>
              <a:defRPr sz="24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eaLnBrk="1" hangingPunct="1">
              <a:spcBef>
                <a:spcPct val="0"/>
              </a:spcBef>
              <a:buClrTx/>
              <a:buFontTx/>
              <a:buNone/>
            </a:pPr>
            <a:r>
              <a:rPr lang="en-US" altLang="en-US" sz="2400" i="1" dirty="0">
                <a:solidFill>
                  <a:srgbClr val="FFECC5"/>
                </a:solidFill>
              </a:rPr>
              <a:t>  </a:t>
            </a:r>
            <a:r>
              <a:rPr lang="en-US" altLang="en-US" sz="2400" dirty="0"/>
              <a:t>Theodore </a:t>
            </a:r>
            <a:r>
              <a:rPr lang="en-US" altLang="en-US" sz="2400" dirty="0" err="1"/>
              <a:t>Drapanas</a:t>
            </a:r>
            <a:r>
              <a:rPr lang="en-US" altLang="en-US" sz="2400" dirty="0"/>
              <a:t>, MD        </a:t>
            </a:r>
            <a:r>
              <a:rPr lang="en-US" altLang="en-US" sz="2400" dirty="0" smtClean="0"/>
              <a:t>1930 - 1975</a:t>
            </a:r>
            <a:endParaRPr lang="en-US" altLang="en-US" sz="2400" dirty="0"/>
          </a:p>
          <a:p>
            <a:pPr algn="ctr" eaLnBrk="1" hangingPunct="1">
              <a:spcBef>
                <a:spcPct val="0"/>
              </a:spcBef>
              <a:buClrTx/>
              <a:buFontTx/>
              <a:buNone/>
            </a:pPr>
            <a:r>
              <a:rPr lang="en-US" altLang="en-US" sz="2000" dirty="0"/>
              <a:t>Chairman, Department of Surgery</a:t>
            </a:r>
          </a:p>
          <a:p>
            <a:pPr algn="ctr" eaLnBrk="1" hangingPunct="1">
              <a:spcBef>
                <a:spcPct val="0"/>
              </a:spcBef>
              <a:buClrTx/>
              <a:buFontTx/>
              <a:buNone/>
            </a:pPr>
            <a:r>
              <a:rPr lang="en-US" altLang="en-US" sz="2000" dirty="0"/>
              <a:t>Tulane University Medical School</a:t>
            </a:r>
          </a:p>
          <a:p>
            <a:pPr algn="ctr" eaLnBrk="1" hangingPunct="1">
              <a:spcBef>
                <a:spcPct val="0"/>
              </a:spcBef>
              <a:buClrTx/>
              <a:buFontTx/>
              <a:buNone/>
            </a:pPr>
            <a:r>
              <a:rPr lang="en-US" altLang="en-US" sz="2000" dirty="0" smtClean="0"/>
              <a:t>1968 - 1975</a:t>
            </a:r>
            <a:endParaRPr lang="en-US" altLang="en-US" sz="2000" dirty="0"/>
          </a:p>
        </p:txBody>
      </p:sp>
      <p:pic>
        <p:nvPicPr>
          <p:cNvPr id="15364" name="Picture 4" descr="AnnSurg Oct 72 title-Drapanas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7338" y="1527175"/>
            <a:ext cx="5014913" cy="2189162"/>
          </a:xfrm>
          <a:prstGeom prst="rect">
            <a:avLst/>
          </a:prstGeom>
          <a:noFill/>
          <a:ln w="34925">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44963" y="3802744"/>
            <a:ext cx="5184775" cy="825500"/>
          </a:xfrm>
          <a:prstGeom prst="rect">
            <a:avLst/>
          </a:prstGeom>
          <a:noFill/>
        </p:spPr>
        <p:txBody>
          <a:bodyPr>
            <a:spAutoFit/>
          </a:bodyPr>
          <a:lstStyle/>
          <a:p>
            <a:pPr algn="l">
              <a:lnSpc>
                <a:spcPct val="85000"/>
              </a:lnSpc>
              <a:defRPr/>
            </a:pPr>
            <a:r>
              <a:rPr lang="en-US" sz="2800" b="1" dirty="0">
                <a:solidFill>
                  <a:srgbClr val="FFFF99"/>
                </a:solidFill>
              </a:rPr>
              <a:t>Performed first liver transplant at Tulane in 1972</a:t>
            </a:r>
          </a:p>
        </p:txBody>
      </p:sp>
      <p:grpSp>
        <p:nvGrpSpPr>
          <p:cNvPr id="11" name="Group 10"/>
          <p:cNvGrpSpPr/>
          <p:nvPr/>
        </p:nvGrpSpPr>
        <p:grpSpPr>
          <a:xfrm>
            <a:off x="0" y="0"/>
            <a:ext cx="9144000" cy="890652"/>
            <a:chOff x="0" y="0"/>
            <a:chExt cx="9144000" cy="890652"/>
          </a:xfrm>
        </p:grpSpPr>
        <p:sp>
          <p:nvSpPr>
            <p:cNvPr id="12" name="Rectangle 11"/>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20" name="TextBox 19"/>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3" name="Picture 12" descr="Geffen UCLA Medicine"/>
          <p:cNvPicPr>
            <a:picLocks noChangeAspect="1" noChangeArrowheads="1"/>
          </p:cNvPicPr>
          <p:nvPr/>
        </p:nvPicPr>
        <p:blipFill>
          <a:blip r:embed="rId4"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27770832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9450" y="1608744"/>
            <a:ext cx="4641850" cy="4352319"/>
          </a:xfrm>
          <a:prstGeom prst="rect">
            <a:avLst/>
          </a:prstGeom>
          <a:noFill/>
          <a:ln w="34925">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1748" name="Rectangle 3"/>
          <p:cNvSpPr>
            <a:spLocks noChangeArrowheads="1"/>
          </p:cNvSpPr>
          <p:nvPr/>
        </p:nvSpPr>
        <p:spPr bwMode="auto">
          <a:xfrm>
            <a:off x="16328" y="889910"/>
            <a:ext cx="9114972" cy="677108"/>
          </a:xfrm>
          <a:prstGeom prst="rect">
            <a:avLst/>
          </a:prstGeom>
          <a:noFill/>
          <a:ln w="9525">
            <a:noFill/>
            <a:miter lim="800000"/>
            <a:headEnd/>
            <a:tailEnd/>
          </a:ln>
        </p:spPr>
        <p:txBody>
          <a:bodyPr wrap="square">
            <a:spAutoFit/>
          </a:bodyPr>
          <a:lstStyle/>
          <a:p>
            <a:pPr>
              <a:defRPr/>
            </a:pPr>
            <a:r>
              <a:rPr lang="en-US" sz="3800" b="1" dirty="0">
                <a:solidFill>
                  <a:srgbClr val="FFFF99"/>
                </a:solidFill>
              </a:rPr>
              <a:t>Selective vs Nonselective Shunts</a:t>
            </a:r>
          </a:p>
        </p:txBody>
      </p:sp>
      <p:pic>
        <p:nvPicPr>
          <p:cNvPr id="1638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 y="1608745"/>
            <a:ext cx="4571999" cy="4352318"/>
          </a:xfrm>
          <a:prstGeom prst="rect">
            <a:avLst/>
          </a:prstGeom>
          <a:noFill/>
          <a:ln w="34925">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6389" name="TextBox 7"/>
          <p:cNvSpPr txBox="1">
            <a:spLocks noChangeArrowheads="1"/>
          </p:cNvSpPr>
          <p:nvPr/>
        </p:nvSpPr>
        <p:spPr bwMode="auto">
          <a:xfrm>
            <a:off x="860425" y="6002791"/>
            <a:ext cx="847407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lr>
                <a:srgbClr val="FFCC00"/>
              </a:buClr>
              <a:buChar char="•"/>
              <a:defRPr sz="3200" b="1">
                <a:solidFill>
                  <a:schemeClr val="tx1"/>
                </a:solidFill>
                <a:latin typeface="Arial" charset="0"/>
              </a:defRPr>
            </a:lvl1pPr>
            <a:lvl2pPr marL="742950" indent="-285750" algn="l">
              <a:spcBef>
                <a:spcPct val="20000"/>
              </a:spcBef>
              <a:buClr>
                <a:srgbClr val="FF9900"/>
              </a:buClr>
              <a:buSzPct val="150000"/>
              <a:buFont typeface="Times New Roman" pitchFamily="18" charset="0"/>
              <a:buChar char="–"/>
              <a:defRPr sz="2800" b="1">
                <a:solidFill>
                  <a:schemeClr val="tx1"/>
                </a:solidFill>
                <a:latin typeface="Arial" charset="0"/>
              </a:defRPr>
            </a:lvl2pPr>
            <a:lvl3pPr marL="1143000" indent="-228600" algn="l">
              <a:spcBef>
                <a:spcPct val="20000"/>
              </a:spcBef>
              <a:buClr>
                <a:schemeClr val="accent1"/>
              </a:buClr>
              <a:buChar char="•"/>
              <a:defRPr sz="24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nSpc>
                <a:spcPct val="90000"/>
              </a:lnSpc>
              <a:spcBef>
                <a:spcPct val="0"/>
              </a:spcBef>
              <a:buClrTx/>
              <a:buFontTx/>
              <a:buNone/>
            </a:pPr>
            <a:r>
              <a:rPr lang="en-US" altLang="en-US" sz="2400" dirty="0">
                <a:effectLst/>
              </a:rPr>
              <a:t>In 1978 Dr. Longmire asked me to lead the team to surgically manage patients with portal hypertension</a:t>
            </a:r>
          </a:p>
        </p:txBody>
      </p:sp>
      <p:grpSp>
        <p:nvGrpSpPr>
          <p:cNvPr id="11" name="Group 10"/>
          <p:cNvGrpSpPr/>
          <p:nvPr/>
        </p:nvGrpSpPr>
        <p:grpSpPr>
          <a:xfrm>
            <a:off x="0" y="0"/>
            <a:ext cx="9144000" cy="890652"/>
            <a:chOff x="0" y="0"/>
            <a:chExt cx="9144000" cy="890652"/>
          </a:xfrm>
        </p:grpSpPr>
        <p:sp>
          <p:nvSpPr>
            <p:cNvPr id="12" name="Rectangle 11"/>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20" name="TextBox 19"/>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3" name="Picture 12" descr="Geffen UCLA Medicine"/>
          <p:cNvPicPr>
            <a:picLocks noChangeAspect="1" noChangeArrowheads="1"/>
          </p:cNvPicPr>
          <p:nvPr/>
        </p:nvPicPr>
        <p:blipFill>
          <a:blip r:embed="rId4"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12831323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0" y="711200"/>
            <a:ext cx="9144000" cy="1143000"/>
          </a:xfrm>
        </p:spPr>
        <p:txBody>
          <a:bodyPr/>
          <a:lstStyle/>
          <a:p>
            <a:pPr>
              <a:defRPr/>
            </a:pPr>
            <a:r>
              <a:rPr lang="en-US" dirty="0" smtClean="0">
                <a:solidFill>
                  <a:srgbClr val="FFFF99"/>
                </a:solidFill>
              </a:rPr>
              <a:t>Origins of Liver Transplantation</a:t>
            </a:r>
          </a:p>
        </p:txBody>
      </p:sp>
      <p:pic>
        <p:nvPicPr>
          <p:cNvPr id="25603" name="Picture 6" descr="C Stuart Welch"/>
          <p:cNvPicPr>
            <a:picLocks noChangeAspect="1" noChangeArrowheads="1"/>
          </p:cNvPicPr>
          <p:nvPr/>
        </p:nvPicPr>
        <p:blipFill>
          <a:blip r:embed="rId3" cstate="print"/>
          <a:srcRect/>
          <a:stretch>
            <a:fillRect/>
          </a:stretch>
        </p:blipFill>
        <p:spPr bwMode="auto">
          <a:xfrm>
            <a:off x="269175" y="1816100"/>
            <a:ext cx="1512888" cy="1925638"/>
          </a:xfrm>
          <a:prstGeom prst="rect">
            <a:avLst/>
          </a:prstGeom>
          <a:noFill/>
          <a:ln w="38100">
            <a:solidFill>
              <a:schemeClr val="accent6">
                <a:lumMod val="60000"/>
                <a:lumOff val="40000"/>
              </a:schemeClr>
            </a:solidFill>
            <a:miter lim="800000"/>
            <a:headEnd/>
            <a:tailEnd/>
          </a:ln>
          <a:effectLst>
            <a:outerShdw blurRad="50800" dist="38100" dir="2700000" algn="tl" rotWithShape="0">
              <a:prstClr val="black">
                <a:alpha val="40000"/>
              </a:prstClr>
            </a:outerShdw>
          </a:effectLst>
        </p:spPr>
      </p:pic>
      <p:pic>
        <p:nvPicPr>
          <p:cNvPr id="25604" name="Picture 7"/>
          <p:cNvPicPr>
            <a:picLocks noChangeAspect="1" noChangeArrowheads="1"/>
          </p:cNvPicPr>
          <p:nvPr/>
        </p:nvPicPr>
        <p:blipFill>
          <a:blip r:embed="rId4" cstate="print"/>
          <a:srcRect l="6493" r="8656"/>
          <a:stretch>
            <a:fillRect/>
          </a:stretch>
        </p:blipFill>
        <p:spPr bwMode="auto">
          <a:xfrm>
            <a:off x="234250" y="4451350"/>
            <a:ext cx="1493838" cy="1847850"/>
          </a:xfrm>
          <a:prstGeom prst="rect">
            <a:avLst/>
          </a:prstGeom>
          <a:noFill/>
          <a:ln w="38100">
            <a:solidFill>
              <a:schemeClr val="accent6">
                <a:lumMod val="60000"/>
                <a:lumOff val="40000"/>
              </a:schemeClr>
            </a:solidFill>
            <a:miter lim="800000"/>
            <a:headEnd/>
            <a:tailEnd/>
          </a:ln>
          <a:effectLst>
            <a:outerShdw blurRad="50800" dist="38100" dir="2700000" algn="tl" rotWithShape="0">
              <a:prstClr val="black">
                <a:alpha val="40000"/>
              </a:prstClr>
            </a:outerShdw>
          </a:effectLst>
        </p:spPr>
      </p:pic>
      <p:graphicFrame>
        <p:nvGraphicFramePr>
          <p:cNvPr id="26660" name="Group 36"/>
          <p:cNvGraphicFramePr>
            <a:graphicFrameLocks noGrp="1"/>
          </p:cNvGraphicFramePr>
          <p:nvPr>
            <p:extLst>
              <p:ext uri="{D42A27DB-BD31-4B8C-83A1-F6EECF244321}">
                <p14:modId xmlns:p14="http://schemas.microsoft.com/office/powerpoint/2010/main" val="3448186368"/>
              </p:ext>
            </p:extLst>
          </p:nvPr>
        </p:nvGraphicFramePr>
        <p:xfrm>
          <a:off x="1813625" y="1785938"/>
          <a:ext cx="7365242" cy="4584192"/>
        </p:xfrm>
        <a:graphic>
          <a:graphicData uri="http://schemas.openxmlformats.org/drawingml/2006/table">
            <a:tbl>
              <a:tblPr/>
              <a:tblGrid>
                <a:gridCol w="3625755">
                  <a:extLst>
                    <a:ext uri="{9D8B030D-6E8A-4147-A177-3AD203B41FA5}">
                      <a16:colId xmlns:a16="http://schemas.microsoft.com/office/drawing/2014/main" val="20000"/>
                    </a:ext>
                  </a:extLst>
                </a:gridCol>
                <a:gridCol w="723332">
                  <a:extLst>
                    <a:ext uri="{9D8B030D-6E8A-4147-A177-3AD203B41FA5}">
                      <a16:colId xmlns:a16="http://schemas.microsoft.com/office/drawing/2014/main" val="20001"/>
                    </a:ext>
                  </a:extLst>
                </a:gridCol>
                <a:gridCol w="3016155">
                  <a:extLst>
                    <a:ext uri="{9D8B030D-6E8A-4147-A177-3AD203B41FA5}">
                      <a16:colId xmlns:a16="http://schemas.microsoft.com/office/drawing/2014/main" val="20002"/>
                    </a:ext>
                  </a:extLst>
                </a:gridCol>
              </a:tblGrid>
              <a:tr h="431800">
                <a:tc>
                  <a:txBody>
                    <a:bodyPr/>
                    <a:lstStyle/>
                    <a:p>
                      <a:pPr marL="0" marR="0" lvl="0" indent="0" algn="l" defTabSz="914400" rtl="0" eaLnBrk="0" fontAlgn="base" latinLnBrk="0" hangingPunct="0">
                        <a:lnSpc>
                          <a:spcPct val="100000"/>
                        </a:lnSpc>
                        <a:spcBef>
                          <a:spcPct val="20000"/>
                        </a:spcBef>
                        <a:spcAft>
                          <a:spcPct val="0"/>
                        </a:spcAft>
                        <a:buClr>
                          <a:srgbClr val="FFCC00"/>
                        </a:buClr>
                        <a:buSzTx/>
                        <a:buFontTx/>
                        <a:buNone/>
                        <a:tabLst/>
                      </a:pPr>
                      <a:endPar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CC00"/>
                        </a:buClr>
                        <a:buSzTx/>
                        <a:buFontTx/>
                        <a:buNone/>
                        <a:tabLst/>
                      </a:pPr>
                      <a:endPar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rgbClr val="FFCC00"/>
                        </a:buClr>
                        <a:buSzTx/>
                        <a:buFontTx/>
                        <a:buNone/>
                        <a:tabLst/>
                      </a:pPr>
                      <a:r>
                        <a:rPr kumimoji="0" lang="en-US" sz="2800" b="1" i="1" u="none" strike="noStrike" cap="none" normalizeH="0" baseline="0" dirty="0" smtClean="0">
                          <a:ln>
                            <a:noFill/>
                          </a:ln>
                          <a:solidFill>
                            <a:schemeClr val="tx1"/>
                          </a:solidFill>
                          <a:effectLst>
                            <a:outerShdw blurRad="38100" dist="38100" dir="2700000" algn="tl">
                              <a:srgbClr val="000000"/>
                            </a:outerShdw>
                          </a:effectLst>
                          <a:latin typeface="Arial" charset="0"/>
                        </a:rPr>
                        <a:t>      </a:t>
                      </a:r>
                      <a:r>
                        <a:rPr kumimoji="0" lang="en-US" sz="2800" b="1" i="1" u="sng" strike="noStrike" cap="none" normalizeH="0" baseline="0" dirty="0" smtClean="0">
                          <a:ln>
                            <a:noFill/>
                          </a:ln>
                          <a:solidFill>
                            <a:schemeClr val="tx1"/>
                          </a:solidFill>
                          <a:effectLst>
                            <a:outerShdw blurRad="38100" dist="38100" dir="2700000" algn="tl">
                              <a:srgbClr val="000000"/>
                            </a:outerShdw>
                          </a:effectLst>
                          <a:latin typeface="Arial" charset="0"/>
                        </a:rPr>
                        <a:t>First:</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1209675">
                <a:tc>
                  <a:txBody>
                    <a:bodyPr/>
                    <a:lstStyle/>
                    <a:p>
                      <a:pPr marL="0" marR="0" lvl="0" indent="0" algn="l" defTabSz="914400" rtl="0" eaLnBrk="0" fontAlgn="base" latinLnBrk="0" hangingPunct="0">
                        <a:lnSpc>
                          <a:spcPct val="100000"/>
                        </a:lnSpc>
                        <a:spcBef>
                          <a:spcPct val="20000"/>
                        </a:spcBef>
                        <a:spcAft>
                          <a:spcPct val="0"/>
                        </a:spcAft>
                        <a:buClr>
                          <a:srgbClr val="FFCC00"/>
                        </a:buClr>
                        <a:buSzTx/>
                        <a:buFontTx/>
                        <a:buNone/>
                        <a:tabLst/>
                      </a:pPr>
                      <a:r>
                        <a:rPr kumimoji="0" lang="en-US" sz="2800" b="1" i="0" u="none" strike="noStrike" cap="none" normalizeH="0" baseline="0" dirty="0" smtClean="0">
                          <a:ln>
                            <a:noFill/>
                          </a:ln>
                          <a:solidFill>
                            <a:srgbClr val="FFFF99"/>
                          </a:solidFill>
                          <a:effectLst>
                            <a:outerShdw blurRad="38100" dist="38100" dir="2700000" algn="tl">
                              <a:srgbClr val="000000"/>
                            </a:outerShdw>
                          </a:effectLst>
                          <a:latin typeface="Arial" charset="0"/>
                        </a:rPr>
                        <a:t>C. Stuart Welch</a:t>
                      </a:r>
                    </a:p>
                    <a:p>
                      <a:pPr marL="0" marR="0" lvl="0" indent="0" algn="l" defTabSz="914400" rtl="0" eaLnBrk="0" fontAlgn="base" latinLnBrk="0" hangingPunct="0">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Albany Medical College </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CC00"/>
                        </a:buClr>
                        <a:buSzTx/>
                        <a:buFontTx/>
                        <a:buNone/>
                        <a:tabLst/>
                      </a:pPr>
                      <a:r>
                        <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rPr>
                        <a:t>’55</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CC00"/>
                        </a:buClr>
                        <a:buSzTx/>
                        <a:buFontTx/>
                        <a:buNone/>
                        <a:tabLst/>
                      </a:pPr>
                      <a:r>
                        <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rPr>
                        <a:t>Experimental heterotopic LT</a:t>
                      </a:r>
                    </a:p>
                    <a:p>
                      <a:pPr marL="0" marR="0" lvl="0" indent="0" algn="l" defTabSz="914400" rtl="0" eaLnBrk="0" fontAlgn="base" latinLnBrk="0" hangingPunct="0">
                        <a:lnSpc>
                          <a:spcPct val="100000"/>
                        </a:lnSpc>
                        <a:spcBef>
                          <a:spcPct val="20000"/>
                        </a:spcBef>
                        <a:spcAft>
                          <a:spcPct val="0"/>
                        </a:spcAft>
                        <a:buClr>
                          <a:srgbClr val="FFCC00"/>
                        </a:buClr>
                        <a:buSzTx/>
                        <a:buFontTx/>
                        <a:buNone/>
                        <a:tabLst/>
                      </a:pPr>
                      <a:endPar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endParaRPr>
                    </a:p>
                    <a:p>
                      <a:pPr marL="0" marR="0" lvl="0" indent="0" algn="l" defTabSz="914400" rtl="0" eaLnBrk="0" fontAlgn="base" latinLnBrk="0" hangingPunct="0">
                        <a:lnSpc>
                          <a:spcPct val="100000"/>
                        </a:lnSpc>
                        <a:spcBef>
                          <a:spcPct val="20000"/>
                        </a:spcBef>
                        <a:spcAft>
                          <a:spcPct val="0"/>
                        </a:spcAft>
                        <a:buClr>
                          <a:srgbClr val="FFCC00"/>
                        </a:buClr>
                        <a:buSzTx/>
                        <a:buFontTx/>
                        <a:buNone/>
                        <a:tabLst/>
                      </a:pPr>
                      <a:endPar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endParaRPr>
                    </a:p>
                    <a:p>
                      <a:pPr marL="0" marR="0" lvl="0" indent="0" algn="l" defTabSz="914400" rtl="0" eaLnBrk="0" fontAlgn="base" latinLnBrk="0" hangingPunct="0">
                        <a:lnSpc>
                          <a:spcPct val="100000"/>
                        </a:lnSpc>
                        <a:spcBef>
                          <a:spcPct val="20000"/>
                        </a:spcBef>
                        <a:spcAft>
                          <a:spcPct val="0"/>
                        </a:spcAft>
                        <a:buClr>
                          <a:srgbClr val="FFCC00"/>
                        </a:buClr>
                        <a:buSzTx/>
                        <a:buFontTx/>
                        <a:buNone/>
                        <a:tabLst/>
                      </a:pPr>
                      <a:endPar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838200">
                <a:tc>
                  <a:txBody>
                    <a:bodyPr/>
                    <a:lstStyle/>
                    <a:p>
                      <a:pPr marL="0" marR="0" lvl="0" indent="0" algn="l" defTabSz="914400" rtl="0" eaLnBrk="0" fontAlgn="base" latinLnBrk="0" hangingPunct="0">
                        <a:lnSpc>
                          <a:spcPct val="100000"/>
                        </a:lnSpc>
                        <a:spcBef>
                          <a:spcPct val="20000"/>
                        </a:spcBef>
                        <a:spcAft>
                          <a:spcPct val="0"/>
                        </a:spcAft>
                        <a:buClr>
                          <a:srgbClr val="FFCC00"/>
                        </a:buClr>
                        <a:buSzTx/>
                        <a:buFontTx/>
                        <a:buNone/>
                        <a:tabLst/>
                      </a:pPr>
                      <a:r>
                        <a:rPr kumimoji="0" lang="en-US" sz="2800" b="1" i="0" u="none" strike="noStrike" cap="none" normalizeH="0" baseline="0" dirty="0" smtClean="0">
                          <a:ln>
                            <a:noFill/>
                          </a:ln>
                          <a:solidFill>
                            <a:srgbClr val="FFFF99"/>
                          </a:solidFill>
                          <a:effectLst>
                            <a:outerShdw blurRad="38100" dist="38100" dir="2700000" algn="tl">
                              <a:srgbClr val="000000"/>
                            </a:outerShdw>
                          </a:effectLst>
                          <a:latin typeface="Arial" charset="0"/>
                        </a:rPr>
                        <a:t>Jack A. Cannon</a:t>
                      </a:r>
                    </a:p>
                    <a:p>
                      <a:pPr marL="0" marR="0" lvl="0" indent="0" algn="l" defTabSz="914400" rtl="0" eaLnBrk="0" fontAlgn="base" latinLnBrk="0" hangingPunct="0">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UCLA</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CC00"/>
                        </a:buClr>
                        <a:buSzTx/>
                        <a:buFontTx/>
                        <a:buNone/>
                        <a:tabLst/>
                      </a:pPr>
                      <a:r>
                        <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rPr>
                        <a:t>’56</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CC00"/>
                        </a:buClr>
                        <a:buSzTx/>
                        <a:buFontTx/>
                        <a:buNone/>
                        <a:tabLst/>
                      </a:pPr>
                      <a:r>
                        <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rPr>
                        <a:t>Experimental OLT</a:t>
                      </a:r>
                    </a:p>
                    <a:p>
                      <a:pPr marL="0" marR="0" lvl="0" indent="0" algn="l" defTabSz="914400" rtl="0" eaLnBrk="0" fontAlgn="base" latinLnBrk="0" hangingPunct="0">
                        <a:lnSpc>
                          <a:spcPct val="50000"/>
                        </a:lnSpc>
                        <a:spcBef>
                          <a:spcPct val="0"/>
                        </a:spcBef>
                        <a:spcAft>
                          <a:spcPct val="0"/>
                        </a:spcAft>
                        <a:buClr>
                          <a:srgbClr val="FFCC00"/>
                        </a:buClr>
                        <a:buSzTx/>
                        <a:buFontTx/>
                        <a:buNone/>
                        <a:tabLst/>
                      </a:pPr>
                      <a:endPar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endParaRPr>
                    </a:p>
                    <a:p>
                      <a:pPr marL="0" marR="0" lvl="0" indent="0" algn="l" defTabSz="914400" rtl="0" eaLnBrk="0" fontAlgn="base" latinLnBrk="0" hangingPunct="0">
                        <a:lnSpc>
                          <a:spcPct val="50000"/>
                        </a:lnSpc>
                        <a:spcBef>
                          <a:spcPct val="0"/>
                        </a:spcBef>
                        <a:spcAft>
                          <a:spcPct val="0"/>
                        </a:spcAft>
                        <a:buClr>
                          <a:srgbClr val="FFCC00"/>
                        </a:buClr>
                        <a:buSzTx/>
                        <a:buFontTx/>
                        <a:buNone/>
                        <a:tabLst/>
                      </a:pPr>
                      <a:endPar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endParaRPr>
                    </a:p>
                    <a:p>
                      <a:pPr marL="0" marR="0" lvl="0" indent="0" algn="l" defTabSz="914400" rtl="0" eaLnBrk="0" fontAlgn="base" latinLnBrk="0" hangingPunct="0">
                        <a:lnSpc>
                          <a:spcPct val="50000"/>
                        </a:lnSpc>
                        <a:spcBef>
                          <a:spcPct val="0"/>
                        </a:spcBef>
                        <a:spcAft>
                          <a:spcPct val="0"/>
                        </a:spcAft>
                        <a:buClr>
                          <a:srgbClr val="FFCC00"/>
                        </a:buClr>
                        <a:buSzTx/>
                        <a:buFontTx/>
                        <a:buNone/>
                        <a:tabLst/>
                      </a:pPr>
                      <a:endPar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grpSp>
        <p:nvGrpSpPr>
          <p:cNvPr id="2" name="Group 5"/>
          <p:cNvGrpSpPr/>
          <p:nvPr/>
        </p:nvGrpSpPr>
        <p:grpSpPr>
          <a:xfrm>
            <a:off x="0" y="0"/>
            <a:ext cx="9144000" cy="890652"/>
            <a:chOff x="0" y="0"/>
            <a:chExt cx="9144000" cy="890652"/>
          </a:xfrm>
        </p:grpSpPr>
        <p:sp>
          <p:nvSpPr>
            <p:cNvPr id="7" name="Rectangle 6"/>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1" name="TextBox 10"/>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2" name="Picture 11" descr="Geffen UCLA Medicine"/>
          <p:cNvPicPr>
            <a:picLocks noChangeAspect="1" noChangeArrowheads="1"/>
          </p:cNvPicPr>
          <p:nvPr/>
        </p:nvPicPr>
        <p:blipFill>
          <a:blip r:embed="rId5"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p:cNvGrpSpPr/>
          <p:nvPr/>
        </p:nvGrpSpPr>
        <p:grpSpPr>
          <a:xfrm>
            <a:off x="0" y="0"/>
            <a:ext cx="9144000" cy="890652"/>
            <a:chOff x="0" y="0"/>
            <a:chExt cx="9144000" cy="890652"/>
          </a:xfrm>
        </p:grpSpPr>
        <p:sp>
          <p:nvSpPr>
            <p:cNvPr id="14" name="Rectangle 1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9" name="TextBox 18"/>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7" name="Picture 2" descr="no 77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358900"/>
            <a:ext cx="8524875" cy="4729163"/>
          </a:xfrm>
          <a:prstGeom prst="rect">
            <a:avLst/>
          </a:prstGeom>
          <a:noFill/>
          <a:ln w="28575">
            <a:solidFill>
              <a:schemeClr val="accent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3611462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p:cNvGrpSpPr/>
          <p:nvPr/>
        </p:nvGrpSpPr>
        <p:grpSpPr>
          <a:xfrm>
            <a:off x="0" y="0"/>
            <a:ext cx="9144000" cy="890652"/>
            <a:chOff x="0" y="0"/>
            <a:chExt cx="9144000" cy="890652"/>
          </a:xfrm>
        </p:grpSpPr>
        <p:sp>
          <p:nvSpPr>
            <p:cNvPr id="14" name="Rectangle 1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9" name="TextBox 18"/>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7" name="Picture 2" descr="Lenny Goldstein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3588" y="1303338"/>
            <a:ext cx="3059112" cy="4254500"/>
          </a:xfrm>
          <a:prstGeom prst="rect">
            <a:avLst/>
          </a:prstGeom>
          <a:noFill/>
          <a:ln w="44450">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3"/>
          <p:cNvSpPr txBox="1">
            <a:spLocks noChangeArrowheads="1"/>
          </p:cNvSpPr>
          <p:nvPr/>
        </p:nvSpPr>
        <p:spPr bwMode="auto">
          <a:xfrm>
            <a:off x="5505450" y="5754688"/>
            <a:ext cx="3516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lr>
                <a:srgbClr val="FFCC00"/>
              </a:buClr>
              <a:buChar char="•"/>
              <a:defRPr sz="3200" b="1">
                <a:solidFill>
                  <a:schemeClr val="tx1"/>
                </a:solidFill>
                <a:latin typeface="Arial" charset="0"/>
              </a:defRPr>
            </a:lvl1pPr>
            <a:lvl2pPr marL="742950" indent="-285750" algn="l">
              <a:spcBef>
                <a:spcPct val="20000"/>
              </a:spcBef>
              <a:buClr>
                <a:srgbClr val="FF9900"/>
              </a:buClr>
              <a:buSzPct val="150000"/>
              <a:buFont typeface="Times New Roman" pitchFamily="18" charset="0"/>
              <a:buChar char="–"/>
              <a:defRPr sz="2800" b="1">
                <a:solidFill>
                  <a:schemeClr val="tx1"/>
                </a:solidFill>
                <a:latin typeface="Arial" charset="0"/>
              </a:defRPr>
            </a:lvl2pPr>
            <a:lvl3pPr marL="1143000" indent="-228600" algn="l">
              <a:spcBef>
                <a:spcPct val="20000"/>
              </a:spcBef>
              <a:buClr>
                <a:schemeClr val="accent1"/>
              </a:buClr>
              <a:buChar char="•"/>
              <a:defRPr sz="24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a:spcBef>
                <a:spcPct val="0"/>
              </a:spcBef>
              <a:buClrTx/>
              <a:buFontTx/>
              <a:buNone/>
            </a:pPr>
            <a:r>
              <a:rPr lang="en-US" altLang="en-US" sz="2400" i="1" dirty="0">
                <a:solidFill>
                  <a:srgbClr val="FFFF99"/>
                </a:solidFill>
                <a:effectLst/>
              </a:rPr>
              <a:t>Leonard Goldstein, MD</a:t>
            </a:r>
          </a:p>
        </p:txBody>
      </p:sp>
      <p:sp>
        <p:nvSpPr>
          <p:cNvPr id="9" name="Rectangle 3"/>
          <p:cNvSpPr>
            <a:spLocks noChangeArrowheads="1"/>
          </p:cNvSpPr>
          <p:nvPr/>
        </p:nvSpPr>
        <p:spPr bwMode="auto">
          <a:xfrm>
            <a:off x="63500" y="1565275"/>
            <a:ext cx="5664200" cy="3856953"/>
          </a:xfrm>
          <a:prstGeom prst="rect">
            <a:avLst/>
          </a:prstGeom>
          <a:noFill/>
          <a:ln>
            <a:noFill/>
          </a:ln>
          <a:effectLst>
            <a:outerShdw dist="35921" dir="2700000" algn="ctr" rotWithShape="0">
              <a:srgbClr val="0F05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0488" tIns="44450" rIns="90488" bIns="44450">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nSpc>
                <a:spcPct val="90000"/>
              </a:lnSpc>
              <a:buClr>
                <a:srgbClr val="FF9900"/>
              </a:buClr>
            </a:pPr>
            <a:endParaRPr lang="en-US" altLang="en-US" sz="800" b="1" dirty="0">
              <a:effectLst/>
            </a:endParaRPr>
          </a:p>
          <a:p>
            <a:pPr algn="l">
              <a:lnSpc>
                <a:spcPct val="140000"/>
              </a:lnSpc>
              <a:buClr>
                <a:srgbClr val="FF9900"/>
              </a:buClr>
              <a:buFontTx/>
              <a:buChar char="•"/>
            </a:pPr>
            <a:r>
              <a:rPr lang="en-US" altLang="en-US" sz="2400" b="1" dirty="0">
                <a:effectLst/>
              </a:rPr>
              <a:t>19 year old male with congenital hepatic fibrosis and uncontrollable variceal hemorrhage.</a:t>
            </a:r>
          </a:p>
          <a:p>
            <a:pPr algn="l">
              <a:lnSpc>
                <a:spcPct val="140000"/>
              </a:lnSpc>
              <a:buClr>
                <a:srgbClr val="FF9900"/>
              </a:buClr>
              <a:buFontTx/>
              <a:buChar char="•"/>
            </a:pPr>
            <a:r>
              <a:rPr lang="en-US" altLang="en-US" sz="2400" b="1" dirty="0">
                <a:effectLst/>
              </a:rPr>
              <a:t>DSRS- 4 – 82 – bleeding controlled.</a:t>
            </a:r>
          </a:p>
          <a:p>
            <a:pPr algn="l">
              <a:lnSpc>
                <a:spcPct val="150000"/>
              </a:lnSpc>
              <a:buClr>
                <a:srgbClr val="FF9900"/>
              </a:buClr>
              <a:buFontTx/>
              <a:buChar char="•"/>
            </a:pPr>
            <a:r>
              <a:rPr lang="en-US" altLang="en-US" sz="2400" b="1" dirty="0">
                <a:effectLst/>
              </a:rPr>
              <a:t>5 days </a:t>
            </a:r>
            <a:r>
              <a:rPr lang="en-US" altLang="en-US" sz="2400" b="1" dirty="0" err="1">
                <a:effectLst/>
              </a:rPr>
              <a:t>p.o.</a:t>
            </a:r>
            <a:r>
              <a:rPr lang="en-US" altLang="en-US" sz="2400" b="1" dirty="0">
                <a:effectLst/>
              </a:rPr>
              <a:t> liver failure</a:t>
            </a:r>
            <a:endParaRPr lang="en-US" altLang="en-US" sz="2400" b="1" i="1" dirty="0">
              <a:effectLst/>
            </a:endParaRPr>
          </a:p>
          <a:p>
            <a:pPr algn="l">
              <a:lnSpc>
                <a:spcPct val="140000"/>
              </a:lnSpc>
              <a:buClr>
                <a:srgbClr val="FF9900"/>
              </a:buClr>
              <a:buFontTx/>
              <a:buChar char="•"/>
            </a:pPr>
            <a:r>
              <a:rPr lang="en-US" altLang="en-US" sz="2400" b="1" dirty="0">
                <a:effectLst/>
              </a:rPr>
              <a:t>Transfer to Dr. </a:t>
            </a:r>
            <a:r>
              <a:rPr lang="en-US" altLang="en-US" sz="2400" b="1" dirty="0" err="1">
                <a:effectLst/>
              </a:rPr>
              <a:t>Starzl</a:t>
            </a:r>
            <a:r>
              <a:rPr lang="en-US" altLang="en-US" sz="2400" b="1" dirty="0">
                <a:effectLst/>
              </a:rPr>
              <a:t> in Pittsburgh.</a:t>
            </a:r>
          </a:p>
          <a:p>
            <a:pPr algn="l">
              <a:lnSpc>
                <a:spcPct val="140000"/>
              </a:lnSpc>
              <a:buClr>
                <a:srgbClr val="FF9900"/>
              </a:buClr>
              <a:buFontTx/>
              <a:buChar char="•"/>
            </a:pPr>
            <a:r>
              <a:rPr lang="en-US" altLang="en-US" sz="2400" b="1" dirty="0">
                <a:effectLst/>
              </a:rPr>
              <a:t>Patient died before transfer.</a:t>
            </a:r>
          </a:p>
        </p:txBody>
      </p:sp>
      <p:pic>
        <p:nvPicPr>
          <p:cNvPr id="10" name="Picture 9"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35578070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074" name="Object 2053"/>
          <p:cNvGraphicFramePr>
            <a:graphicFrameLocks noChangeAspect="1"/>
          </p:cNvGraphicFramePr>
          <p:nvPr>
            <p:extLst>
              <p:ext uri="{D42A27DB-BD31-4B8C-83A1-F6EECF244321}">
                <p14:modId xmlns:p14="http://schemas.microsoft.com/office/powerpoint/2010/main" val="915483980"/>
              </p:ext>
            </p:extLst>
          </p:nvPr>
        </p:nvGraphicFramePr>
        <p:xfrm>
          <a:off x="1526466" y="1720222"/>
          <a:ext cx="6045180" cy="4023360"/>
        </p:xfrm>
        <a:graphic>
          <a:graphicData uri="http://schemas.openxmlformats.org/presentationml/2006/ole">
            <mc:AlternateContent xmlns:mc="http://schemas.openxmlformats.org/markup-compatibility/2006">
              <mc:Choice xmlns:v="urn:schemas-microsoft-com:vml" Requires="v">
                <p:oleObj spid="_x0000_s430256" name="Photo Editor Photo" r:id="rId4" imgW="12193702" imgH="8116433" progId="">
                  <p:embed/>
                </p:oleObj>
              </mc:Choice>
              <mc:Fallback>
                <p:oleObj name="Photo Editor Photo" r:id="rId4" imgW="12193702" imgH="8116433" progId="">
                  <p:embed/>
                  <p:pic>
                    <p:nvPicPr>
                      <p:cNvPr id="0" name="Object 20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6466" y="1720222"/>
                        <a:ext cx="6045180" cy="4023360"/>
                      </a:xfrm>
                      <a:prstGeom prst="rect">
                        <a:avLst/>
                      </a:prstGeom>
                      <a:noFill/>
                      <a:ln w="38100">
                        <a:solidFill>
                          <a:schemeClr val="accent6">
                            <a:lumMod val="60000"/>
                            <a:lumOff val="40000"/>
                          </a:schemeClr>
                        </a:solidFill>
                        <a:miter lim="800000"/>
                        <a:headEnd/>
                        <a:tailEnd/>
                      </a:ln>
                      <a:effectLst/>
                      <a:extLst/>
                    </p:spPr>
                  </p:pic>
                </p:oleObj>
              </mc:Fallback>
            </mc:AlternateContent>
          </a:graphicData>
        </a:graphic>
      </p:graphicFrame>
      <p:sp>
        <p:nvSpPr>
          <p:cNvPr id="681990" name="Text Box 2054"/>
          <p:cNvSpPr txBox="1">
            <a:spLocks noChangeArrowheads="1"/>
          </p:cNvSpPr>
          <p:nvPr/>
        </p:nvSpPr>
        <p:spPr bwMode="auto">
          <a:xfrm>
            <a:off x="430213" y="983709"/>
            <a:ext cx="8281987" cy="641350"/>
          </a:xfrm>
          <a:prstGeom prst="rect">
            <a:avLst/>
          </a:prstGeom>
          <a:noFill/>
          <a:ln w="12700">
            <a:noFill/>
            <a:miter lim="800000"/>
            <a:headEnd type="none" w="sm" len="sm"/>
            <a:tailEnd type="none" w="sm" len="sm"/>
          </a:ln>
          <a:effectLst/>
        </p:spPr>
        <p:txBody>
          <a:bodyPr>
            <a:spAutoFit/>
          </a:bodyPr>
          <a:lstStyle/>
          <a:p>
            <a:pPr>
              <a:defRPr/>
            </a:pPr>
            <a:r>
              <a:rPr lang="en-US" sz="3600" b="1" dirty="0">
                <a:solidFill>
                  <a:srgbClr val="FFFF99"/>
                </a:solidFill>
                <a:effectLst>
                  <a:outerShdw blurRad="38100" dist="38100" dir="2700000" algn="tl">
                    <a:srgbClr val="000000"/>
                  </a:outerShdw>
                </a:effectLst>
              </a:rPr>
              <a:t>Preclinical Trials at UCLA </a:t>
            </a:r>
            <a:r>
              <a:rPr lang="en-US" sz="3600" b="1" dirty="0" smtClean="0">
                <a:solidFill>
                  <a:srgbClr val="FFFF99"/>
                </a:solidFill>
                <a:effectLst>
                  <a:outerShdw blurRad="38100" dist="38100" dir="2700000" algn="tl">
                    <a:srgbClr val="000000"/>
                  </a:outerShdw>
                </a:effectLst>
              </a:rPr>
              <a:t>1982</a:t>
            </a:r>
            <a:endParaRPr lang="en-US" sz="3600" b="1" dirty="0">
              <a:solidFill>
                <a:srgbClr val="FFFF99"/>
              </a:solidFill>
              <a:effectLst>
                <a:outerShdw blurRad="38100" dist="38100" dir="2700000" algn="tl">
                  <a:srgbClr val="000000"/>
                </a:outerShdw>
              </a:effectLst>
            </a:endParaRPr>
          </a:p>
        </p:txBody>
      </p:sp>
      <p:sp>
        <p:nvSpPr>
          <p:cNvPr id="3076" name="Rectangle 3"/>
          <p:cNvSpPr>
            <a:spLocks noChangeArrowheads="1"/>
          </p:cNvSpPr>
          <p:nvPr/>
        </p:nvSpPr>
        <p:spPr bwMode="auto">
          <a:xfrm>
            <a:off x="312329" y="5815506"/>
            <a:ext cx="8662987" cy="923330"/>
          </a:xfrm>
          <a:prstGeom prst="rect">
            <a:avLst/>
          </a:prstGeom>
          <a:noFill/>
          <a:ln w="9525">
            <a:noFill/>
            <a:miter lim="800000"/>
            <a:headEnd/>
            <a:tailEnd/>
          </a:ln>
        </p:spPr>
        <p:txBody>
          <a:bodyPr>
            <a:spAutoFit/>
          </a:bodyPr>
          <a:lstStyle/>
          <a:p>
            <a:pPr algn="r"/>
            <a:r>
              <a:rPr lang="en-US" i="1" dirty="0" err="1">
                <a:solidFill>
                  <a:srgbClr val="FFFF99"/>
                </a:solidFill>
              </a:rPr>
              <a:t>Memsic</a:t>
            </a:r>
            <a:r>
              <a:rPr lang="en-US" i="1" dirty="0">
                <a:solidFill>
                  <a:srgbClr val="FFFF99"/>
                </a:solidFill>
              </a:rPr>
              <a:t>, Quinones-</a:t>
            </a:r>
            <a:r>
              <a:rPr lang="en-US" i="1" dirty="0" err="1">
                <a:solidFill>
                  <a:srgbClr val="FFFF99"/>
                </a:solidFill>
              </a:rPr>
              <a:t>Baldrich</a:t>
            </a:r>
            <a:r>
              <a:rPr lang="en-US" i="1" dirty="0">
                <a:solidFill>
                  <a:srgbClr val="FFFF99"/>
                </a:solidFill>
              </a:rPr>
              <a:t>, Kaufman, </a:t>
            </a:r>
            <a:r>
              <a:rPr lang="en-US" i="1" dirty="0" err="1">
                <a:solidFill>
                  <a:srgbClr val="FFFF99"/>
                </a:solidFill>
              </a:rPr>
              <a:t>Rasool</a:t>
            </a:r>
            <a:r>
              <a:rPr lang="en-US" i="1" dirty="0">
                <a:solidFill>
                  <a:srgbClr val="FFFF99"/>
                </a:solidFill>
              </a:rPr>
              <a:t>, Busuttil</a:t>
            </a:r>
          </a:p>
          <a:p>
            <a:pPr algn="r"/>
            <a:r>
              <a:rPr lang="en-US" i="1" dirty="0">
                <a:solidFill>
                  <a:srgbClr val="FFFF99"/>
                </a:solidFill>
              </a:rPr>
              <a:t>A Comparison of Porcine Orthotopic Liver Transplantation Using a </a:t>
            </a:r>
            <a:r>
              <a:rPr lang="en-US" i="1" dirty="0" smtClean="0">
                <a:solidFill>
                  <a:srgbClr val="FFFF99"/>
                </a:solidFill>
              </a:rPr>
              <a:t>Venous-Venous Bypass </a:t>
            </a:r>
            <a:r>
              <a:rPr lang="en-US" i="1" dirty="0">
                <a:solidFill>
                  <a:srgbClr val="FFFF99"/>
                </a:solidFill>
              </a:rPr>
              <a:t>with and without a </a:t>
            </a:r>
            <a:r>
              <a:rPr lang="en-US" i="1" dirty="0" err="1">
                <a:solidFill>
                  <a:srgbClr val="FFFF99"/>
                </a:solidFill>
              </a:rPr>
              <a:t>Nonpulsatile</a:t>
            </a:r>
            <a:r>
              <a:rPr lang="en-US" i="1" dirty="0">
                <a:solidFill>
                  <a:srgbClr val="FFFF99"/>
                </a:solidFill>
              </a:rPr>
              <a:t> Perfusion </a:t>
            </a:r>
            <a:r>
              <a:rPr lang="en-US" i="1" dirty="0" smtClean="0">
                <a:solidFill>
                  <a:srgbClr val="FFFF99"/>
                </a:solidFill>
              </a:rPr>
              <a:t>Pump.  J </a:t>
            </a:r>
            <a:r>
              <a:rPr lang="en-US" i="1" dirty="0">
                <a:solidFill>
                  <a:srgbClr val="FFFF99"/>
                </a:solidFill>
              </a:rPr>
              <a:t>Surg Res, 1986</a:t>
            </a:r>
          </a:p>
        </p:txBody>
      </p:sp>
      <p:grpSp>
        <p:nvGrpSpPr>
          <p:cNvPr id="2" name="Group 4"/>
          <p:cNvGrpSpPr/>
          <p:nvPr/>
        </p:nvGrpSpPr>
        <p:grpSpPr>
          <a:xfrm>
            <a:off x="0" y="0"/>
            <a:ext cx="9144000" cy="890652"/>
            <a:chOff x="0" y="0"/>
            <a:chExt cx="9144000" cy="890652"/>
          </a:xfrm>
        </p:grpSpPr>
        <p:sp>
          <p:nvSpPr>
            <p:cNvPr id="6" name="Rectangle 5"/>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1" name="TextBox 10"/>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0" name="Picture 9" descr="Geffen UCLA Medicine"/>
          <p:cNvPicPr>
            <a:picLocks noChangeAspect="1" noChangeArrowheads="1"/>
          </p:cNvPicPr>
          <p:nvPr/>
        </p:nvPicPr>
        <p:blipFill>
          <a:blip r:embed="rId6"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3075" y="1202646"/>
            <a:ext cx="8134350" cy="677108"/>
          </a:xfrm>
          <a:prstGeom prst="rect">
            <a:avLst/>
          </a:prstGeom>
          <a:noFill/>
        </p:spPr>
        <p:txBody>
          <a:bodyPr>
            <a:spAutoFit/>
          </a:bodyPr>
          <a:lstStyle/>
          <a:p>
            <a:pPr>
              <a:defRPr/>
            </a:pPr>
            <a:r>
              <a:rPr lang="en-US" sz="3800" b="1" dirty="0">
                <a:solidFill>
                  <a:srgbClr val="FFFF99"/>
                </a:solidFill>
              </a:rPr>
              <a:t>Porcine Liver Transplantation*</a:t>
            </a:r>
          </a:p>
        </p:txBody>
      </p:sp>
      <p:graphicFrame>
        <p:nvGraphicFramePr>
          <p:cNvPr id="7" name="Table 6"/>
          <p:cNvGraphicFramePr>
            <a:graphicFrameLocks noGrp="1"/>
          </p:cNvGraphicFramePr>
          <p:nvPr>
            <p:extLst/>
          </p:nvPr>
        </p:nvGraphicFramePr>
        <p:xfrm>
          <a:off x="346075" y="2011363"/>
          <a:ext cx="8580438" cy="2774950"/>
        </p:xfrm>
        <a:graphic>
          <a:graphicData uri="http://schemas.openxmlformats.org/drawingml/2006/table">
            <a:tbl>
              <a:tblPr>
                <a:tableStyleId>{073A0DAA-6AF3-43AB-8588-CEC1D06C72B9}</a:tableStyleId>
              </a:tblPr>
              <a:tblGrid>
                <a:gridCol w="6020331">
                  <a:extLst>
                    <a:ext uri="{9D8B030D-6E8A-4147-A177-3AD203B41FA5}">
                      <a16:colId xmlns:a16="http://schemas.microsoft.com/office/drawing/2014/main" val="20000"/>
                    </a:ext>
                  </a:extLst>
                </a:gridCol>
                <a:gridCol w="2560107">
                  <a:extLst>
                    <a:ext uri="{9D8B030D-6E8A-4147-A177-3AD203B41FA5}">
                      <a16:colId xmlns:a16="http://schemas.microsoft.com/office/drawing/2014/main" val="20001"/>
                    </a:ext>
                  </a:extLst>
                </a:gridCol>
              </a:tblGrid>
              <a:tr h="928774">
                <a:tc>
                  <a:txBody>
                    <a:bodyPr/>
                    <a:lstStyle/>
                    <a:p>
                      <a:r>
                        <a:rPr lang="en-US" sz="3200" b="1" dirty="0" smtClean="0">
                          <a:solidFill>
                            <a:schemeClr val="tx2"/>
                          </a:solidFill>
                        </a:rPr>
                        <a:t>Operative procedures</a:t>
                      </a:r>
                      <a:endParaRPr lang="en-US" sz="3200" b="1" dirty="0">
                        <a:solidFill>
                          <a:schemeClr val="tx2"/>
                        </a:solidFill>
                      </a:endParaRPr>
                    </a:p>
                  </a:txBody>
                  <a:tcPr marL="91432" marR="91432" marT="45729" marB="4572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3200" b="1" dirty="0" smtClean="0">
                          <a:solidFill>
                            <a:schemeClr val="tx2"/>
                          </a:solidFill>
                        </a:rPr>
                        <a:t>50</a:t>
                      </a:r>
                      <a:endParaRPr lang="en-US" sz="3200" b="1" dirty="0">
                        <a:solidFill>
                          <a:schemeClr val="tx2"/>
                        </a:solidFill>
                      </a:endParaRPr>
                    </a:p>
                  </a:txBody>
                  <a:tcPr marL="91432" marR="91432" marT="45729" marB="4572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28774">
                <a:tc>
                  <a:txBody>
                    <a:bodyPr/>
                    <a:lstStyle/>
                    <a:p>
                      <a:r>
                        <a:rPr lang="en-US" sz="3200" b="1" dirty="0" smtClean="0">
                          <a:solidFill>
                            <a:schemeClr val="tx2"/>
                          </a:solidFill>
                        </a:rPr>
                        <a:t>Operative survival</a:t>
                      </a:r>
                      <a:endParaRPr lang="en-US" sz="3200" b="1" dirty="0">
                        <a:solidFill>
                          <a:schemeClr val="tx2"/>
                        </a:solidFill>
                      </a:endParaRPr>
                    </a:p>
                  </a:txBody>
                  <a:tcPr marL="91432" marR="91432" marT="45729" marB="4572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3200" b="1" dirty="0" smtClean="0">
                          <a:solidFill>
                            <a:schemeClr val="tx2"/>
                          </a:solidFill>
                        </a:rPr>
                        <a:t>92%</a:t>
                      </a:r>
                      <a:endParaRPr lang="en-US" sz="3200" b="1" dirty="0">
                        <a:solidFill>
                          <a:schemeClr val="tx2"/>
                        </a:solidFill>
                      </a:endParaRPr>
                    </a:p>
                  </a:txBody>
                  <a:tcPr marL="91432" marR="91432" marT="45729" marB="4572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17402">
                <a:tc>
                  <a:txBody>
                    <a:bodyPr/>
                    <a:lstStyle/>
                    <a:p>
                      <a:r>
                        <a:rPr lang="en-US" sz="3200" b="1" dirty="0" smtClean="0">
                          <a:solidFill>
                            <a:schemeClr val="tx2"/>
                          </a:solidFill>
                        </a:rPr>
                        <a:t>Survival</a:t>
                      </a:r>
                      <a:r>
                        <a:rPr lang="en-US" sz="3200" b="1" baseline="0" dirty="0" smtClean="0">
                          <a:solidFill>
                            <a:schemeClr val="tx2"/>
                          </a:solidFill>
                        </a:rPr>
                        <a:t> range:  2 wk – 12 mo</a:t>
                      </a:r>
                      <a:endParaRPr lang="en-US" sz="3200" b="1" dirty="0">
                        <a:solidFill>
                          <a:schemeClr val="tx2"/>
                        </a:solidFill>
                      </a:endParaRPr>
                    </a:p>
                  </a:txBody>
                  <a:tcPr marL="91432" marR="91432" marT="45729" marB="4572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3200" b="1" dirty="0" smtClean="0">
                          <a:solidFill>
                            <a:schemeClr val="tx2"/>
                          </a:solidFill>
                        </a:rPr>
                        <a:t>Mean 4 mo</a:t>
                      </a:r>
                      <a:endParaRPr lang="en-US" sz="3200" b="1" dirty="0">
                        <a:solidFill>
                          <a:schemeClr val="tx2"/>
                        </a:solidFill>
                      </a:endParaRPr>
                    </a:p>
                  </a:txBody>
                  <a:tcPr marL="91432" marR="91432" marT="45729" marB="4572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9" name="TextBox 8"/>
          <p:cNvSpPr txBox="1"/>
          <p:nvPr/>
        </p:nvSpPr>
        <p:spPr>
          <a:xfrm>
            <a:off x="458788" y="5191125"/>
            <a:ext cx="4635500" cy="522288"/>
          </a:xfrm>
          <a:prstGeom prst="rect">
            <a:avLst/>
          </a:prstGeom>
          <a:noFill/>
        </p:spPr>
        <p:txBody>
          <a:bodyPr wrap="none">
            <a:spAutoFit/>
          </a:bodyPr>
          <a:lstStyle/>
          <a:p>
            <a:pPr algn="l">
              <a:defRPr/>
            </a:pPr>
            <a:r>
              <a:rPr lang="en-US" sz="2800" b="1" i="1" dirty="0"/>
              <a:t>*  No immunosuppression</a:t>
            </a:r>
          </a:p>
        </p:txBody>
      </p:sp>
      <p:sp>
        <p:nvSpPr>
          <p:cNvPr id="22539" name="TextBox 12"/>
          <p:cNvSpPr txBox="1">
            <a:spLocks noChangeArrowheads="1"/>
          </p:cNvSpPr>
          <p:nvPr/>
        </p:nvSpPr>
        <p:spPr bwMode="auto">
          <a:xfrm>
            <a:off x="795338" y="6067425"/>
            <a:ext cx="8159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lr>
                <a:srgbClr val="FFCC00"/>
              </a:buClr>
              <a:buChar char="•"/>
              <a:defRPr sz="3200" b="1">
                <a:solidFill>
                  <a:schemeClr val="tx1"/>
                </a:solidFill>
                <a:latin typeface="Arial" charset="0"/>
              </a:defRPr>
            </a:lvl1pPr>
            <a:lvl2pPr marL="742950" indent="-285750" algn="l">
              <a:spcBef>
                <a:spcPct val="20000"/>
              </a:spcBef>
              <a:buClr>
                <a:srgbClr val="FF9900"/>
              </a:buClr>
              <a:buSzPct val="150000"/>
              <a:buFont typeface="Times New Roman" pitchFamily="18" charset="0"/>
              <a:buChar char="–"/>
              <a:defRPr sz="2800" b="1">
                <a:solidFill>
                  <a:schemeClr val="tx1"/>
                </a:solidFill>
                <a:latin typeface="Arial" charset="0"/>
              </a:defRPr>
            </a:lvl2pPr>
            <a:lvl3pPr marL="1143000" indent="-228600" algn="l">
              <a:spcBef>
                <a:spcPct val="20000"/>
              </a:spcBef>
              <a:buClr>
                <a:schemeClr val="accent1"/>
              </a:buClr>
              <a:buChar char="•"/>
              <a:defRPr sz="2400" b="1">
                <a:solidFill>
                  <a:schemeClr val="tx1"/>
                </a:solidFill>
                <a:latin typeface="Arial" charset="0"/>
              </a:defRPr>
            </a:lvl3pPr>
            <a:lvl4pPr marL="1600200" indent="-228600" algn="l">
              <a:spcBef>
                <a:spcPct val="20000"/>
              </a:spcBef>
              <a:buChar char="–"/>
              <a:defRPr sz="2000" b="1">
                <a:solidFill>
                  <a:schemeClr val="tx1"/>
                </a:solidFill>
                <a:latin typeface="Arial" charset="0"/>
              </a:defRPr>
            </a:lvl4pPr>
            <a:lvl5pPr marL="2057400" indent="-228600" algn="l">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r">
              <a:spcBef>
                <a:spcPct val="0"/>
              </a:spcBef>
              <a:buClrTx/>
              <a:buFontTx/>
              <a:buNone/>
            </a:pPr>
            <a:r>
              <a:rPr lang="en-US" altLang="en-US" sz="2000" i="1" dirty="0" err="1">
                <a:solidFill>
                  <a:srgbClr val="FFFF99"/>
                </a:solidFill>
                <a:effectLst/>
              </a:rPr>
              <a:t>Cordier</a:t>
            </a:r>
            <a:r>
              <a:rPr lang="en-US" altLang="en-US" sz="2000" i="1" dirty="0">
                <a:solidFill>
                  <a:srgbClr val="FFFF99"/>
                </a:solidFill>
                <a:effectLst/>
              </a:rPr>
              <a:t> and </a:t>
            </a:r>
            <a:r>
              <a:rPr lang="en-US" altLang="en-US" sz="2000" i="1" dirty="0" err="1">
                <a:solidFill>
                  <a:srgbClr val="FFFF99"/>
                </a:solidFill>
                <a:effectLst/>
              </a:rPr>
              <a:t>Garnier</a:t>
            </a:r>
            <a:r>
              <a:rPr lang="en-US" altLang="en-US" sz="2000" i="1" dirty="0">
                <a:solidFill>
                  <a:srgbClr val="FFFF99"/>
                </a:solidFill>
                <a:effectLst/>
              </a:rPr>
              <a:t>, 1966</a:t>
            </a:r>
          </a:p>
          <a:p>
            <a:pPr algn="r">
              <a:spcBef>
                <a:spcPct val="0"/>
              </a:spcBef>
              <a:buClrTx/>
              <a:buFontTx/>
              <a:buNone/>
            </a:pPr>
            <a:r>
              <a:rPr lang="en-US" altLang="en-US" sz="2000" i="1" dirty="0" err="1">
                <a:solidFill>
                  <a:srgbClr val="FFFF99"/>
                </a:solidFill>
                <a:effectLst/>
              </a:rPr>
              <a:t>Calne</a:t>
            </a:r>
            <a:r>
              <a:rPr lang="en-US" altLang="en-US" sz="2000" i="1" dirty="0">
                <a:solidFill>
                  <a:srgbClr val="FFFF99"/>
                </a:solidFill>
                <a:effectLst/>
              </a:rPr>
              <a:t>, 1969</a:t>
            </a:r>
          </a:p>
        </p:txBody>
      </p:sp>
      <p:grpSp>
        <p:nvGrpSpPr>
          <p:cNvPr id="11" name="Group 4"/>
          <p:cNvGrpSpPr/>
          <p:nvPr/>
        </p:nvGrpSpPr>
        <p:grpSpPr>
          <a:xfrm>
            <a:off x="0" y="0"/>
            <a:ext cx="9144000" cy="890652"/>
            <a:chOff x="0" y="0"/>
            <a:chExt cx="9144000" cy="890652"/>
          </a:xfrm>
        </p:grpSpPr>
        <p:sp>
          <p:nvSpPr>
            <p:cNvPr id="12" name="Rectangle 11"/>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20" name="TextBox 19"/>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4" name="Picture 13"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31762453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pig"/>
          <p:cNvPicPr>
            <a:picLocks noChangeAspect="1" noChangeArrowheads="1"/>
          </p:cNvPicPr>
          <p:nvPr/>
        </p:nvPicPr>
        <p:blipFill>
          <a:blip r:embed="rId3">
            <a:extLst>
              <a:ext uri="{28A0092B-C50C-407E-A947-70E740481C1C}">
                <a14:useLocalDpi xmlns:a14="http://schemas.microsoft.com/office/drawing/2010/main" val="0"/>
              </a:ext>
            </a:extLst>
          </a:blip>
          <a:srcRect t="3954"/>
          <a:stretch>
            <a:fillRect/>
          </a:stretch>
        </p:blipFill>
        <p:spPr bwMode="auto">
          <a:xfrm>
            <a:off x="0" y="915761"/>
            <a:ext cx="9144000" cy="597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
          <p:cNvGrpSpPr/>
          <p:nvPr/>
        </p:nvGrpSpPr>
        <p:grpSpPr>
          <a:xfrm>
            <a:off x="0" y="0"/>
            <a:ext cx="9144000" cy="890652"/>
            <a:chOff x="0" y="0"/>
            <a:chExt cx="9144000" cy="890652"/>
          </a:xfrm>
        </p:grpSpPr>
        <p:sp>
          <p:nvSpPr>
            <p:cNvPr id="9" name="Rectangle 8"/>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7" name="TextBox 16"/>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0" name="Picture 9" descr="Geffen UCLA Medicine"/>
          <p:cNvPicPr>
            <a:picLocks noChangeAspect="1" noChangeArrowheads="1"/>
          </p:cNvPicPr>
          <p:nvPr/>
        </p:nvPicPr>
        <p:blipFill>
          <a:blip r:embed="rId4"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394589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descr="1st olt"/>
          <p:cNvPicPr>
            <a:picLocks noChangeAspect="1" noChangeArrowheads="1"/>
          </p:cNvPicPr>
          <p:nvPr/>
        </p:nvPicPr>
        <p:blipFill>
          <a:blip r:embed="rId2" cstate="print"/>
          <a:srcRect t="13266" r="10414"/>
          <a:stretch>
            <a:fillRect/>
          </a:stretch>
        </p:blipFill>
        <p:spPr bwMode="auto">
          <a:xfrm>
            <a:off x="4155783" y="2419614"/>
            <a:ext cx="4838988" cy="3675888"/>
          </a:xfrm>
          <a:prstGeom prst="rect">
            <a:avLst/>
          </a:prstGeom>
          <a:noFill/>
          <a:ln w="38100">
            <a:solidFill>
              <a:schemeClr val="accent6">
                <a:lumMod val="60000"/>
                <a:lumOff val="40000"/>
              </a:schemeClr>
            </a:solidFill>
            <a:miter lim="800000"/>
            <a:headEnd/>
            <a:tailEnd/>
          </a:ln>
        </p:spPr>
      </p:pic>
      <p:pic>
        <p:nvPicPr>
          <p:cNvPr id="38915" name="Picture 3" descr="rwb6"/>
          <p:cNvPicPr>
            <a:picLocks noChangeAspect="1" noChangeArrowheads="1"/>
          </p:cNvPicPr>
          <p:nvPr/>
        </p:nvPicPr>
        <p:blipFill>
          <a:blip r:embed="rId3" cstate="print"/>
          <a:srcRect l="1181"/>
          <a:stretch>
            <a:fillRect/>
          </a:stretch>
        </p:blipFill>
        <p:spPr bwMode="auto">
          <a:xfrm>
            <a:off x="136479" y="2410742"/>
            <a:ext cx="4098795" cy="3685032"/>
          </a:xfrm>
          <a:prstGeom prst="rect">
            <a:avLst/>
          </a:prstGeom>
          <a:noFill/>
          <a:ln w="38100">
            <a:solidFill>
              <a:schemeClr val="accent6">
                <a:lumMod val="60000"/>
                <a:lumOff val="40000"/>
              </a:schemeClr>
            </a:solidFill>
            <a:miter lim="800000"/>
            <a:headEnd/>
            <a:tailEnd/>
          </a:ln>
        </p:spPr>
      </p:pic>
      <p:sp>
        <p:nvSpPr>
          <p:cNvPr id="1396740" name="Text Box 4"/>
          <p:cNvSpPr txBox="1">
            <a:spLocks noChangeArrowheads="1"/>
          </p:cNvSpPr>
          <p:nvPr/>
        </p:nvSpPr>
        <p:spPr bwMode="auto">
          <a:xfrm>
            <a:off x="360348" y="1031875"/>
            <a:ext cx="8423305" cy="1200329"/>
          </a:xfrm>
          <a:prstGeom prst="rect">
            <a:avLst/>
          </a:prstGeom>
          <a:noFill/>
          <a:ln w="12700">
            <a:noFill/>
            <a:miter lim="800000"/>
            <a:headEnd type="none" w="sm" len="sm"/>
            <a:tailEnd type="none" w="sm" len="sm"/>
          </a:ln>
          <a:effectLst/>
        </p:spPr>
        <p:txBody>
          <a:bodyPr wrap="square">
            <a:spAutoFit/>
          </a:bodyPr>
          <a:lstStyle/>
          <a:p>
            <a:pPr>
              <a:defRPr/>
            </a:pPr>
            <a:r>
              <a:rPr lang="en-US" sz="3600" b="1" dirty="0">
                <a:solidFill>
                  <a:srgbClr val="FFFF99"/>
                </a:solidFill>
                <a:effectLst>
                  <a:outerShdw blurRad="38100" dist="38100" dir="2700000" algn="tl">
                    <a:srgbClr val="000000"/>
                  </a:outerShdw>
                </a:effectLst>
              </a:rPr>
              <a:t>First Liver </a:t>
            </a:r>
            <a:r>
              <a:rPr lang="en-US" sz="3600" b="1" dirty="0" smtClean="0">
                <a:solidFill>
                  <a:srgbClr val="FFFF99"/>
                </a:solidFill>
                <a:effectLst>
                  <a:outerShdw blurRad="38100" dist="38100" dir="2700000" algn="tl">
                    <a:srgbClr val="000000"/>
                  </a:outerShdw>
                </a:effectLst>
              </a:rPr>
              <a:t>Transplant at</a:t>
            </a:r>
            <a:r>
              <a:rPr lang="en-US" sz="3600" b="1" dirty="0">
                <a:solidFill>
                  <a:srgbClr val="FFFF99"/>
                </a:solidFill>
                <a:effectLst>
                  <a:outerShdw blurRad="38100" dist="38100" dir="2700000" algn="tl">
                    <a:srgbClr val="000000"/>
                  </a:outerShdw>
                </a:effectLst>
              </a:rPr>
              <a:t> </a:t>
            </a:r>
            <a:r>
              <a:rPr lang="en-US" sz="3600" b="1" dirty="0" smtClean="0">
                <a:solidFill>
                  <a:srgbClr val="FFFF99"/>
                </a:solidFill>
                <a:effectLst>
                  <a:outerShdw blurRad="38100" dist="38100" dir="2700000" algn="tl">
                    <a:srgbClr val="000000"/>
                  </a:outerShdw>
                </a:effectLst>
              </a:rPr>
              <a:t>UCLA </a:t>
            </a:r>
            <a:endParaRPr lang="en-US" sz="3600" b="1" dirty="0">
              <a:solidFill>
                <a:srgbClr val="FFFF99"/>
              </a:solidFill>
              <a:effectLst>
                <a:outerShdw blurRad="38100" dist="38100" dir="2700000" algn="tl">
                  <a:srgbClr val="000000"/>
                </a:outerShdw>
              </a:effectLst>
            </a:endParaRPr>
          </a:p>
          <a:p>
            <a:pPr>
              <a:defRPr/>
            </a:pPr>
            <a:r>
              <a:rPr lang="en-US" sz="3600" b="1" dirty="0" smtClean="0">
                <a:solidFill>
                  <a:srgbClr val="FFFF99"/>
                </a:solidFill>
                <a:effectLst>
                  <a:outerShdw blurRad="38100" dist="38100" dir="2700000" algn="tl">
                    <a:srgbClr val="000000"/>
                  </a:outerShdw>
                </a:effectLst>
              </a:rPr>
              <a:t> </a:t>
            </a:r>
            <a:r>
              <a:rPr lang="en-US" sz="3600" b="1" dirty="0">
                <a:solidFill>
                  <a:srgbClr val="FFFF99"/>
                </a:solidFill>
                <a:effectLst>
                  <a:outerShdw blurRad="38100" dist="38100" dir="2700000" algn="tl">
                    <a:srgbClr val="000000"/>
                  </a:outerShdw>
                </a:effectLst>
              </a:rPr>
              <a:t>February 1, 1984</a:t>
            </a:r>
          </a:p>
        </p:txBody>
      </p:sp>
      <p:grpSp>
        <p:nvGrpSpPr>
          <p:cNvPr id="11" name="Group 10"/>
          <p:cNvGrpSpPr/>
          <p:nvPr/>
        </p:nvGrpSpPr>
        <p:grpSpPr>
          <a:xfrm>
            <a:off x="0" y="0"/>
            <a:ext cx="9144000" cy="890652"/>
            <a:chOff x="0" y="0"/>
            <a:chExt cx="9144000" cy="890652"/>
          </a:xfrm>
        </p:grpSpPr>
        <p:sp>
          <p:nvSpPr>
            <p:cNvPr id="12" name="Rectangle 11"/>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0" name="TextBox 9"/>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5" name="Picture 14" descr="Geffen UCLA Medicine"/>
          <p:cNvPicPr>
            <a:picLocks noChangeAspect="1" noChangeArrowheads="1"/>
          </p:cNvPicPr>
          <p:nvPr/>
        </p:nvPicPr>
        <p:blipFill>
          <a:blip r:embed="rId4"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 Box 11"/>
          <p:cNvSpPr txBox="1">
            <a:spLocks noChangeArrowheads="1"/>
          </p:cNvSpPr>
          <p:nvPr/>
        </p:nvSpPr>
        <p:spPr bwMode="auto">
          <a:xfrm>
            <a:off x="0" y="854518"/>
            <a:ext cx="9144000" cy="646331"/>
          </a:xfrm>
          <a:prstGeom prst="rect">
            <a:avLst/>
          </a:prstGeom>
          <a:noFill/>
          <a:ln w="12700">
            <a:noFill/>
            <a:miter lim="800000"/>
            <a:headEnd type="none" w="sm" len="sm"/>
            <a:tailEnd type="none" w="sm" len="sm"/>
          </a:ln>
          <a:effectLst/>
        </p:spPr>
        <p:txBody>
          <a:bodyPr>
            <a:spAutoFit/>
          </a:bodyPr>
          <a:lstStyle/>
          <a:p>
            <a:pPr>
              <a:defRPr/>
            </a:pPr>
            <a:r>
              <a:rPr lang="en-US" sz="3600" b="1" dirty="0">
                <a:solidFill>
                  <a:srgbClr val="FFFF99"/>
                </a:solidFill>
                <a:effectLst>
                  <a:outerShdw blurRad="38100" dist="38100" dir="2700000" algn="tl">
                    <a:srgbClr val="000000"/>
                  </a:outerShdw>
                </a:effectLst>
              </a:rPr>
              <a:t>US Liver Transplant </a:t>
            </a:r>
            <a:r>
              <a:rPr lang="en-US" sz="3600" b="1" dirty="0" smtClean="0">
                <a:solidFill>
                  <a:srgbClr val="FFFF99"/>
                </a:solidFill>
                <a:effectLst>
                  <a:outerShdw blurRad="38100" dist="38100" dir="2700000" algn="tl">
                    <a:srgbClr val="000000"/>
                  </a:outerShdw>
                </a:effectLst>
              </a:rPr>
              <a:t>Centers 1984</a:t>
            </a:r>
            <a:endParaRPr lang="en-US" sz="3600" b="1" dirty="0">
              <a:solidFill>
                <a:srgbClr val="FFFF99"/>
              </a:solidFill>
              <a:effectLst>
                <a:outerShdw blurRad="38100" dist="38100" dir="2700000" algn="tl">
                  <a:srgbClr val="000000"/>
                </a:outerShdw>
              </a:effectLst>
            </a:endParaRPr>
          </a:p>
        </p:txBody>
      </p:sp>
      <p:sp>
        <p:nvSpPr>
          <p:cNvPr id="962564" name="Oval 4"/>
          <p:cNvSpPr>
            <a:spLocks noChangeArrowheads="1"/>
          </p:cNvSpPr>
          <p:nvPr/>
        </p:nvSpPr>
        <p:spPr bwMode="auto">
          <a:xfrm>
            <a:off x="2147888" y="4572000"/>
            <a:ext cx="420687" cy="463550"/>
          </a:xfrm>
          <a:prstGeom prst="ellipse">
            <a:avLst/>
          </a:prstGeom>
          <a:noFill/>
          <a:ln w="9525">
            <a:noFill/>
            <a:round/>
            <a:headEnd/>
            <a:tailEnd/>
          </a:ln>
          <a:effectLst/>
        </p:spPr>
        <p:txBody>
          <a:bodyPr wrap="none" anchor="ctr"/>
          <a:lstStyle/>
          <a:p>
            <a:pPr>
              <a:defRPr/>
            </a:pPr>
            <a:endParaRPr lang="en-US" dirty="0"/>
          </a:p>
        </p:txBody>
      </p:sp>
      <p:sp>
        <p:nvSpPr>
          <p:cNvPr id="962565" name="Oval 5"/>
          <p:cNvSpPr>
            <a:spLocks noChangeArrowheads="1"/>
          </p:cNvSpPr>
          <p:nvPr/>
        </p:nvSpPr>
        <p:spPr bwMode="auto">
          <a:xfrm>
            <a:off x="2078038" y="4557713"/>
            <a:ext cx="639762" cy="479425"/>
          </a:xfrm>
          <a:prstGeom prst="ellipse">
            <a:avLst/>
          </a:prstGeom>
          <a:noFill/>
          <a:ln w="9525">
            <a:noFill/>
            <a:round/>
            <a:headEnd/>
            <a:tailEnd/>
          </a:ln>
          <a:effectLst/>
        </p:spPr>
        <p:txBody>
          <a:bodyPr wrap="none" anchor="ctr"/>
          <a:lstStyle/>
          <a:p>
            <a:pPr>
              <a:defRPr/>
            </a:pPr>
            <a:endParaRPr lang="en-US" dirty="0"/>
          </a:p>
        </p:txBody>
      </p:sp>
      <p:sp>
        <p:nvSpPr>
          <p:cNvPr id="962566" name="Oval 6"/>
          <p:cNvSpPr>
            <a:spLocks noChangeArrowheads="1"/>
          </p:cNvSpPr>
          <p:nvPr/>
        </p:nvSpPr>
        <p:spPr bwMode="auto">
          <a:xfrm>
            <a:off x="2119313" y="4572000"/>
            <a:ext cx="493712" cy="406400"/>
          </a:xfrm>
          <a:prstGeom prst="ellipse">
            <a:avLst/>
          </a:prstGeom>
          <a:noFill/>
          <a:ln w="9525">
            <a:noFill/>
            <a:round/>
            <a:headEnd/>
            <a:tailEnd/>
          </a:ln>
          <a:effectLst/>
        </p:spPr>
        <p:txBody>
          <a:bodyPr wrap="none" anchor="ctr"/>
          <a:lstStyle/>
          <a:p>
            <a:pPr>
              <a:defRPr/>
            </a:pPr>
            <a:endParaRPr lang="en-US" dirty="0"/>
          </a:p>
        </p:txBody>
      </p:sp>
      <p:sp>
        <p:nvSpPr>
          <p:cNvPr id="962567" name="Oval 7"/>
          <p:cNvSpPr>
            <a:spLocks noChangeArrowheads="1"/>
          </p:cNvSpPr>
          <p:nvPr/>
        </p:nvSpPr>
        <p:spPr bwMode="auto">
          <a:xfrm>
            <a:off x="2092325" y="4500563"/>
            <a:ext cx="611188" cy="568325"/>
          </a:xfrm>
          <a:prstGeom prst="ellipse">
            <a:avLst/>
          </a:prstGeom>
          <a:noFill/>
          <a:ln w="9525">
            <a:noFill/>
            <a:round/>
            <a:headEnd/>
            <a:tailEnd/>
          </a:ln>
          <a:effectLst/>
        </p:spPr>
        <p:txBody>
          <a:bodyPr wrap="none" anchor="ctr"/>
          <a:lstStyle/>
          <a:p>
            <a:pPr>
              <a:defRPr/>
            </a:pPr>
            <a:endParaRPr lang="en-US" dirty="0"/>
          </a:p>
        </p:txBody>
      </p:sp>
      <p:sp>
        <p:nvSpPr>
          <p:cNvPr id="962568" name="Oval 8"/>
          <p:cNvSpPr>
            <a:spLocks noChangeArrowheads="1"/>
          </p:cNvSpPr>
          <p:nvPr/>
        </p:nvSpPr>
        <p:spPr bwMode="auto">
          <a:xfrm>
            <a:off x="2047875" y="4557713"/>
            <a:ext cx="595313" cy="479425"/>
          </a:xfrm>
          <a:prstGeom prst="ellipse">
            <a:avLst/>
          </a:prstGeom>
          <a:noFill/>
          <a:ln w="9525">
            <a:noFill/>
            <a:round/>
            <a:headEnd/>
            <a:tailEnd/>
          </a:ln>
          <a:effectLst/>
        </p:spPr>
        <p:txBody>
          <a:bodyPr wrap="none" anchor="ctr"/>
          <a:lstStyle/>
          <a:p>
            <a:pPr>
              <a:defRPr/>
            </a:pPr>
            <a:endParaRPr lang="en-US" dirty="0"/>
          </a:p>
        </p:txBody>
      </p:sp>
      <p:sp>
        <p:nvSpPr>
          <p:cNvPr id="962569" name="Oval 9"/>
          <p:cNvSpPr>
            <a:spLocks noChangeArrowheads="1"/>
          </p:cNvSpPr>
          <p:nvPr/>
        </p:nvSpPr>
        <p:spPr bwMode="auto">
          <a:xfrm>
            <a:off x="188913" y="5138738"/>
            <a:ext cx="434975" cy="347662"/>
          </a:xfrm>
          <a:prstGeom prst="ellipse">
            <a:avLst/>
          </a:prstGeom>
          <a:noFill/>
          <a:ln w="9525">
            <a:noFill/>
            <a:round/>
            <a:headEnd/>
            <a:tailEnd/>
          </a:ln>
          <a:effectLst/>
        </p:spPr>
        <p:txBody>
          <a:bodyPr wrap="none" anchor="ctr"/>
          <a:lstStyle/>
          <a:p>
            <a:pPr>
              <a:defRPr/>
            </a:pPr>
            <a:endParaRPr lang="en-US" dirty="0"/>
          </a:p>
        </p:txBody>
      </p:sp>
      <p:grpSp>
        <p:nvGrpSpPr>
          <p:cNvPr id="12" name="Group 11"/>
          <p:cNvGrpSpPr/>
          <p:nvPr/>
        </p:nvGrpSpPr>
        <p:grpSpPr>
          <a:xfrm>
            <a:off x="0" y="0"/>
            <a:ext cx="9144000" cy="890652"/>
            <a:chOff x="0" y="0"/>
            <a:chExt cx="9144000" cy="890652"/>
          </a:xfrm>
        </p:grpSpPr>
        <p:sp>
          <p:nvSpPr>
            <p:cNvPr id="13" name="Rectangle 12"/>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sp>
          <p:nvSpPr>
            <p:cNvPr id="15"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7" name="Line 7"/>
          <p:cNvSpPr>
            <a:spLocks noChangeShapeType="1"/>
          </p:cNvSpPr>
          <p:nvPr/>
        </p:nvSpPr>
        <p:spPr bwMode="auto">
          <a:xfrm>
            <a:off x="0" y="1518064"/>
            <a:ext cx="9144000" cy="1"/>
          </a:xfrm>
          <a:prstGeom prst="line">
            <a:avLst/>
          </a:prstGeom>
          <a:noFill/>
          <a:ln w="38100">
            <a:solidFill>
              <a:srgbClr val="1E1E7C"/>
            </a:solidFill>
            <a:round/>
            <a:headEnd/>
            <a:tailEnd/>
          </a:ln>
        </p:spPr>
        <p:txBody>
          <a:bodyPr wrap="none" anchor="ctr"/>
          <a:lstStyle/>
          <a:p>
            <a:pPr>
              <a:defRPr/>
            </a:pPr>
            <a:endParaRPr lang="en-US" dirty="0"/>
          </a:p>
        </p:txBody>
      </p:sp>
      <p:pic>
        <p:nvPicPr>
          <p:cNvPr id="19" name="Picture 18" descr="1984 Liver Program Map POWERPOINT IMG.jpg"/>
          <p:cNvPicPr>
            <a:picLocks noChangeAspect="1"/>
          </p:cNvPicPr>
          <p:nvPr/>
        </p:nvPicPr>
        <p:blipFill>
          <a:blip r:embed="rId3" cstate="print"/>
          <a:srcRect l="5984" t="14669" r="10972" b="13039"/>
          <a:stretch>
            <a:fillRect/>
          </a:stretch>
        </p:blipFill>
        <p:spPr>
          <a:xfrm>
            <a:off x="0" y="1551300"/>
            <a:ext cx="9144000" cy="5306700"/>
          </a:xfrm>
          <a:prstGeom prst="rect">
            <a:avLst/>
          </a:prstGeom>
        </p:spPr>
      </p:pic>
      <p:sp>
        <p:nvSpPr>
          <p:cNvPr id="21" name="Text Box 4"/>
          <p:cNvSpPr txBox="1">
            <a:spLocks noChangeArrowheads="1"/>
          </p:cNvSpPr>
          <p:nvPr/>
        </p:nvSpPr>
        <p:spPr bwMode="auto">
          <a:xfrm>
            <a:off x="1315689" y="5905582"/>
            <a:ext cx="1793667" cy="641350"/>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p>
            <a:pPr algn="l">
              <a:defRPr/>
            </a:pPr>
            <a:r>
              <a:rPr lang="en-US" sz="3600" b="1" dirty="0">
                <a:solidFill>
                  <a:srgbClr val="FA6500"/>
                </a:solidFill>
              </a:rPr>
              <a:t>n = </a:t>
            </a:r>
            <a:r>
              <a:rPr lang="en-US" sz="3600" b="1" dirty="0" smtClean="0">
                <a:solidFill>
                  <a:srgbClr val="FA6500"/>
                </a:solidFill>
              </a:rPr>
              <a:t>5</a:t>
            </a:r>
            <a:endParaRPr lang="en-US" sz="3600" b="1" dirty="0">
              <a:solidFill>
                <a:srgbClr val="FA6500"/>
              </a:solidFill>
            </a:endParaRPr>
          </a:p>
        </p:txBody>
      </p:sp>
      <p:sp>
        <p:nvSpPr>
          <p:cNvPr id="20" name="TextBox 19"/>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8" name="Picture 17" descr="Geffen UCLA Medicine"/>
          <p:cNvPicPr>
            <a:picLocks noChangeAspect="1" noChangeArrowheads="1"/>
          </p:cNvPicPr>
          <p:nvPr/>
        </p:nvPicPr>
        <p:blipFill>
          <a:blip r:embed="rId4"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6283" name="Text Box 11"/>
          <p:cNvSpPr txBox="1">
            <a:spLocks noChangeArrowheads="1"/>
          </p:cNvSpPr>
          <p:nvPr/>
        </p:nvSpPr>
        <p:spPr bwMode="auto">
          <a:xfrm>
            <a:off x="0" y="863269"/>
            <a:ext cx="9144000" cy="646331"/>
          </a:xfrm>
          <a:prstGeom prst="rect">
            <a:avLst/>
          </a:prstGeom>
          <a:noFill/>
          <a:ln w="12700">
            <a:noFill/>
            <a:miter lim="800000"/>
            <a:headEnd type="none" w="sm" len="sm"/>
            <a:tailEnd type="none" w="sm" len="sm"/>
          </a:ln>
          <a:effectLst/>
        </p:spPr>
        <p:txBody>
          <a:bodyPr>
            <a:spAutoFit/>
          </a:bodyPr>
          <a:lstStyle/>
          <a:p>
            <a:pPr>
              <a:defRPr/>
            </a:pPr>
            <a:r>
              <a:rPr lang="en-US" sz="3600" b="1" dirty="0">
                <a:solidFill>
                  <a:srgbClr val="FFFF99"/>
                </a:solidFill>
                <a:effectLst>
                  <a:outerShdw blurRad="38100" dist="38100" dir="2700000" algn="tl">
                    <a:srgbClr val="000000"/>
                  </a:outerShdw>
                </a:effectLst>
              </a:rPr>
              <a:t>US Liver Transplant </a:t>
            </a:r>
            <a:r>
              <a:rPr lang="en-US" sz="3600" b="1" dirty="0" smtClean="0">
                <a:solidFill>
                  <a:srgbClr val="FFFF99"/>
                </a:solidFill>
                <a:effectLst>
                  <a:outerShdw blurRad="38100" dist="38100" dir="2700000" algn="tl">
                    <a:srgbClr val="000000"/>
                  </a:outerShdw>
                </a:effectLst>
              </a:rPr>
              <a:t>Centers 2017</a:t>
            </a:r>
          </a:p>
        </p:txBody>
      </p:sp>
      <p:grpSp>
        <p:nvGrpSpPr>
          <p:cNvPr id="5" name="Group 4"/>
          <p:cNvGrpSpPr/>
          <p:nvPr/>
        </p:nvGrpSpPr>
        <p:grpSpPr>
          <a:xfrm>
            <a:off x="0" y="0"/>
            <a:ext cx="9144000" cy="890652"/>
            <a:chOff x="0" y="0"/>
            <a:chExt cx="9144000" cy="890652"/>
          </a:xfrm>
        </p:grpSpPr>
        <p:sp>
          <p:nvSpPr>
            <p:cNvPr id="6" name="Rectangle 5"/>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sp>
          <p:nvSpPr>
            <p:cNvPr id="8"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0" name="Line 7"/>
          <p:cNvSpPr>
            <a:spLocks noChangeShapeType="1"/>
          </p:cNvSpPr>
          <p:nvPr/>
        </p:nvSpPr>
        <p:spPr bwMode="auto">
          <a:xfrm>
            <a:off x="0" y="1518064"/>
            <a:ext cx="9144000" cy="1"/>
          </a:xfrm>
          <a:prstGeom prst="line">
            <a:avLst/>
          </a:prstGeom>
          <a:noFill/>
          <a:ln w="38100">
            <a:solidFill>
              <a:srgbClr val="1E1E7C"/>
            </a:solidFill>
            <a:round/>
            <a:headEnd/>
            <a:tailEnd/>
          </a:ln>
        </p:spPr>
        <p:txBody>
          <a:bodyPr wrap="none" anchor="ctr"/>
          <a:lstStyle/>
          <a:p>
            <a:pPr>
              <a:defRPr/>
            </a:pPr>
            <a:endParaRPr lang="en-US" dirty="0"/>
          </a:p>
        </p:txBody>
      </p:sp>
      <p:pic>
        <p:nvPicPr>
          <p:cNvPr id="17" name="Picture 16" descr="2014 US Liver Program Map POWERPOINT IMG.jpg"/>
          <p:cNvPicPr>
            <a:picLocks noChangeAspect="1"/>
          </p:cNvPicPr>
          <p:nvPr/>
        </p:nvPicPr>
        <p:blipFill>
          <a:blip r:embed="rId3" cstate="print"/>
          <a:srcRect l="6808" t="12999" r="23008" b="22092"/>
          <a:stretch>
            <a:fillRect/>
          </a:stretch>
        </p:blipFill>
        <p:spPr>
          <a:xfrm>
            <a:off x="0" y="1553152"/>
            <a:ext cx="9144000" cy="5304848"/>
          </a:xfrm>
          <a:prstGeom prst="rect">
            <a:avLst/>
          </a:prstGeom>
        </p:spPr>
      </p:pic>
      <p:sp>
        <p:nvSpPr>
          <p:cNvPr id="18" name="Text Box 4"/>
          <p:cNvSpPr txBox="1">
            <a:spLocks noChangeArrowheads="1"/>
          </p:cNvSpPr>
          <p:nvPr/>
        </p:nvSpPr>
        <p:spPr bwMode="auto">
          <a:xfrm>
            <a:off x="1315689" y="5905582"/>
            <a:ext cx="1793667" cy="641350"/>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p>
            <a:pPr algn="l">
              <a:defRPr/>
            </a:pPr>
            <a:r>
              <a:rPr lang="en-US" sz="3600" b="1" dirty="0">
                <a:solidFill>
                  <a:srgbClr val="FA6500"/>
                </a:solidFill>
              </a:rPr>
              <a:t>n = </a:t>
            </a:r>
            <a:r>
              <a:rPr lang="en-US" sz="3600" b="1" dirty="0" smtClean="0">
                <a:solidFill>
                  <a:srgbClr val="FA6500"/>
                </a:solidFill>
              </a:rPr>
              <a:t>143</a:t>
            </a:r>
            <a:endParaRPr lang="en-US" sz="3600" b="1" dirty="0">
              <a:solidFill>
                <a:srgbClr val="FA6500"/>
              </a:solidFill>
            </a:endParaRPr>
          </a:p>
        </p:txBody>
      </p:sp>
      <p:sp>
        <p:nvSpPr>
          <p:cNvPr id="12" name="TextBox 11"/>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1" name="Picture 10" descr="Geffen UCLA Medicine"/>
          <p:cNvPicPr>
            <a:picLocks noChangeAspect="1" noChangeArrowheads="1"/>
          </p:cNvPicPr>
          <p:nvPr/>
        </p:nvPicPr>
        <p:blipFill>
          <a:blip r:embed="rId4"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9" name="Picture 9" descr="Starzl w-signature 1992"/>
          <p:cNvPicPr>
            <a:picLocks noChangeAspect="1" noChangeArrowheads="1"/>
          </p:cNvPicPr>
          <p:nvPr/>
        </p:nvPicPr>
        <p:blipFill>
          <a:blip r:embed="rId2" cstate="print"/>
          <a:srcRect/>
          <a:stretch>
            <a:fillRect/>
          </a:stretch>
        </p:blipFill>
        <p:spPr bwMode="auto">
          <a:xfrm>
            <a:off x="112542" y="2622071"/>
            <a:ext cx="2050424" cy="2395728"/>
          </a:xfrm>
          <a:prstGeom prst="rect">
            <a:avLst/>
          </a:prstGeom>
          <a:noFill/>
          <a:ln w="38100">
            <a:solidFill>
              <a:schemeClr val="accent6">
                <a:lumMod val="60000"/>
                <a:lumOff val="40000"/>
              </a:schemeClr>
            </a:solidFill>
            <a:miter lim="800000"/>
            <a:headEnd/>
            <a:tailEnd/>
          </a:ln>
        </p:spPr>
      </p:pic>
      <p:sp>
        <p:nvSpPr>
          <p:cNvPr id="1570820" name="Text Box 4"/>
          <p:cNvSpPr txBox="1">
            <a:spLocks noChangeArrowheads="1"/>
          </p:cNvSpPr>
          <p:nvPr/>
        </p:nvSpPr>
        <p:spPr bwMode="auto">
          <a:xfrm>
            <a:off x="0" y="1181830"/>
            <a:ext cx="9144000" cy="646331"/>
          </a:xfrm>
          <a:prstGeom prst="rect">
            <a:avLst/>
          </a:prstGeom>
          <a:noFill/>
          <a:ln w="12700">
            <a:noFill/>
            <a:miter lim="800000"/>
            <a:headEnd type="none" w="sm" len="sm"/>
            <a:tailEnd type="none" w="sm" len="sm"/>
          </a:ln>
          <a:effectLst/>
        </p:spPr>
        <p:txBody>
          <a:bodyPr>
            <a:spAutoFit/>
          </a:bodyPr>
          <a:lstStyle/>
          <a:p>
            <a:pPr>
              <a:defRPr/>
            </a:pPr>
            <a:r>
              <a:rPr lang="en-US" sz="3600" b="1" dirty="0">
                <a:solidFill>
                  <a:srgbClr val="FFFF99"/>
                </a:solidFill>
                <a:effectLst>
                  <a:outerShdw blurRad="38100" dist="38100" dir="2700000" algn="tl">
                    <a:srgbClr val="000000"/>
                  </a:outerShdw>
                </a:effectLst>
              </a:rPr>
              <a:t>First 100 Liver Transplants at UCLA</a:t>
            </a:r>
          </a:p>
        </p:txBody>
      </p:sp>
      <p:sp>
        <p:nvSpPr>
          <p:cNvPr id="39942" name="TextBox 5"/>
          <p:cNvSpPr txBox="1">
            <a:spLocks noChangeArrowheads="1"/>
          </p:cNvSpPr>
          <p:nvPr/>
        </p:nvSpPr>
        <p:spPr bwMode="auto">
          <a:xfrm>
            <a:off x="2067951" y="1645379"/>
            <a:ext cx="5008099" cy="646331"/>
          </a:xfrm>
          <a:prstGeom prst="rect">
            <a:avLst/>
          </a:prstGeom>
          <a:noFill/>
          <a:ln w="9525">
            <a:noFill/>
            <a:miter lim="800000"/>
            <a:headEnd/>
            <a:tailEnd/>
          </a:ln>
        </p:spPr>
        <p:txBody>
          <a:bodyPr wrap="square">
            <a:spAutoFit/>
          </a:bodyPr>
          <a:lstStyle/>
          <a:p>
            <a:r>
              <a:rPr lang="en-US" sz="3600" b="1" dirty="0">
                <a:solidFill>
                  <a:srgbClr val="FFFF99"/>
                </a:solidFill>
              </a:rPr>
              <a:t>November  1986</a:t>
            </a:r>
          </a:p>
        </p:txBody>
      </p:sp>
      <p:sp>
        <p:nvSpPr>
          <p:cNvPr id="39943" name="TextBox 7"/>
          <p:cNvSpPr txBox="1">
            <a:spLocks noChangeArrowheads="1"/>
          </p:cNvSpPr>
          <p:nvPr/>
        </p:nvSpPr>
        <p:spPr bwMode="auto">
          <a:xfrm>
            <a:off x="357477" y="5249756"/>
            <a:ext cx="8429046" cy="1431161"/>
          </a:xfrm>
          <a:prstGeom prst="rect">
            <a:avLst/>
          </a:prstGeom>
          <a:noFill/>
          <a:ln w="9525">
            <a:noFill/>
            <a:miter lim="800000"/>
            <a:headEnd/>
            <a:tailEnd/>
          </a:ln>
        </p:spPr>
        <p:txBody>
          <a:bodyPr wrap="square">
            <a:spAutoFit/>
          </a:bodyPr>
          <a:lstStyle/>
          <a:p>
            <a:pPr algn="l">
              <a:lnSpc>
                <a:spcPct val="85000"/>
              </a:lnSpc>
            </a:pPr>
            <a:r>
              <a:rPr lang="en-US" sz="2000" b="1" i="1" dirty="0"/>
              <a:t>“How well I remember the multiple phone conversations on our first few transplants in which I sought your advice and encouragement and I am very grateful for that.”</a:t>
            </a:r>
          </a:p>
          <a:p>
            <a:pPr algn="r"/>
            <a:endParaRPr lang="en-US" i="1" dirty="0" smtClean="0">
              <a:solidFill>
                <a:srgbClr val="FFFF99"/>
              </a:solidFill>
            </a:endParaRPr>
          </a:p>
          <a:p>
            <a:pPr algn="r"/>
            <a:r>
              <a:rPr lang="en-US" sz="1600" b="1" i="1" dirty="0" smtClean="0">
                <a:solidFill>
                  <a:srgbClr val="FFFF99"/>
                </a:solidFill>
              </a:rPr>
              <a:t>RW Busuttil to TE Starzl, ASA Closing </a:t>
            </a:r>
            <a:r>
              <a:rPr lang="en-US" sz="1600" b="1" i="1" dirty="0">
                <a:solidFill>
                  <a:srgbClr val="FFFF99"/>
                </a:solidFill>
              </a:rPr>
              <a:t>D</a:t>
            </a:r>
            <a:r>
              <a:rPr lang="en-US" sz="1600" b="1" i="1" dirty="0" smtClean="0">
                <a:solidFill>
                  <a:srgbClr val="FFFF99"/>
                </a:solidFill>
              </a:rPr>
              <a:t>iscussion</a:t>
            </a:r>
            <a:endParaRPr lang="en-US" sz="1600" b="1" i="1" dirty="0">
              <a:solidFill>
                <a:srgbClr val="FFFF99"/>
              </a:solidFill>
            </a:endParaRPr>
          </a:p>
        </p:txBody>
      </p:sp>
      <p:grpSp>
        <p:nvGrpSpPr>
          <p:cNvPr id="8" name="Group 7"/>
          <p:cNvGrpSpPr/>
          <p:nvPr/>
        </p:nvGrpSpPr>
        <p:grpSpPr>
          <a:xfrm>
            <a:off x="0" y="0"/>
            <a:ext cx="9144000" cy="890652"/>
            <a:chOff x="0" y="0"/>
            <a:chExt cx="9144000" cy="890652"/>
          </a:xfrm>
        </p:grpSpPr>
        <p:sp>
          <p:nvSpPr>
            <p:cNvPr id="9" name="Rectangle 8"/>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sp>
          <p:nvSpPr>
            <p:cNvPr id="11"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pic>
        <p:nvPicPr>
          <p:cNvPr id="39941" name="Picture 9"/>
          <p:cNvPicPr>
            <a:picLocks noChangeAspect="1" noChangeArrowheads="1"/>
          </p:cNvPicPr>
          <p:nvPr/>
        </p:nvPicPr>
        <p:blipFill>
          <a:blip r:embed="rId3" cstate="print"/>
          <a:srcRect/>
          <a:stretch>
            <a:fillRect/>
          </a:stretch>
        </p:blipFill>
        <p:spPr bwMode="auto">
          <a:xfrm>
            <a:off x="2194418" y="2621443"/>
            <a:ext cx="4282466" cy="2396356"/>
          </a:xfrm>
          <a:prstGeom prst="rect">
            <a:avLst/>
          </a:prstGeom>
          <a:noFill/>
          <a:ln w="38100">
            <a:solidFill>
              <a:schemeClr val="accent6">
                <a:lumMod val="60000"/>
                <a:lumOff val="40000"/>
              </a:schemeClr>
            </a:solidFill>
            <a:miter lim="800000"/>
            <a:headEnd/>
            <a:tailEnd/>
          </a:ln>
        </p:spPr>
      </p:pic>
      <p:pic>
        <p:nvPicPr>
          <p:cNvPr id="39938" name="Picture 9"/>
          <p:cNvPicPr>
            <a:picLocks noChangeAspect="1" noChangeArrowheads="1"/>
          </p:cNvPicPr>
          <p:nvPr/>
        </p:nvPicPr>
        <p:blipFill>
          <a:blip r:embed="rId4" cstate="print"/>
          <a:srcRect/>
          <a:stretch>
            <a:fillRect/>
          </a:stretch>
        </p:blipFill>
        <p:spPr bwMode="auto">
          <a:xfrm>
            <a:off x="6485129" y="2621444"/>
            <a:ext cx="2560320" cy="2396356"/>
          </a:xfrm>
          <a:prstGeom prst="rect">
            <a:avLst/>
          </a:prstGeom>
          <a:noFill/>
          <a:ln w="38100">
            <a:solidFill>
              <a:schemeClr val="accent6">
                <a:lumMod val="60000"/>
                <a:lumOff val="40000"/>
              </a:schemeClr>
            </a:solidFill>
            <a:miter lim="800000"/>
            <a:headEnd/>
            <a:tailEnd/>
          </a:ln>
        </p:spPr>
      </p:pic>
      <p:sp>
        <p:nvSpPr>
          <p:cNvPr id="14" name="TextBox 13"/>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3" name="Picture 12" descr="Geffen UCLA Medicine"/>
          <p:cNvPicPr>
            <a:picLocks noChangeAspect="1" noChangeArrowheads="1"/>
          </p:cNvPicPr>
          <p:nvPr/>
        </p:nvPicPr>
        <p:blipFill>
          <a:blip r:embed="rId5"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1573" name="Rectangle 5"/>
          <p:cNvSpPr>
            <a:spLocks noChangeArrowheads="1"/>
          </p:cNvSpPr>
          <p:nvPr/>
        </p:nvSpPr>
        <p:spPr bwMode="auto">
          <a:xfrm>
            <a:off x="1828801" y="1793071"/>
            <a:ext cx="6032664" cy="3490699"/>
          </a:xfrm>
          <a:prstGeom prst="rect">
            <a:avLst/>
          </a:prstGeom>
          <a:noFill/>
          <a:ln w="12700">
            <a:noFill/>
            <a:miter lim="800000"/>
            <a:headEnd/>
            <a:tailEnd/>
          </a:ln>
          <a:effectLst/>
        </p:spPr>
        <p:txBody>
          <a:bodyPr wrap="square" tIns="44450" rIns="90488" bIns="44450">
            <a:spAutoFit/>
          </a:bodyPr>
          <a:lstStyle/>
          <a:p>
            <a:pPr marL="290513" indent="-290513" algn="l">
              <a:spcAft>
                <a:spcPts val="1800"/>
              </a:spcAft>
              <a:buClr>
                <a:srgbClr val="FFFF99"/>
              </a:buClr>
              <a:buFontTx/>
              <a:buChar char="•"/>
              <a:defRPr/>
            </a:pPr>
            <a:r>
              <a:rPr lang="en-US" sz="4200" b="1" dirty="0" smtClean="0">
                <a:effectLst>
                  <a:outerShdw blurRad="38100" dist="38100" dir="2700000" algn="tl">
                    <a:srgbClr val="000000"/>
                  </a:outerShdw>
                </a:effectLst>
              </a:rPr>
              <a:t>Past</a:t>
            </a:r>
            <a:endParaRPr lang="en-US" sz="4200" b="1" dirty="0">
              <a:effectLst>
                <a:outerShdw blurRad="38100" dist="38100" dir="2700000" algn="tl">
                  <a:srgbClr val="000000"/>
                </a:outerShdw>
              </a:effectLst>
            </a:endParaRPr>
          </a:p>
          <a:p>
            <a:pPr marL="290513" indent="-290513" algn="l">
              <a:spcAft>
                <a:spcPts val="1800"/>
              </a:spcAft>
              <a:buClr>
                <a:srgbClr val="FFFF99"/>
              </a:buClr>
              <a:buFontTx/>
              <a:buChar char="•"/>
              <a:defRPr/>
            </a:pPr>
            <a:r>
              <a:rPr lang="en-US" sz="4200" b="1" dirty="0" smtClean="0">
                <a:solidFill>
                  <a:srgbClr val="FFFF99"/>
                </a:solidFill>
                <a:effectLst>
                  <a:outerShdw blurRad="38100" dist="38100" dir="2700000" algn="tl">
                    <a:srgbClr val="000000"/>
                  </a:outerShdw>
                </a:effectLst>
              </a:rPr>
              <a:t>Present</a:t>
            </a:r>
            <a:endParaRPr lang="en-US" sz="4200" b="1" dirty="0">
              <a:solidFill>
                <a:srgbClr val="FFFF99"/>
              </a:solidFill>
              <a:effectLst>
                <a:outerShdw blurRad="38100" dist="38100" dir="2700000" algn="tl">
                  <a:srgbClr val="000000"/>
                </a:outerShdw>
              </a:effectLst>
            </a:endParaRPr>
          </a:p>
          <a:p>
            <a:pPr marL="290513" indent="-290513" algn="l">
              <a:spcAft>
                <a:spcPts val="1800"/>
              </a:spcAft>
              <a:buClr>
                <a:srgbClr val="FFFF99"/>
              </a:buClr>
              <a:buFontTx/>
              <a:buChar char="•"/>
              <a:defRPr/>
            </a:pPr>
            <a:r>
              <a:rPr lang="en-US" sz="4200" b="1" dirty="0" smtClean="0">
                <a:effectLst>
                  <a:outerShdw blurRad="38100" dist="38100" dir="2700000" algn="tl">
                    <a:srgbClr val="000000"/>
                  </a:outerShdw>
                </a:effectLst>
              </a:rPr>
              <a:t>Future</a:t>
            </a:r>
          </a:p>
          <a:p>
            <a:pPr marL="290513" indent="-290513" algn="l">
              <a:spcAft>
                <a:spcPts val="1800"/>
              </a:spcAft>
              <a:buClr>
                <a:srgbClr val="FFFF99"/>
              </a:buClr>
              <a:buFontTx/>
              <a:buChar char="•"/>
              <a:defRPr/>
            </a:pPr>
            <a:r>
              <a:rPr lang="en-US" sz="4200" b="1" dirty="0" smtClean="0">
                <a:effectLst>
                  <a:outerShdw blurRad="38100" dist="38100" dir="2700000" algn="tl">
                    <a:srgbClr val="000000"/>
                  </a:outerShdw>
                </a:effectLst>
              </a:rPr>
              <a:t>Transforming lives</a:t>
            </a:r>
            <a:endParaRPr lang="en-US" sz="4200" b="1" dirty="0">
              <a:effectLst>
                <a:outerShdw blurRad="38100" dist="38100" dir="2700000" algn="tl">
                  <a:srgbClr val="000000"/>
                </a:outerShdw>
              </a:effectLst>
            </a:endParaRPr>
          </a:p>
        </p:txBody>
      </p:sp>
      <p:grpSp>
        <p:nvGrpSpPr>
          <p:cNvPr id="2" name="Group 2"/>
          <p:cNvGrpSpPr/>
          <p:nvPr/>
        </p:nvGrpSpPr>
        <p:grpSpPr>
          <a:xfrm>
            <a:off x="0" y="0"/>
            <a:ext cx="9144000" cy="890652"/>
            <a:chOff x="0" y="0"/>
            <a:chExt cx="9144000" cy="890652"/>
          </a:xfrm>
        </p:grpSpPr>
        <p:sp>
          <p:nvSpPr>
            <p:cNvPr id="4" name="Rectangle 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sp>
          <p:nvSpPr>
            <p:cNvPr id="6"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9" name="TextBox 8"/>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8" name="Picture 7"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9"/>
          <p:cNvSpPr txBox="1">
            <a:spLocks noChangeArrowheads="1"/>
          </p:cNvSpPr>
          <p:nvPr/>
        </p:nvSpPr>
        <p:spPr bwMode="auto">
          <a:xfrm>
            <a:off x="6845135" y="6270114"/>
            <a:ext cx="2298865" cy="366712"/>
          </a:xfrm>
          <a:prstGeom prst="rect">
            <a:avLst/>
          </a:prstGeom>
          <a:noFill/>
          <a:ln w="9525">
            <a:noFill/>
            <a:miter lim="800000"/>
            <a:headEnd/>
            <a:tailEnd/>
          </a:ln>
        </p:spPr>
        <p:txBody>
          <a:bodyPr wrap="square">
            <a:spAutoFit/>
          </a:bodyPr>
          <a:lstStyle/>
          <a:p>
            <a:pPr algn="r">
              <a:spcBef>
                <a:spcPct val="50000"/>
              </a:spcBef>
            </a:pPr>
            <a:r>
              <a:rPr lang="en-US" b="1" i="1" dirty="0" smtClean="0">
                <a:solidFill>
                  <a:srgbClr val="FFFF99"/>
                </a:solidFill>
                <a:effectLst/>
              </a:rPr>
              <a:t>Starzl, </a:t>
            </a:r>
            <a:r>
              <a:rPr lang="en-US" b="1" i="1" dirty="0">
                <a:solidFill>
                  <a:srgbClr val="FFFF99"/>
                </a:solidFill>
                <a:effectLst/>
              </a:rPr>
              <a:t>JACS 2002</a:t>
            </a:r>
          </a:p>
        </p:txBody>
      </p:sp>
      <p:sp>
        <p:nvSpPr>
          <p:cNvPr id="12" name="TextBox 11"/>
          <p:cNvSpPr txBox="1"/>
          <p:nvPr/>
        </p:nvSpPr>
        <p:spPr>
          <a:xfrm>
            <a:off x="-272955" y="989497"/>
            <a:ext cx="9689910" cy="589392"/>
          </a:xfrm>
          <a:prstGeom prst="rect">
            <a:avLst/>
          </a:prstGeom>
          <a:noFill/>
        </p:spPr>
        <p:txBody>
          <a:bodyPr wrap="square">
            <a:spAutoFit/>
          </a:bodyPr>
          <a:lstStyle/>
          <a:p>
            <a:pPr algn="ctr" eaLnBrk="0" hangingPunct="0">
              <a:lnSpc>
                <a:spcPct val="85000"/>
              </a:lnSpc>
              <a:defRPr/>
            </a:pPr>
            <a:r>
              <a:rPr lang="en-US" sz="3800" b="1" dirty="0" smtClean="0">
                <a:solidFill>
                  <a:srgbClr val="FFFF99"/>
                </a:solidFill>
              </a:rPr>
              <a:t>Heterotopic Liver Transplantation</a:t>
            </a:r>
            <a:endParaRPr lang="en-US" sz="3800" b="1" dirty="0">
              <a:solidFill>
                <a:srgbClr val="FFFF99"/>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5791" y="1665975"/>
            <a:ext cx="3435598" cy="5061042"/>
          </a:xfrm>
          <a:prstGeom prst="rect">
            <a:avLst/>
          </a:prstGeom>
          <a:noFill/>
          <a:ln w="47625">
            <a:solidFill>
              <a:schemeClr val="accent6">
                <a:lumMod val="40000"/>
                <a:lumOff val="6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889784" y="148881"/>
            <a:ext cx="8265226" cy="523220"/>
          </a:xfrm>
          <a:prstGeom prst="rect">
            <a:avLst/>
          </a:prstGeom>
          <a:noFill/>
        </p:spPr>
        <p:txBody>
          <a:bodyPr wrap="square" rtlCol="0">
            <a:spAutoFit/>
          </a:bodyPr>
          <a:lstStyle/>
          <a:p>
            <a:pPr algn="r"/>
            <a:r>
              <a:rPr lang="en-US" sz="2800" dirty="0" smtClean="0">
                <a:solidFill>
                  <a:schemeClr val="accent2">
                    <a:lumMod val="75000"/>
                  </a:schemeClr>
                </a:solidFill>
              </a:rPr>
              <a:t>50 Years of Liver Transplantation </a:t>
            </a:r>
            <a:endParaRPr lang="en-US" sz="2800" dirty="0">
              <a:solidFill>
                <a:schemeClr val="accent2">
                  <a:lumMod val="75000"/>
                </a:schemeClr>
              </a:solidFill>
            </a:endParaRPr>
          </a:p>
        </p:txBody>
      </p:sp>
      <p:grpSp>
        <p:nvGrpSpPr>
          <p:cNvPr id="16" name="Group 5"/>
          <p:cNvGrpSpPr/>
          <p:nvPr/>
        </p:nvGrpSpPr>
        <p:grpSpPr>
          <a:xfrm>
            <a:off x="0" y="0"/>
            <a:ext cx="9144000" cy="890652"/>
            <a:chOff x="0" y="0"/>
            <a:chExt cx="9144000" cy="890652"/>
          </a:xfrm>
        </p:grpSpPr>
        <p:sp>
          <p:nvSpPr>
            <p:cNvPr id="17" name="Rectangle 16"/>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20" name="TextBox 19"/>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3" name="Picture 12"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3753132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2101850" y="1092200"/>
            <a:ext cx="4940300" cy="677108"/>
          </a:xfrm>
          <a:prstGeom prst="rect">
            <a:avLst/>
          </a:prstGeom>
          <a:noFill/>
        </p:spPr>
        <p:txBody>
          <a:bodyPr>
            <a:spAutoFit/>
          </a:bodyPr>
          <a:lstStyle/>
          <a:p>
            <a:pPr>
              <a:defRPr/>
            </a:pPr>
            <a:r>
              <a:rPr lang="en-US" sz="3800" b="1" dirty="0">
                <a:solidFill>
                  <a:srgbClr val="FFFF99"/>
                </a:solidFill>
              </a:rPr>
              <a:t>Specific Aim</a:t>
            </a:r>
          </a:p>
        </p:txBody>
      </p:sp>
      <p:grpSp>
        <p:nvGrpSpPr>
          <p:cNvPr id="2" name="Group 1"/>
          <p:cNvGrpSpPr/>
          <p:nvPr/>
        </p:nvGrpSpPr>
        <p:grpSpPr>
          <a:xfrm>
            <a:off x="226978" y="2223218"/>
            <a:ext cx="8690044" cy="3660918"/>
            <a:chOff x="3" y="2086738"/>
            <a:chExt cx="8690044" cy="3660918"/>
          </a:xfrm>
        </p:grpSpPr>
        <p:graphicFrame>
          <p:nvGraphicFramePr>
            <p:cNvPr id="6146" name="Object 1033"/>
            <p:cNvGraphicFramePr>
              <a:graphicFrameLocks noChangeAspect="1"/>
            </p:cNvGraphicFramePr>
            <p:nvPr>
              <p:extLst>
                <p:ext uri="{D42A27DB-BD31-4B8C-83A1-F6EECF244321}">
                  <p14:modId xmlns:p14="http://schemas.microsoft.com/office/powerpoint/2010/main" val="3712502097"/>
                </p:ext>
              </p:extLst>
            </p:nvPr>
          </p:nvGraphicFramePr>
          <p:xfrm>
            <a:off x="3" y="2090056"/>
            <a:ext cx="4408759" cy="3657600"/>
          </p:xfrm>
          <a:graphic>
            <a:graphicData uri="http://schemas.openxmlformats.org/presentationml/2006/ole">
              <mc:AlternateContent xmlns:mc="http://schemas.openxmlformats.org/markup-compatibility/2006">
                <mc:Choice xmlns:v="urn:schemas-microsoft-com:vml" Requires="v">
                  <p:oleObj spid="_x0000_s6489" name="Photo Editor Photo" r:id="rId5" imgW="10561905" imgH="8295238" progId="">
                    <p:embed/>
                  </p:oleObj>
                </mc:Choice>
                <mc:Fallback>
                  <p:oleObj name="Photo Editor Photo" r:id="rId5" imgW="10561905" imgH="8295238" progId="">
                    <p:embed/>
                    <p:pic>
                      <p:nvPicPr>
                        <p:cNvPr id="0" name="Object 10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 y="2090056"/>
                          <a:ext cx="4408759" cy="3657600"/>
                        </a:xfrm>
                        <a:prstGeom prst="rect">
                          <a:avLst/>
                        </a:prstGeom>
                        <a:noFill/>
                        <a:ln w="34925">
                          <a:solidFill>
                            <a:schemeClr val="accent6">
                              <a:lumMod val="60000"/>
                              <a:lumOff val="40000"/>
                            </a:schemeClr>
                          </a:solidFill>
                          <a:miter lim="800000"/>
                          <a:headEnd/>
                          <a:tailEnd/>
                        </a:ln>
                        <a:effectLst/>
                        <a:extLst/>
                      </p:spPr>
                    </p:pic>
                  </p:oleObj>
                </mc:Fallback>
              </mc:AlternateContent>
            </a:graphicData>
          </a:graphic>
        </p:graphicFrame>
        <p:graphicFrame>
          <p:nvGraphicFramePr>
            <p:cNvPr id="6147" name="Object 1034"/>
            <p:cNvGraphicFramePr>
              <a:graphicFrameLocks noChangeAspect="1"/>
            </p:cNvGraphicFramePr>
            <p:nvPr>
              <p:extLst>
                <p:ext uri="{D42A27DB-BD31-4B8C-83A1-F6EECF244321}">
                  <p14:modId xmlns:p14="http://schemas.microsoft.com/office/powerpoint/2010/main" val="464519757"/>
                </p:ext>
              </p:extLst>
            </p:nvPr>
          </p:nvGraphicFramePr>
          <p:xfrm>
            <a:off x="6657096" y="2086738"/>
            <a:ext cx="2032951" cy="3657600"/>
          </p:xfrm>
          <a:graphic>
            <a:graphicData uri="http://schemas.openxmlformats.org/presentationml/2006/ole">
              <mc:AlternateContent xmlns:mc="http://schemas.openxmlformats.org/markup-compatibility/2006">
                <mc:Choice xmlns:v="urn:schemas-microsoft-com:vml" Requires="v">
                  <p:oleObj spid="_x0000_s6490" name="Photo Editor Photo" r:id="rId7" imgW="5609524" imgH="10142857" progId="">
                    <p:embed/>
                  </p:oleObj>
                </mc:Choice>
                <mc:Fallback>
                  <p:oleObj name="Photo Editor Photo" r:id="rId7" imgW="5609524" imgH="10142857" progId="">
                    <p:embed/>
                    <p:pic>
                      <p:nvPicPr>
                        <p:cNvPr id="0" name="Object 103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7096" y="2086738"/>
                          <a:ext cx="2032951" cy="3657600"/>
                        </a:xfrm>
                        <a:prstGeom prst="rect">
                          <a:avLst/>
                        </a:prstGeom>
                        <a:noFill/>
                        <a:ln w="34925">
                          <a:solidFill>
                            <a:schemeClr val="accent6">
                              <a:lumMod val="60000"/>
                              <a:lumOff val="40000"/>
                            </a:schemeClr>
                          </a:solidFill>
                          <a:miter lim="800000"/>
                          <a:headEnd/>
                          <a:tailEnd/>
                        </a:ln>
                        <a:effectLst/>
                        <a:extLst/>
                      </p:spPr>
                    </p:pic>
                  </p:oleObj>
                </mc:Fallback>
              </mc:AlternateContent>
            </a:graphicData>
          </a:graphic>
        </p:graphicFrame>
        <p:pic>
          <p:nvPicPr>
            <p:cNvPr id="6149" name="Picture 6" descr="livers"/>
            <p:cNvPicPr>
              <a:picLocks noChangeAspect="1" noChangeArrowheads="1"/>
            </p:cNvPicPr>
            <p:nvPr/>
          </p:nvPicPr>
          <p:blipFill>
            <a:blip r:embed="rId9" cstate="print"/>
            <a:srcRect l="18690"/>
            <a:stretch>
              <a:fillRect/>
            </a:stretch>
          </p:blipFill>
          <p:spPr bwMode="auto">
            <a:xfrm>
              <a:off x="4340228" y="2088284"/>
              <a:ext cx="2270777" cy="3657600"/>
            </a:xfrm>
            <a:prstGeom prst="rect">
              <a:avLst/>
            </a:prstGeom>
            <a:noFill/>
            <a:ln w="38100">
              <a:solidFill>
                <a:schemeClr val="accent6">
                  <a:lumMod val="60000"/>
                  <a:lumOff val="40000"/>
                </a:schemeClr>
              </a:solidFill>
              <a:miter lim="800000"/>
              <a:headEnd/>
              <a:tailEnd/>
            </a:ln>
          </p:spPr>
        </p:pic>
      </p:grpSp>
      <p:grpSp>
        <p:nvGrpSpPr>
          <p:cNvPr id="8" name="Group 7"/>
          <p:cNvGrpSpPr/>
          <p:nvPr/>
        </p:nvGrpSpPr>
        <p:grpSpPr>
          <a:xfrm>
            <a:off x="0" y="0"/>
            <a:ext cx="9144000" cy="890652"/>
            <a:chOff x="0" y="0"/>
            <a:chExt cx="9144000" cy="890652"/>
          </a:xfrm>
        </p:grpSpPr>
        <p:sp>
          <p:nvSpPr>
            <p:cNvPr id="9" name="Rectangle 8"/>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sp>
          <p:nvSpPr>
            <p:cNvPr id="12"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3" name="TextBox 12"/>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4" name="Picture 13" descr="Geffen UCLA Medicine"/>
          <p:cNvPicPr>
            <a:picLocks noChangeAspect="1" noChangeArrowheads="1"/>
          </p:cNvPicPr>
          <p:nvPr/>
        </p:nvPicPr>
        <p:blipFill>
          <a:blip r:embed="rId10" cstate="print"/>
          <a:srcRect/>
          <a:stretch>
            <a:fillRect/>
          </a:stretch>
        </p:blipFill>
        <p:spPr bwMode="auto">
          <a:xfrm>
            <a:off x="39757" y="29818"/>
            <a:ext cx="805070" cy="808518"/>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1090" name="Rectangle 2"/>
          <p:cNvSpPr>
            <a:spLocks noChangeArrowheads="1"/>
          </p:cNvSpPr>
          <p:nvPr/>
        </p:nvSpPr>
        <p:spPr bwMode="auto">
          <a:xfrm>
            <a:off x="282575" y="1286019"/>
            <a:ext cx="8578850" cy="674544"/>
          </a:xfrm>
          <a:prstGeom prst="rect">
            <a:avLst/>
          </a:prstGeom>
          <a:noFill/>
          <a:ln w="12700">
            <a:noFill/>
            <a:miter lim="800000"/>
            <a:headEnd/>
            <a:tailEnd/>
          </a:ln>
          <a:effectLst/>
        </p:spPr>
        <p:txBody>
          <a:bodyPr tIns="44450" rIns="90488" bIns="44450" anchor="b">
            <a:spAutoFit/>
          </a:bodyPr>
          <a:lstStyle/>
          <a:p>
            <a:pPr eaLnBrk="1" hangingPunct="1">
              <a:defRPr/>
            </a:pPr>
            <a:r>
              <a:rPr lang="en-US" sz="3800" b="1" dirty="0">
                <a:solidFill>
                  <a:srgbClr val="FFFF99"/>
                </a:solidFill>
                <a:effectLst>
                  <a:outerShdw blurRad="38100" dist="38100" dir="2700000" algn="tl">
                    <a:srgbClr val="000000"/>
                  </a:outerShdw>
                </a:effectLst>
              </a:rPr>
              <a:t>Indications for OLT today</a:t>
            </a:r>
          </a:p>
        </p:txBody>
      </p:sp>
      <p:sp>
        <p:nvSpPr>
          <p:cNvPr id="67587" name="Rectangle 3"/>
          <p:cNvSpPr>
            <a:spLocks noChangeArrowheads="1"/>
          </p:cNvSpPr>
          <p:nvPr/>
        </p:nvSpPr>
        <p:spPr bwMode="auto">
          <a:xfrm>
            <a:off x="0" y="2577013"/>
            <a:ext cx="9144000" cy="2859757"/>
          </a:xfrm>
          <a:prstGeom prst="rect">
            <a:avLst/>
          </a:prstGeom>
          <a:noFill/>
          <a:ln w="12700">
            <a:noFill/>
            <a:miter lim="800000"/>
            <a:headEnd/>
            <a:tailEnd/>
          </a:ln>
        </p:spPr>
        <p:txBody>
          <a:bodyPr tIns="44450" rIns="90488" bIns="44450">
            <a:spAutoFit/>
          </a:bodyPr>
          <a:lstStyle/>
          <a:p>
            <a:pPr marL="290513" indent="-290513">
              <a:lnSpc>
                <a:spcPct val="150000"/>
              </a:lnSpc>
              <a:buClr>
                <a:srgbClr val="FFFF00"/>
              </a:buClr>
              <a:defRPr/>
            </a:pPr>
            <a:r>
              <a:rPr lang="en-US" sz="4000" b="1" i="1" cap="all" dirty="0">
                <a:solidFill>
                  <a:srgbClr val="FFFFFF"/>
                </a:solidFill>
                <a:effectLst/>
              </a:rPr>
              <a:t>Any</a:t>
            </a:r>
            <a:r>
              <a:rPr lang="en-US" sz="4000" b="1" cap="all" dirty="0">
                <a:solidFill>
                  <a:srgbClr val="FFFFFF"/>
                </a:solidFill>
                <a:effectLst/>
              </a:rPr>
              <a:t> and </a:t>
            </a:r>
            <a:r>
              <a:rPr lang="en-US" sz="4000" b="1" i="1" cap="all" dirty="0">
                <a:solidFill>
                  <a:srgbClr val="FFFFFF"/>
                </a:solidFill>
                <a:effectLst/>
              </a:rPr>
              <a:t>all</a:t>
            </a:r>
            <a:r>
              <a:rPr lang="en-US" sz="4000" b="1" cap="all" dirty="0">
                <a:solidFill>
                  <a:srgbClr val="FFFFFF"/>
                </a:solidFill>
                <a:effectLst/>
              </a:rPr>
              <a:t> types </a:t>
            </a:r>
          </a:p>
          <a:p>
            <a:pPr marL="290513" indent="-290513">
              <a:lnSpc>
                <a:spcPct val="150000"/>
              </a:lnSpc>
              <a:buClr>
                <a:srgbClr val="FFFF00"/>
              </a:buClr>
              <a:defRPr/>
            </a:pPr>
            <a:r>
              <a:rPr lang="en-US" sz="4000" b="1" cap="all" dirty="0">
                <a:solidFill>
                  <a:srgbClr val="FFFFFF"/>
                </a:solidFill>
                <a:effectLst/>
              </a:rPr>
              <a:t>of ESLD both </a:t>
            </a:r>
          </a:p>
          <a:p>
            <a:pPr marL="290513" indent="-290513">
              <a:lnSpc>
                <a:spcPct val="150000"/>
              </a:lnSpc>
              <a:buClr>
                <a:srgbClr val="FFFF00"/>
              </a:buClr>
              <a:defRPr/>
            </a:pPr>
            <a:r>
              <a:rPr lang="en-US" sz="4000" b="1" cap="all" dirty="0">
                <a:solidFill>
                  <a:srgbClr val="FFFFFF"/>
                </a:solidFill>
                <a:effectLst/>
              </a:rPr>
              <a:t>acute and chronic</a:t>
            </a:r>
          </a:p>
        </p:txBody>
      </p:sp>
      <p:grpSp>
        <p:nvGrpSpPr>
          <p:cNvPr id="4" name="Group 3"/>
          <p:cNvGrpSpPr/>
          <p:nvPr/>
        </p:nvGrpSpPr>
        <p:grpSpPr>
          <a:xfrm>
            <a:off x="0" y="0"/>
            <a:ext cx="9144000" cy="890652"/>
            <a:chOff x="0" y="0"/>
            <a:chExt cx="9144000" cy="890652"/>
          </a:xfrm>
        </p:grpSpPr>
        <p:sp>
          <p:nvSpPr>
            <p:cNvPr id="5" name="Rectangle 4"/>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sp>
          <p:nvSpPr>
            <p:cNvPr id="7"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1" name="TextBox 10"/>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9" name="Picture 8" descr="Geffen UCLA Medicine"/>
          <p:cNvPicPr>
            <a:picLocks noChangeAspect="1" noChangeArrowheads="1"/>
          </p:cNvPicPr>
          <p:nvPr/>
        </p:nvPicPr>
        <p:blipFill>
          <a:blip r:embed="rId4" cstate="print"/>
          <a:srcRect/>
          <a:stretch>
            <a:fillRect/>
          </a:stretch>
        </p:blipFill>
        <p:spPr bwMode="auto">
          <a:xfrm>
            <a:off x="39757" y="29818"/>
            <a:ext cx="805070" cy="808518"/>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7156565" y="6463992"/>
            <a:ext cx="1829347" cy="338554"/>
          </a:xfrm>
          <a:prstGeom prst="rect">
            <a:avLst/>
          </a:prstGeom>
          <a:noFill/>
          <a:ln w="9525">
            <a:noFill/>
            <a:miter lim="800000"/>
            <a:headEnd/>
            <a:tailEnd/>
          </a:ln>
        </p:spPr>
        <p:txBody>
          <a:bodyPr wrap="none">
            <a:spAutoFit/>
          </a:bodyPr>
          <a:lstStyle/>
          <a:p>
            <a:pPr algn="r"/>
            <a:r>
              <a:rPr lang="en-US" sz="1600" b="1" i="1" dirty="0" smtClean="0">
                <a:solidFill>
                  <a:srgbClr val="FFFF99"/>
                </a:solidFill>
                <a:effectLst/>
              </a:rPr>
              <a:t>Starzl, </a:t>
            </a:r>
            <a:r>
              <a:rPr lang="en-US" sz="1600" b="1" i="1" dirty="0">
                <a:solidFill>
                  <a:srgbClr val="FFFF99"/>
                </a:solidFill>
                <a:effectLst/>
              </a:rPr>
              <a:t>SGO 1963</a:t>
            </a:r>
          </a:p>
        </p:txBody>
      </p:sp>
      <p:sp>
        <p:nvSpPr>
          <p:cNvPr id="63491" name="Rectangle 3"/>
          <p:cNvSpPr>
            <a:spLocks noChangeArrowheads="1"/>
          </p:cNvSpPr>
          <p:nvPr/>
        </p:nvSpPr>
        <p:spPr bwMode="auto">
          <a:xfrm>
            <a:off x="0" y="820738"/>
            <a:ext cx="9144000" cy="677108"/>
          </a:xfrm>
          <a:prstGeom prst="rect">
            <a:avLst/>
          </a:prstGeom>
          <a:noFill/>
          <a:ln w="9525">
            <a:noFill/>
            <a:miter lim="800000"/>
            <a:headEnd/>
            <a:tailEnd/>
          </a:ln>
        </p:spPr>
        <p:txBody>
          <a:bodyPr>
            <a:spAutoFit/>
          </a:bodyPr>
          <a:lstStyle/>
          <a:p>
            <a:pPr>
              <a:defRPr/>
            </a:pPr>
            <a:r>
              <a:rPr lang="en-US" sz="3800" b="1" dirty="0">
                <a:solidFill>
                  <a:srgbClr val="FFFF99"/>
                </a:solidFill>
                <a:effectLst>
                  <a:outerShdw blurRad="38100" dist="38100" dir="2700000" algn="tl">
                    <a:srgbClr val="000000"/>
                  </a:outerShdw>
                </a:effectLst>
              </a:rPr>
              <a:t>Classical Technique</a:t>
            </a:r>
          </a:p>
        </p:txBody>
      </p:sp>
      <p:pic>
        <p:nvPicPr>
          <p:cNvPr id="64516" name="Picture 7" descr="livertx"/>
          <p:cNvPicPr>
            <a:picLocks noChangeAspect="1" noChangeArrowheads="1"/>
          </p:cNvPicPr>
          <p:nvPr/>
        </p:nvPicPr>
        <p:blipFill>
          <a:blip r:embed="rId4" cstate="print"/>
          <a:srcRect/>
          <a:stretch>
            <a:fillRect/>
          </a:stretch>
        </p:blipFill>
        <p:spPr bwMode="auto">
          <a:xfrm>
            <a:off x="1712605" y="1523425"/>
            <a:ext cx="5718791" cy="4902489"/>
          </a:xfrm>
          <a:prstGeom prst="rect">
            <a:avLst/>
          </a:prstGeom>
          <a:noFill/>
          <a:ln w="38100">
            <a:solidFill>
              <a:schemeClr val="accent6">
                <a:lumMod val="60000"/>
                <a:lumOff val="40000"/>
              </a:schemeClr>
            </a:solidFill>
            <a:miter lim="800000"/>
            <a:headEnd/>
            <a:tailEnd/>
          </a:ln>
        </p:spPr>
      </p:pic>
      <p:grpSp>
        <p:nvGrpSpPr>
          <p:cNvPr id="5" name="Group 4"/>
          <p:cNvGrpSpPr/>
          <p:nvPr/>
        </p:nvGrpSpPr>
        <p:grpSpPr>
          <a:xfrm>
            <a:off x="0" y="0"/>
            <a:ext cx="9144000" cy="890652"/>
            <a:chOff x="0" y="0"/>
            <a:chExt cx="9144000" cy="890652"/>
          </a:xfrm>
        </p:grpSpPr>
        <p:sp>
          <p:nvSpPr>
            <p:cNvPr id="6" name="Rectangle 5"/>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sp>
          <p:nvSpPr>
            <p:cNvPr id="8"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1" name="TextBox 10"/>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0" name="Picture 9" descr="Geffen UCLA Medicine"/>
          <p:cNvPicPr>
            <a:picLocks noChangeAspect="1" noChangeArrowheads="1"/>
          </p:cNvPicPr>
          <p:nvPr/>
        </p:nvPicPr>
        <p:blipFill>
          <a:blip r:embed="rId5" cstate="print"/>
          <a:srcRect/>
          <a:stretch>
            <a:fillRect/>
          </a:stretch>
        </p:blipFill>
        <p:spPr bwMode="auto">
          <a:xfrm>
            <a:off x="39757" y="29818"/>
            <a:ext cx="805070" cy="808518"/>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0" y="1135040"/>
            <a:ext cx="9144000" cy="618631"/>
          </a:xfrm>
          <a:prstGeom prst="rect">
            <a:avLst/>
          </a:prstGeom>
          <a:noFill/>
          <a:ln w="9525">
            <a:noFill/>
            <a:miter lim="800000"/>
            <a:headEnd/>
            <a:tailEnd/>
          </a:ln>
        </p:spPr>
        <p:txBody>
          <a:bodyPr wrap="square">
            <a:spAutoFit/>
          </a:bodyPr>
          <a:lstStyle/>
          <a:p>
            <a:pPr>
              <a:lnSpc>
                <a:spcPct val="90000"/>
              </a:lnSpc>
              <a:defRPr/>
            </a:pPr>
            <a:r>
              <a:rPr lang="en-US" sz="3800" b="1" dirty="0">
                <a:solidFill>
                  <a:srgbClr val="FFFF99"/>
                </a:solidFill>
                <a:effectLst>
                  <a:outerShdw blurRad="38100" dist="38100" dir="2700000" algn="tl">
                    <a:srgbClr val="000000"/>
                  </a:outerShdw>
                </a:effectLst>
              </a:rPr>
              <a:t>UCLA </a:t>
            </a:r>
            <a:r>
              <a:rPr lang="en-US" sz="3800" b="1" dirty="0" smtClean="0">
                <a:solidFill>
                  <a:srgbClr val="FFFF99"/>
                </a:solidFill>
                <a:effectLst>
                  <a:outerShdw blurRad="38100" dist="38100" dir="2700000" algn="tl">
                    <a:srgbClr val="000000"/>
                  </a:outerShdw>
                </a:effectLst>
              </a:rPr>
              <a:t>Techniques </a:t>
            </a:r>
            <a:r>
              <a:rPr lang="en-US" sz="3800" b="1" dirty="0">
                <a:solidFill>
                  <a:srgbClr val="FFFF99"/>
                </a:solidFill>
                <a:effectLst>
                  <a:outerShdw blurRad="38100" dist="38100" dir="2700000" algn="tl">
                    <a:srgbClr val="000000"/>
                  </a:outerShdw>
                </a:effectLst>
              </a:rPr>
              <a:t>for </a:t>
            </a:r>
            <a:r>
              <a:rPr lang="en-US" sz="3800" b="1" dirty="0" smtClean="0">
                <a:solidFill>
                  <a:srgbClr val="FFFF99"/>
                </a:solidFill>
                <a:effectLst>
                  <a:outerShdw blurRad="38100" dist="38100" dir="2700000" algn="tl">
                    <a:srgbClr val="000000"/>
                  </a:outerShdw>
                </a:effectLst>
              </a:rPr>
              <a:t>OLT</a:t>
            </a:r>
            <a:endParaRPr lang="en-US" sz="3800" b="1" dirty="0">
              <a:solidFill>
                <a:srgbClr val="FFFF99"/>
              </a:solidFill>
              <a:effectLst>
                <a:outerShdw blurRad="38100" dist="38100" dir="2700000" algn="tl">
                  <a:srgbClr val="000000"/>
                </a:outerShdw>
              </a:effectLst>
            </a:endParaRPr>
          </a:p>
        </p:txBody>
      </p:sp>
      <p:sp>
        <p:nvSpPr>
          <p:cNvPr id="65539" name="Rectangle 3"/>
          <p:cNvSpPr>
            <a:spLocks noChangeArrowheads="1"/>
          </p:cNvSpPr>
          <p:nvPr/>
        </p:nvSpPr>
        <p:spPr bwMode="auto">
          <a:xfrm>
            <a:off x="832522" y="1822781"/>
            <a:ext cx="8734567" cy="5047536"/>
          </a:xfrm>
          <a:prstGeom prst="rect">
            <a:avLst/>
          </a:prstGeom>
          <a:noFill/>
          <a:ln w="9525">
            <a:noFill/>
            <a:miter lim="800000"/>
            <a:headEnd/>
            <a:tailEnd/>
          </a:ln>
        </p:spPr>
        <p:txBody>
          <a:bodyPr wrap="square">
            <a:spAutoFit/>
          </a:bodyPr>
          <a:lstStyle/>
          <a:p>
            <a:pPr algn="l">
              <a:buClr>
                <a:srgbClr val="FF9900"/>
              </a:buClr>
              <a:buFontTx/>
              <a:buChar char="•"/>
            </a:pPr>
            <a:r>
              <a:rPr lang="en-US" sz="4000" dirty="0">
                <a:solidFill>
                  <a:schemeClr val="bg1"/>
                </a:solidFill>
              </a:rPr>
              <a:t> </a:t>
            </a:r>
            <a:r>
              <a:rPr lang="en-US" sz="4000" dirty="0">
                <a:solidFill>
                  <a:srgbClr val="FFFFFF"/>
                </a:solidFill>
              </a:rPr>
              <a:t>Classical (</a:t>
            </a:r>
            <a:r>
              <a:rPr lang="en-US" sz="4000" dirty="0">
                <a:solidFill>
                  <a:srgbClr val="FFFFFF"/>
                </a:solidFill>
                <a:cs typeface="Arial" charset="0"/>
              </a:rPr>
              <a:t>75%)</a:t>
            </a:r>
          </a:p>
          <a:p>
            <a:pPr algn="l">
              <a:buClr>
                <a:srgbClr val="FF9900"/>
              </a:buClr>
              <a:buFontTx/>
              <a:buChar char="•"/>
            </a:pPr>
            <a:endParaRPr lang="en-US" sz="2800" dirty="0">
              <a:solidFill>
                <a:srgbClr val="FFFFFF"/>
              </a:solidFill>
            </a:endParaRPr>
          </a:p>
          <a:p>
            <a:pPr algn="l">
              <a:lnSpc>
                <a:spcPct val="50000"/>
              </a:lnSpc>
              <a:buClr>
                <a:srgbClr val="FF9900"/>
              </a:buClr>
              <a:buFontTx/>
              <a:buChar char="•"/>
            </a:pPr>
            <a:r>
              <a:rPr lang="en-US" sz="4000" dirty="0">
                <a:solidFill>
                  <a:srgbClr val="FFFFFF"/>
                </a:solidFill>
              </a:rPr>
              <a:t> Selective:</a:t>
            </a:r>
          </a:p>
          <a:p>
            <a:pPr marL="1028700" lvl="1" indent="-571500" algn="l">
              <a:lnSpc>
                <a:spcPct val="120000"/>
              </a:lnSpc>
              <a:buClr>
                <a:srgbClr val="FFFF99"/>
              </a:buClr>
              <a:buFont typeface="Arial" panose="020B0604020202020204" pitchFamily="34" charset="0"/>
              <a:buChar char="−"/>
            </a:pPr>
            <a:r>
              <a:rPr lang="en-US" sz="3600" dirty="0">
                <a:solidFill>
                  <a:srgbClr val="FFFFFF"/>
                </a:solidFill>
              </a:rPr>
              <a:t> </a:t>
            </a:r>
            <a:r>
              <a:rPr lang="en-US" sz="3600" dirty="0" err="1">
                <a:solidFill>
                  <a:srgbClr val="FFFFFF"/>
                </a:solidFill>
              </a:rPr>
              <a:t>Caval</a:t>
            </a:r>
            <a:r>
              <a:rPr lang="en-US" sz="3600" dirty="0">
                <a:solidFill>
                  <a:srgbClr val="FFFFFF"/>
                </a:solidFill>
              </a:rPr>
              <a:t> sparing</a:t>
            </a:r>
          </a:p>
          <a:p>
            <a:pPr marL="1028700" lvl="1" indent="-571500" algn="l">
              <a:lnSpc>
                <a:spcPct val="130000"/>
              </a:lnSpc>
              <a:buClr>
                <a:srgbClr val="FFFF99"/>
              </a:buClr>
              <a:buFont typeface="Arial" panose="020B0604020202020204" pitchFamily="34" charset="0"/>
              <a:buChar char="−"/>
            </a:pPr>
            <a:r>
              <a:rPr lang="en-US" sz="3600" dirty="0">
                <a:solidFill>
                  <a:srgbClr val="FFFFFF"/>
                </a:solidFill>
              </a:rPr>
              <a:t> </a:t>
            </a:r>
            <a:r>
              <a:rPr lang="en-US" sz="3600" dirty="0" err="1">
                <a:solidFill>
                  <a:srgbClr val="FFFFFF"/>
                </a:solidFill>
              </a:rPr>
              <a:t>Veno</a:t>
            </a:r>
            <a:r>
              <a:rPr lang="en-US" sz="3600" dirty="0">
                <a:solidFill>
                  <a:srgbClr val="FFFFFF"/>
                </a:solidFill>
              </a:rPr>
              <a:t>-venous bypass</a:t>
            </a:r>
          </a:p>
          <a:p>
            <a:pPr marL="1028700" lvl="1" indent="-571500" algn="l">
              <a:lnSpc>
                <a:spcPct val="130000"/>
              </a:lnSpc>
              <a:buClr>
                <a:srgbClr val="FFFF99"/>
              </a:buClr>
              <a:buFont typeface="Arial" panose="020B0604020202020204" pitchFamily="34" charset="0"/>
              <a:buChar char="−"/>
            </a:pPr>
            <a:r>
              <a:rPr lang="en-US" sz="3600" dirty="0">
                <a:solidFill>
                  <a:srgbClr val="FFFFFF"/>
                </a:solidFill>
              </a:rPr>
              <a:t> Arterial and venous conduits</a:t>
            </a:r>
          </a:p>
          <a:p>
            <a:pPr marL="1028700" lvl="1" indent="-571500" algn="l">
              <a:lnSpc>
                <a:spcPct val="130000"/>
              </a:lnSpc>
              <a:buClr>
                <a:srgbClr val="FFFF99"/>
              </a:buClr>
              <a:buFont typeface="Arial" panose="020B0604020202020204" pitchFamily="34" charset="0"/>
              <a:buChar char="−"/>
            </a:pPr>
            <a:r>
              <a:rPr lang="en-US" sz="3600" dirty="0">
                <a:solidFill>
                  <a:srgbClr val="FFFFFF"/>
                </a:solidFill>
              </a:rPr>
              <a:t> Simultaneous PV &amp; HA or HA first</a:t>
            </a:r>
          </a:p>
          <a:p>
            <a:pPr marL="1028700" lvl="1" indent="-571500" algn="l">
              <a:lnSpc>
                <a:spcPct val="140000"/>
              </a:lnSpc>
              <a:buClr>
                <a:srgbClr val="FFFF99"/>
              </a:buClr>
              <a:buFont typeface="Arial" panose="020B0604020202020204" pitchFamily="34" charset="0"/>
              <a:buChar char="−"/>
            </a:pPr>
            <a:r>
              <a:rPr lang="en-US" sz="3600" dirty="0">
                <a:solidFill>
                  <a:srgbClr val="FFFFFF"/>
                </a:solidFill>
              </a:rPr>
              <a:t> T-Tube use</a:t>
            </a:r>
            <a:endParaRPr lang="en-US" sz="3600" dirty="0">
              <a:solidFill>
                <a:schemeClr val="bg1"/>
              </a:solidFill>
            </a:endParaRPr>
          </a:p>
        </p:txBody>
      </p:sp>
      <p:grpSp>
        <p:nvGrpSpPr>
          <p:cNvPr id="4" name="Group 3"/>
          <p:cNvGrpSpPr/>
          <p:nvPr/>
        </p:nvGrpSpPr>
        <p:grpSpPr>
          <a:xfrm>
            <a:off x="0" y="0"/>
            <a:ext cx="9144000" cy="890652"/>
            <a:chOff x="0" y="0"/>
            <a:chExt cx="9144000" cy="890652"/>
          </a:xfrm>
        </p:grpSpPr>
        <p:sp>
          <p:nvSpPr>
            <p:cNvPr id="5" name="Rectangle 4"/>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0" name="TextBox 9"/>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9" name="Picture 8" descr="Geffen UCLA Medicine"/>
          <p:cNvPicPr>
            <a:picLocks noChangeAspect="1" noChangeArrowheads="1"/>
          </p:cNvPicPr>
          <p:nvPr/>
        </p:nvPicPr>
        <p:blipFill>
          <a:blip r:embed="rId4" cstate="print"/>
          <a:srcRect/>
          <a:stretch>
            <a:fillRect/>
          </a:stretch>
        </p:blipFill>
        <p:spPr bwMode="auto">
          <a:xfrm>
            <a:off x="39757" y="29818"/>
            <a:ext cx="805070" cy="808518"/>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304800" y="3657600"/>
            <a:ext cx="3962400" cy="457200"/>
          </a:xfrm>
          <a:prstGeom prst="rect">
            <a:avLst/>
          </a:prstGeom>
          <a:noFill/>
          <a:ln w="9525">
            <a:noFill/>
            <a:miter lim="800000"/>
            <a:headEnd/>
            <a:tailEnd/>
          </a:ln>
        </p:spPr>
        <p:txBody>
          <a:bodyPr>
            <a:spAutoFit/>
          </a:bodyPr>
          <a:lstStyle/>
          <a:p>
            <a:pPr algn="l" eaLnBrk="1" hangingPunct="1">
              <a:spcBef>
                <a:spcPct val="50000"/>
              </a:spcBef>
            </a:pPr>
            <a:r>
              <a:rPr lang="en-US" sz="2400">
                <a:effectLst/>
                <a:latin typeface="Times New Roman" charset="0"/>
              </a:rPr>
              <a:t> </a:t>
            </a:r>
          </a:p>
        </p:txBody>
      </p:sp>
      <p:sp>
        <p:nvSpPr>
          <p:cNvPr id="307203" name="Rectangle 3"/>
          <p:cNvSpPr>
            <a:spLocks noChangeArrowheads="1"/>
          </p:cNvSpPr>
          <p:nvPr/>
        </p:nvSpPr>
        <p:spPr bwMode="auto">
          <a:xfrm>
            <a:off x="381000" y="1676400"/>
            <a:ext cx="7315200" cy="2200275"/>
          </a:xfrm>
          <a:prstGeom prst="rect">
            <a:avLst/>
          </a:prstGeom>
          <a:noFill/>
          <a:ln w="9525">
            <a:noFill/>
            <a:miter lim="800000"/>
            <a:headEnd/>
            <a:tailEnd/>
          </a:ln>
          <a:effectLst/>
        </p:spPr>
        <p:txBody>
          <a:bodyPr lIns="92075" tIns="46038" rIns="92075" bIns="46038"/>
          <a:lstStyle/>
          <a:p>
            <a:pPr marL="461963" indent="-461963">
              <a:lnSpc>
                <a:spcPct val="90000"/>
              </a:lnSpc>
              <a:spcBef>
                <a:spcPct val="50000"/>
              </a:spcBef>
              <a:buClr>
                <a:srgbClr val="FFCC00"/>
              </a:buClr>
              <a:tabLst>
                <a:tab pos="577850" algn="l"/>
              </a:tabLst>
              <a:defRPr/>
            </a:pPr>
            <a:r>
              <a:rPr lang="en-US" sz="3600" b="1" dirty="0">
                <a:solidFill>
                  <a:schemeClr val="bg1"/>
                </a:solidFill>
                <a:effectLst>
                  <a:outerShdw blurRad="38100" dist="38100" dir="2700000" algn="tl">
                    <a:srgbClr val="FFFFFF"/>
                  </a:outerShdw>
                </a:effectLst>
              </a:rPr>
              <a:t> </a:t>
            </a:r>
          </a:p>
        </p:txBody>
      </p:sp>
      <p:pic>
        <p:nvPicPr>
          <p:cNvPr id="66565" name="Picture 6" descr="DSC01012"/>
          <p:cNvPicPr>
            <a:picLocks noChangeAspect="1" noChangeArrowheads="1"/>
          </p:cNvPicPr>
          <p:nvPr/>
        </p:nvPicPr>
        <p:blipFill>
          <a:blip r:embed="rId3" cstate="print"/>
          <a:srcRect/>
          <a:stretch>
            <a:fillRect/>
          </a:stretch>
        </p:blipFill>
        <p:spPr bwMode="auto">
          <a:xfrm>
            <a:off x="383092" y="3713757"/>
            <a:ext cx="4229955" cy="3045685"/>
          </a:xfrm>
          <a:prstGeom prst="rect">
            <a:avLst/>
          </a:prstGeom>
          <a:noFill/>
          <a:ln w="38100">
            <a:solidFill>
              <a:schemeClr val="accent6">
                <a:lumMod val="60000"/>
                <a:lumOff val="40000"/>
              </a:schemeClr>
            </a:solidFill>
            <a:miter lim="800000"/>
            <a:headEnd/>
            <a:tailEnd/>
          </a:ln>
        </p:spPr>
      </p:pic>
      <p:pic>
        <p:nvPicPr>
          <p:cNvPr id="66567" name="Picture 8" descr="DSC01021"/>
          <p:cNvPicPr>
            <a:picLocks noChangeAspect="1" noChangeArrowheads="1"/>
          </p:cNvPicPr>
          <p:nvPr/>
        </p:nvPicPr>
        <p:blipFill>
          <a:blip r:embed="rId4" cstate="print"/>
          <a:srcRect l="26126" r="14415" b="31532"/>
          <a:stretch>
            <a:fillRect/>
          </a:stretch>
        </p:blipFill>
        <p:spPr bwMode="auto">
          <a:xfrm>
            <a:off x="6266710" y="1744434"/>
            <a:ext cx="2461077" cy="2255988"/>
          </a:xfrm>
          <a:prstGeom prst="rect">
            <a:avLst/>
          </a:prstGeom>
          <a:noFill/>
          <a:ln w="38100">
            <a:solidFill>
              <a:schemeClr val="accent6">
                <a:lumMod val="60000"/>
                <a:lumOff val="40000"/>
              </a:schemeClr>
            </a:solidFill>
            <a:miter lim="800000"/>
            <a:headEnd/>
            <a:tailEnd/>
          </a:ln>
        </p:spPr>
      </p:pic>
      <p:grpSp>
        <p:nvGrpSpPr>
          <p:cNvPr id="66570" name="Group 21"/>
          <p:cNvGrpSpPr>
            <a:grpSpLocks/>
          </p:cNvGrpSpPr>
          <p:nvPr/>
        </p:nvGrpSpPr>
        <p:grpSpPr bwMode="auto">
          <a:xfrm>
            <a:off x="4549113" y="3597253"/>
            <a:ext cx="1934699" cy="2021585"/>
            <a:chOff x="2943" y="2160"/>
            <a:chExt cx="1320" cy="1536"/>
          </a:xfrm>
        </p:grpSpPr>
        <p:pic>
          <p:nvPicPr>
            <p:cNvPr id="66577" name="Picture 12" descr="DSC01030"/>
            <p:cNvPicPr>
              <a:picLocks noChangeAspect="1" noChangeArrowheads="1"/>
            </p:cNvPicPr>
            <p:nvPr/>
          </p:nvPicPr>
          <p:blipFill>
            <a:blip r:embed="rId5" cstate="print"/>
            <a:srcRect l="31183" t="10036" r="18280" b="6810"/>
            <a:stretch>
              <a:fillRect/>
            </a:stretch>
          </p:blipFill>
          <p:spPr bwMode="auto">
            <a:xfrm>
              <a:off x="3018" y="2160"/>
              <a:ext cx="1245" cy="1536"/>
            </a:xfrm>
            <a:prstGeom prst="rect">
              <a:avLst/>
            </a:prstGeom>
            <a:noFill/>
            <a:ln w="38100">
              <a:solidFill>
                <a:schemeClr val="accent6">
                  <a:lumMod val="60000"/>
                  <a:lumOff val="40000"/>
                </a:schemeClr>
              </a:solidFill>
              <a:miter lim="800000"/>
              <a:headEnd/>
              <a:tailEnd/>
            </a:ln>
          </p:spPr>
        </p:pic>
        <p:sp>
          <p:nvSpPr>
            <p:cNvPr id="307214" name="Text Box 14"/>
            <p:cNvSpPr txBox="1">
              <a:spLocks noChangeArrowheads="1"/>
            </p:cNvSpPr>
            <p:nvPr/>
          </p:nvSpPr>
          <p:spPr bwMode="auto">
            <a:xfrm>
              <a:off x="2943" y="2883"/>
              <a:ext cx="528" cy="275"/>
            </a:xfrm>
            <a:prstGeom prst="rect">
              <a:avLst/>
            </a:prstGeom>
            <a:noFill/>
            <a:ln w="38100">
              <a:noFill/>
              <a:miter lim="800000"/>
              <a:headEnd/>
              <a:tailEnd/>
            </a:ln>
            <a:effectLst/>
          </p:spPr>
          <p:txBody>
            <a:bodyPr>
              <a:spAutoFit/>
            </a:bodyPr>
            <a:lstStyle/>
            <a:p>
              <a:pPr eaLnBrk="1" hangingPunct="1">
                <a:lnSpc>
                  <a:spcPct val="80000"/>
                </a:lnSpc>
                <a:spcBef>
                  <a:spcPct val="50000"/>
                </a:spcBef>
                <a:buClr>
                  <a:srgbClr val="FFFF00"/>
                </a:buClr>
                <a:defRPr/>
              </a:pPr>
              <a:r>
                <a:rPr lang="en-US" sz="2800" b="1" cap="small" dirty="0">
                  <a:solidFill>
                    <a:srgbClr val="FFFF99"/>
                  </a:solidFill>
                  <a:effectLst>
                    <a:outerShdw blurRad="38100" dist="38100" dir="2700000" algn="tl">
                      <a:srgbClr val="000000"/>
                    </a:outerShdw>
                  </a:effectLst>
                </a:rPr>
                <a:t>PV</a:t>
              </a:r>
              <a:endParaRPr lang="en-US" sz="2000" b="1" cap="small" dirty="0">
                <a:solidFill>
                  <a:srgbClr val="FFFF99"/>
                </a:solidFill>
                <a:effectLst>
                  <a:outerShdw blurRad="38100" dist="38100" dir="2700000" algn="tl">
                    <a:srgbClr val="000000"/>
                  </a:outerShdw>
                </a:effectLst>
              </a:endParaRPr>
            </a:p>
          </p:txBody>
        </p:sp>
        <p:sp>
          <p:nvSpPr>
            <p:cNvPr id="307215" name="Text Box 15"/>
            <p:cNvSpPr txBox="1">
              <a:spLocks noChangeArrowheads="1"/>
            </p:cNvSpPr>
            <p:nvPr/>
          </p:nvSpPr>
          <p:spPr bwMode="auto">
            <a:xfrm>
              <a:off x="3705" y="2887"/>
              <a:ext cx="528" cy="275"/>
            </a:xfrm>
            <a:prstGeom prst="rect">
              <a:avLst/>
            </a:prstGeom>
            <a:noFill/>
            <a:ln w="38100">
              <a:noFill/>
              <a:miter lim="800000"/>
              <a:headEnd/>
              <a:tailEnd/>
            </a:ln>
            <a:effectLst/>
          </p:spPr>
          <p:txBody>
            <a:bodyPr>
              <a:spAutoFit/>
            </a:bodyPr>
            <a:lstStyle/>
            <a:p>
              <a:pPr eaLnBrk="1" hangingPunct="1">
                <a:lnSpc>
                  <a:spcPct val="80000"/>
                </a:lnSpc>
                <a:spcBef>
                  <a:spcPct val="50000"/>
                </a:spcBef>
                <a:buClr>
                  <a:srgbClr val="FFFF00"/>
                </a:buClr>
                <a:defRPr/>
              </a:pPr>
              <a:r>
                <a:rPr lang="en-US" sz="2800" b="1" cap="small" dirty="0">
                  <a:solidFill>
                    <a:srgbClr val="FFFF99"/>
                  </a:solidFill>
                  <a:effectLst>
                    <a:outerShdw blurRad="38100" dist="38100" dir="2700000" algn="tl">
                      <a:srgbClr val="000000"/>
                    </a:outerShdw>
                  </a:effectLst>
                </a:rPr>
                <a:t>HA</a:t>
              </a:r>
              <a:endParaRPr lang="en-US" sz="2000" b="1" cap="small" dirty="0">
                <a:solidFill>
                  <a:srgbClr val="FFFF99"/>
                </a:solidFill>
                <a:effectLst>
                  <a:outerShdw blurRad="38100" dist="38100" dir="2700000" algn="tl">
                    <a:srgbClr val="000000"/>
                  </a:outerShdw>
                </a:effectLst>
              </a:endParaRPr>
            </a:p>
          </p:txBody>
        </p:sp>
      </p:grpSp>
      <p:pic>
        <p:nvPicPr>
          <p:cNvPr id="66571" name="Picture 13" descr="DSC01037"/>
          <p:cNvPicPr>
            <a:picLocks noChangeAspect="1" noChangeArrowheads="1"/>
          </p:cNvPicPr>
          <p:nvPr/>
        </p:nvPicPr>
        <p:blipFill>
          <a:blip r:embed="rId6" cstate="print"/>
          <a:srcRect l="20895" t="7463" r="11940" b="24876"/>
          <a:stretch>
            <a:fillRect/>
          </a:stretch>
        </p:blipFill>
        <p:spPr bwMode="auto">
          <a:xfrm>
            <a:off x="6438515" y="5048992"/>
            <a:ext cx="2294858" cy="1733192"/>
          </a:xfrm>
          <a:prstGeom prst="rect">
            <a:avLst/>
          </a:prstGeom>
          <a:noFill/>
          <a:ln w="38100">
            <a:solidFill>
              <a:schemeClr val="accent6">
                <a:lumMod val="60000"/>
                <a:lumOff val="40000"/>
              </a:schemeClr>
            </a:solidFill>
            <a:miter lim="800000"/>
            <a:headEnd/>
            <a:tailEnd/>
          </a:ln>
        </p:spPr>
      </p:pic>
      <p:grpSp>
        <p:nvGrpSpPr>
          <p:cNvPr id="66572" name="Group 22"/>
          <p:cNvGrpSpPr>
            <a:grpSpLocks/>
          </p:cNvGrpSpPr>
          <p:nvPr/>
        </p:nvGrpSpPr>
        <p:grpSpPr bwMode="auto">
          <a:xfrm>
            <a:off x="6439842" y="3597253"/>
            <a:ext cx="2293531" cy="1812535"/>
            <a:chOff x="3993" y="2236"/>
            <a:chExt cx="1467" cy="1271"/>
          </a:xfrm>
        </p:grpSpPr>
        <p:pic>
          <p:nvPicPr>
            <p:cNvPr id="66575" name="Picture 9" descr="DSC01033"/>
            <p:cNvPicPr>
              <a:picLocks noChangeAspect="1" noChangeArrowheads="1"/>
            </p:cNvPicPr>
            <p:nvPr/>
          </p:nvPicPr>
          <p:blipFill>
            <a:blip r:embed="rId7" cstate="print"/>
            <a:srcRect l="21622" t="3604" r="9459" b="8109"/>
            <a:stretch>
              <a:fillRect/>
            </a:stretch>
          </p:blipFill>
          <p:spPr bwMode="auto">
            <a:xfrm>
              <a:off x="3993" y="2236"/>
              <a:ext cx="1467" cy="1271"/>
            </a:xfrm>
            <a:prstGeom prst="rect">
              <a:avLst/>
            </a:prstGeom>
            <a:noFill/>
            <a:ln w="38100">
              <a:solidFill>
                <a:schemeClr val="accent6">
                  <a:lumMod val="60000"/>
                  <a:lumOff val="40000"/>
                </a:schemeClr>
              </a:solidFill>
              <a:miter lim="800000"/>
              <a:headEnd/>
              <a:tailEnd/>
            </a:ln>
          </p:spPr>
        </p:pic>
        <p:sp>
          <p:nvSpPr>
            <p:cNvPr id="307216" name="Text Box 16"/>
            <p:cNvSpPr txBox="1">
              <a:spLocks noChangeArrowheads="1"/>
            </p:cNvSpPr>
            <p:nvPr/>
          </p:nvSpPr>
          <p:spPr bwMode="auto">
            <a:xfrm>
              <a:off x="4929" y="2979"/>
              <a:ext cx="528" cy="275"/>
            </a:xfrm>
            <a:prstGeom prst="rect">
              <a:avLst/>
            </a:prstGeom>
            <a:noFill/>
            <a:ln w="38100">
              <a:noFill/>
              <a:miter lim="800000"/>
              <a:headEnd/>
              <a:tailEnd/>
            </a:ln>
            <a:effectLst/>
          </p:spPr>
          <p:txBody>
            <a:bodyPr>
              <a:spAutoFit/>
            </a:bodyPr>
            <a:lstStyle/>
            <a:p>
              <a:pPr eaLnBrk="1" hangingPunct="1">
                <a:lnSpc>
                  <a:spcPct val="80000"/>
                </a:lnSpc>
                <a:spcBef>
                  <a:spcPct val="50000"/>
                </a:spcBef>
                <a:buClr>
                  <a:srgbClr val="FFFF00"/>
                </a:buClr>
                <a:defRPr/>
              </a:pPr>
              <a:r>
                <a:rPr lang="en-US" sz="2800" b="1" dirty="0">
                  <a:solidFill>
                    <a:srgbClr val="FFFF99"/>
                  </a:solidFill>
                  <a:effectLst>
                    <a:outerShdw blurRad="38100" dist="38100" dir="2700000" algn="tl">
                      <a:srgbClr val="000000"/>
                    </a:outerShdw>
                  </a:effectLst>
                </a:rPr>
                <a:t>BD</a:t>
              </a:r>
              <a:endParaRPr lang="en-US" sz="2000" b="1" dirty="0">
                <a:solidFill>
                  <a:srgbClr val="FFFF99"/>
                </a:solidFill>
                <a:effectLst>
                  <a:outerShdw blurRad="38100" dist="38100" dir="2700000" algn="tl">
                    <a:srgbClr val="000000"/>
                  </a:outerShdw>
                </a:effectLst>
              </a:endParaRPr>
            </a:p>
          </p:txBody>
        </p:sp>
      </p:grpSp>
      <p:sp>
        <p:nvSpPr>
          <p:cNvPr id="307204" name="Rectangle 4"/>
          <p:cNvSpPr>
            <a:spLocks noChangeArrowheads="1"/>
          </p:cNvSpPr>
          <p:nvPr/>
        </p:nvSpPr>
        <p:spPr bwMode="auto">
          <a:xfrm>
            <a:off x="114300" y="890588"/>
            <a:ext cx="8878888" cy="685800"/>
          </a:xfrm>
          <a:prstGeom prst="rect">
            <a:avLst/>
          </a:prstGeom>
          <a:noFill/>
          <a:ln w="9525">
            <a:noFill/>
            <a:miter lim="800000"/>
            <a:headEnd/>
            <a:tailEnd/>
          </a:ln>
          <a:effectLst/>
        </p:spPr>
        <p:txBody>
          <a:bodyPr lIns="92075" tIns="46038" rIns="92075" bIns="46038"/>
          <a:lstStyle/>
          <a:p>
            <a:pPr marL="461963" indent="-461963">
              <a:lnSpc>
                <a:spcPct val="85000"/>
              </a:lnSpc>
              <a:buClr>
                <a:srgbClr val="FFCC00"/>
              </a:buClr>
              <a:tabLst>
                <a:tab pos="577850" algn="l"/>
              </a:tabLst>
              <a:defRPr/>
            </a:pPr>
            <a:r>
              <a:rPr lang="en-US" sz="3200" b="1" dirty="0">
                <a:solidFill>
                  <a:srgbClr val="FFFF99"/>
                </a:solidFill>
                <a:effectLst>
                  <a:outerShdw blurRad="38100" dist="38100" dir="2700000" algn="tl">
                    <a:srgbClr val="000000"/>
                  </a:outerShdw>
                </a:effectLst>
              </a:rPr>
              <a:t>Liver Transplantation: UCLA Approach </a:t>
            </a:r>
          </a:p>
          <a:p>
            <a:pPr marL="461963" indent="-461963">
              <a:lnSpc>
                <a:spcPct val="85000"/>
              </a:lnSpc>
              <a:buClr>
                <a:srgbClr val="FFCC00"/>
              </a:buClr>
              <a:tabLst>
                <a:tab pos="577850" algn="l"/>
              </a:tabLst>
              <a:defRPr/>
            </a:pPr>
            <a:r>
              <a:rPr lang="en-US" sz="2600" b="1" i="1" dirty="0">
                <a:solidFill>
                  <a:srgbClr val="FFFF99"/>
                </a:solidFill>
                <a:effectLst>
                  <a:outerShdw blurRad="38100" dist="38100" dir="2700000" algn="tl">
                    <a:srgbClr val="000000"/>
                  </a:outerShdw>
                </a:effectLst>
              </a:rPr>
              <a:t>Like Starzl 1963</a:t>
            </a:r>
          </a:p>
        </p:txBody>
      </p:sp>
      <p:sp>
        <p:nvSpPr>
          <p:cNvPr id="19" name="TextBox 18"/>
          <p:cNvSpPr txBox="1"/>
          <p:nvPr/>
        </p:nvSpPr>
        <p:spPr>
          <a:xfrm>
            <a:off x="4594688" y="5768658"/>
            <a:ext cx="1782409" cy="830997"/>
          </a:xfrm>
          <a:prstGeom prst="rect">
            <a:avLst/>
          </a:prstGeom>
          <a:noFill/>
          <a:ln w="38100">
            <a:noFill/>
          </a:ln>
        </p:spPr>
        <p:txBody>
          <a:bodyPr wrap="square">
            <a:spAutoFit/>
          </a:bodyPr>
          <a:lstStyle/>
          <a:p>
            <a:pPr>
              <a:defRPr/>
            </a:pPr>
            <a:r>
              <a:rPr lang="en-US" sz="2400" b="1" i="1" dirty="0" err="1" smtClean="0">
                <a:solidFill>
                  <a:srgbClr val="FFFF99"/>
                </a:solidFill>
              </a:rPr>
              <a:t>Avg</a:t>
            </a:r>
            <a:r>
              <a:rPr lang="en-US" sz="2400" b="1" i="1" dirty="0" smtClean="0">
                <a:solidFill>
                  <a:srgbClr val="FFFF99"/>
                </a:solidFill>
              </a:rPr>
              <a:t> WIT =</a:t>
            </a:r>
            <a:r>
              <a:rPr lang="en-US" sz="2400" b="1" i="1" dirty="0">
                <a:solidFill>
                  <a:srgbClr val="FFFF99"/>
                </a:solidFill>
              </a:rPr>
              <a:t> </a:t>
            </a:r>
            <a:endParaRPr lang="en-US" sz="2400" b="1" i="1" dirty="0" smtClean="0">
              <a:solidFill>
                <a:srgbClr val="FFFF99"/>
              </a:solidFill>
            </a:endParaRPr>
          </a:p>
          <a:p>
            <a:pPr>
              <a:defRPr/>
            </a:pPr>
            <a:r>
              <a:rPr lang="en-US" sz="2400" b="1" i="1" dirty="0" smtClean="0">
                <a:solidFill>
                  <a:srgbClr val="FFFF99"/>
                </a:solidFill>
              </a:rPr>
              <a:t>25 min         </a:t>
            </a:r>
          </a:p>
        </p:txBody>
      </p:sp>
      <p:grpSp>
        <p:nvGrpSpPr>
          <p:cNvPr id="20" name="Group 19"/>
          <p:cNvGrpSpPr/>
          <p:nvPr/>
        </p:nvGrpSpPr>
        <p:grpSpPr>
          <a:xfrm>
            <a:off x="0" y="0"/>
            <a:ext cx="9144000" cy="890652"/>
            <a:chOff x="0" y="0"/>
            <a:chExt cx="9144000" cy="890652"/>
          </a:xfrm>
        </p:grpSpPr>
        <p:sp>
          <p:nvSpPr>
            <p:cNvPr id="21" name="Rectangle 20"/>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pic>
        <p:nvPicPr>
          <p:cNvPr id="66564" name="Picture 5" descr="DSC01007"/>
          <p:cNvPicPr>
            <a:picLocks noChangeAspect="1" noChangeArrowheads="1"/>
          </p:cNvPicPr>
          <p:nvPr/>
        </p:nvPicPr>
        <p:blipFill>
          <a:blip r:embed="rId8" cstate="print"/>
          <a:srcRect/>
          <a:stretch>
            <a:fillRect/>
          </a:stretch>
        </p:blipFill>
        <p:spPr bwMode="auto">
          <a:xfrm>
            <a:off x="383917" y="1744434"/>
            <a:ext cx="3113791" cy="2255988"/>
          </a:xfrm>
          <a:prstGeom prst="rect">
            <a:avLst/>
          </a:prstGeom>
          <a:noFill/>
          <a:ln w="38100">
            <a:solidFill>
              <a:schemeClr val="accent6">
                <a:lumMod val="60000"/>
                <a:lumOff val="40000"/>
              </a:schemeClr>
            </a:solidFill>
            <a:miter lim="800000"/>
            <a:headEnd/>
            <a:tailEnd/>
          </a:ln>
        </p:spPr>
      </p:pic>
      <p:pic>
        <p:nvPicPr>
          <p:cNvPr id="66566" name="Picture 7" descr="DSC01017"/>
          <p:cNvPicPr>
            <a:picLocks noChangeAspect="1" noChangeArrowheads="1"/>
          </p:cNvPicPr>
          <p:nvPr/>
        </p:nvPicPr>
        <p:blipFill>
          <a:blip r:embed="rId9" cstate="print"/>
          <a:srcRect l="18628" t="13399" r="1961" b="4248"/>
          <a:stretch>
            <a:fillRect/>
          </a:stretch>
        </p:blipFill>
        <p:spPr bwMode="auto">
          <a:xfrm>
            <a:off x="3497218" y="1752886"/>
            <a:ext cx="2907175" cy="2247536"/>
          </a:xfrm>
          <a:prstGeom prst="rect">
            <a:avLst/>
          </a:prstGeom>
          <a:noFill/>
          <a:ln w="38100">
            <a:solidFill>
              <a:schemeClr val="accent6">
                <a:lumMod val="60000"/>
                <a:lumOff val="40000"/>
              </a:schemeClr>
            </a:solidFill>
            <a:miter lim="800000"/>
            <a:headEnd/>
            <a:tailEnd/>
          </a:ln>
        </p:spPr>
      </p:pic>
      <p:sp>
        <p:nvSpPr>
          <p:cNvPr id="307210" name="Text Box 10"/>
          <p:cNvSpPr txBox="1">
            <a:spLocks noChangeArrowheads="1"/>
          </p:cNvSpPr>
          <p:nvPr/>
        </p:nvSpPr>
        <p:spPr bwMode="auto">
          <a:xfrm>
            <a:off x="4946605" y="1808449"/>
            <a:ext cx="1618112" cy="781752"/>
          </a:xfrm>
          <a:prstGeom prst="rect">
            <a:avLst/>
          </a:prstGeom>
          <a:noFill/>
          <a:ln w="9525">
            <a:noFill/>
            <a:miter lim="800000"/>
            <a:headEnd/>
            <a:tailEnd/>
          </a:ln>
          <a:effectLst/>
        </p:spPr>
        <p:txBody>
          <a:bodyPr wrap="square">
            <a:spAutoFit/>
          </a:bodyPr>
          <a:lstStyle/>
          <a:p>
            <a:pPr eaLnBrk="1" hangingPunct="1">
              <a:lnSpc>
                <a:spcPct val="80000"/>
              </a:lnSpc>
              <a:spcBef>
                <a:spcPct val="50000"/>
              </a:spcBef>
              <a:buClr>
                <a:srgbClr val="FFFF00"/>
              </a:buClr>
              <a:defRPr/>
            </a:pPr>
            <a:r>
              <a:rPr lang="en-US" sz="2800" b="1" cap="small" dirty="0" smtClean="0">
                <a:solidFill>
                  <a:srgbClr val="FFFF99"/>
                </a:solidFill>
                <a:effectLst>
                  <a:outerShdw blurRad="38100" dist="38100" dir="2700000" algn="tl">
                    <a:srgbClr val="000000"/>
                  </a:outerShdw>
                </a:effectLst>
              </a:rPr>
              <a:t>Supra IVC</a:t>
            </a:r>
            <a:endParaRPr lang="en-US" sz="2800" b="1" cap="small" dirty="0">
              <a:solidFill>
                <a:srgbClr val="FFFF99"/>
              </a:solidFill>
              <a:effectLst>
                <a:outerShdw blurRad="38100" dist="38100" dir="2700000" algn="tl">
                  <a:srgbClr val="000000"/>
                </a:outerShdw>
              </a:effectLst>
            </a:endParaRPr>
          </a:p>
        </p:txBody>
      </p:sp>
      <p:sp>
        <p:nvSpPr>
          <p:cNvPr id="307211" name="Text Box 11"/>
          <p:cNvSpPr txBox="1">
            <a:spLocks noChangeArrowheads="1"/>
          </p:cNvSpPr>
          <p:nvPr/>
        </p:nvSpPr>
        <p:spPr bwMode="auto">
          <a:xfrm>
            <a:off x="7557734" y="1841147"/>
            <a:ext cx="1351135" cy="781752"/>
          </a:xfrm>
          <a:prstGeom prst="rect">
            <a:avLst/>
          </a:prstGeom>
          <a:noFill/>
          <a:ln w="9525">
            <a:noFill/>
            <a:miter lim="800000"/>
            <a:headEnd/>
            <a:tailEnd/>
          </a:ln>
          <a:effectLst/>
        </p:spPr>
        <p:txBody>
          <a:bodyPr wrap="square">
            <a:spAutoFit/>
          </a:bodyPr>
          <a:lstStyle/>
          <a:p>
            <a:pPr eaLnBrk="1" hangingPunct="1">
              <a:lnSpc>
                <a:spcPct val="80000"/>
              </a:lnSpc>
              <a:spcBef>
                <a:spcPct val="50000"/>
              </a:spcBef>
              <a:buClr>
                <a:srgbClr val="FFFF00"/>
              </a:buClr>
              <a:defRPr/>
            </a:pPr>
            <a:r>
              <a:rPr lang="en-US" sz="2800" b="1" cap="small" dirty="0">
                <a:solidFill>
                  <a:srgbClr val="FFFF99"/>
                </a:solidFill>
                <a:effectLst>
                  <a:outerShdw blurRad="38100" dist="38100" dir="2700000" algn="tl">
                    <a:srgbClr val="000000"/>
                  </a:outerShdw>
                </a:effectLst>
              </a:rPr>
              <a:t>Infra</a:t>
            </a:r>
            <a:r>
              <a:rPr lang="en-US" sz="2000" b="1" dirty="0">
                <a:solidFill>
                  <a:srgbClr val="FFFF99"/>
                </a:solidFill>
                <a:effectLst>
                  <a:outerShdw blurRad="38100" dist="38100" dir="2700000" algn="tl">
                    <a:srgbClr val="000000"/>
                  </a:outerShdw>
                </a:effectLst>
              </a:rPr>
              <a:t> </a:t>
            </a:r>
            <a:r>
              <a:rPr lang="en-US" sz="2800" b="1" dirty="0" smtClean="0">
                <a:solidFill>
                  <a:srgbClr val="FFFF99"/>
                </a:solidFill>
                <a:effectLst>
                  <a:outerShdw blurRad="38100" dist="38100" dir="2700000" algn="tl">
                    <a:srgbClr val="000000"/>
                  </a:outerShdw>
                </a:effectLst>
              </a:rPr>
              <a:t>IVC</a:t>
            </a:r>
            <a:endParaRPr lang="en-US" sz="2800" b="1" dirty="0">
              <a:solidFill>
                <a:srgbClr val="FFFF99"/>
              </a:solidFill>
              <a:effectLst>
                <a:outerShdw blurRad="38100" dist="38100" dir="2700000" algn="tl">
                  <a:srgbClr val="000000"/>
                </a:outerShdw>
              </a:effectLst>
            </a:endParaRPr>
          </a:p>
        </p:txBody>
      </p:sp>
      <p:sp>
        <p:nvSpPr>
          <p:cNvPr id="26" name="TextBox 25"/>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25" name="Picture 24" descr="Geffen UCLA Medicine"/>
          <p:cNvPicPr>
            <a:picLocks noChangeAspect="1" noChangeArrowheads="1"/>
          </p:cNvPicPr>
          <p:nvPr/>
        </p:nvPicPr>
        <p:blipFill>
          <a:blip r:embed="rId10"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8"/>
          <p:cNvSpPr txBox="1">
            <a:spLocks/>
          </p:cNvSpPr>
          <p:nvPr/>
        </p:nvSpPr>
        <p:spPr>
          <a:xfrm>
            <a:off x="685800" y="1035292"/>
            <a:ext cx="7772400" cy="1143000"/>
          </a:xfrm>
          <a:prstGeom prst="rect">
            <a:avLst/>
          </a:prstGeom>
        </p:spPr>
        <p:txBody>
          <a:bodyPr/>
          <a:lstStyle>
            <a:lvl1pPr algn="ctr" rtl="0" eaLnBrk="0" fontAlgn="base" hangingPunct="0">
              <a:spcBef>
                <a:spcPct val="0"/>
              </a:spcBef>
              <a:spcAft>
                <a:spcPct val="0"/>
              </a:spcAft>
              <a:defRPr sz="3600" b="1" i="1">
                <a:solidFill>
                  <a:srgbClr val="FFFF66"/>
                </a:solidFill>
                <a:latin typeface="+mj-lt"/>
                <a:ea typeface="+mj-ea"/>
                <a:cs typeface="ＭＳ Ｐゴシック" charset="0"/>
              </a:defRPr>
            </a:lvl1pPr>
            <a:lvl2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2pPr>
            <a:lvl3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3pPr>
            <a:lvl4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4pPr>
            <a:lvl5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5pPr>
            <a:lvl6pPr marL="457200" algn="ctr" rtl="0" fontAlgn="base">
              <a:spcBef>
                <a:spcPct val="0"/>
              </a:spcBef>
              <a:spcAft>
                <a:spcPct val="0"/>
              </a:spcAft>
              <a:defRPr sz="3600" b="1" i="1">
                <a:solidFill>
                  <a:srgbClr val="FFFF66"/>
                </a:solidFill>
                <a:latin typeface="Arial" charset="0"/>
                <a:ea typeface="ＭＳ Ｐゴシック" charset="0"/>
              </a:defRPr>
            </a:lvl6pPr>
            <a:lvl7pPr marL="914400" algn="ctr" rtl="0" fontAlgn="base">
              <a:spcBef>
                <a:spcPct val="0"/>
              </a:spcBef>
              <a:spcAft>
                <a:spcPct val="0"/>
              </a:spcAft>
              <a:defRPr sz="3600" b="1" i="1">
                <a:solidFill>
                  <a:srgbClr val="FFFF66"/>
                </a:solidFill>
                <a:latin typeface="Arial" charset="0"/>
                <a:ea typeface="ＭＳ Ｐゴシック" charset="0"/>
              </a:defRPr>
            </a:lvl7pPr>
            <a:lvl8pPr marL="1371600" algn="ctr" rtl="0" fontAlgn="base">
              <a:spcBef>
                <a:spcPct val="0"/>
              </a:spcBef>
              <a:spcAft>
                <a:spcPct val="0"/>
              </a:spcAft>
              <a:defRPr sz="3600" b="1" i="1">
                <a:solidFill>
                  <a:srgbClr val="FFFF66"/>
                </a:solidFill>
                <a:latin typeface="Arial" charset="0"/>
                <a:ea typeface="ＭＳ Ｐゴシック" charset="0"/>
              </a:defRPr>
            </a:lvl8pPr>
            <a:lvl9pPr marL="1828800" algn="ctr" rtl="0" fontAlgn="base">
              <a:spcBef>
                <a:spcPct val="0"/>
              </a:spcBef>
              <a:spcAft>
                <a:spcPct val="0"/>
              </a:spcAft>
              <a:defRPr sz="3600" b="1" i="1">
                <a:solidFill>
                  <a:srgbClr val="FFFF66"/>
                </a:solidFill>
                <a:latin typeface="Arial" charset="0"/>
                <a:ea typeface="ＭＳ Ｐゴシック" charset="0"/>
              </a:defRPr>
            </a:lvl9pPr>
          </a:lstStyle>
          <a:p>
            <a:pPr>
              <a:defRPr/>
            </a:pPr>
            <a:r>
              <a:rPr lang="en-US" sz="3800" i="0" dirty="0" smtClean="0">
                <a:solidFill>
                  <a:srgbClr val="FFFF99"/>
                </a:solidFill>
                <a:effectLst>
                  <a:outerShdw blurRad="38100" dist="38100" dir="2700000" algn="tl">
                    <a:srgbClr val="000000">
                      <a:alpha val="43137"/>
                    </a:srgbClr>
                  </a:outerShdw>
                </a:effectLst>
                <a:ea typeface="+mn-ea"/>
                <a:cs typeface="+mn-cs"/>
              </a:rPr>
              <a:t>UCLA Series, 1984-2012</a:t>
            </a:r>
            <a:endParaRPr lang="en-US" sz="3800" dirty="0">
              <a:solidFill>
                <a:srgbClr val="FFFF99"/>
              </a:solidFill>
              <a:effectLst>
                <a:outerShdw blurRad="38100" dist="38100" dir="2700000" algn="tl">
                  <a:srgbClr val="000000">
                    <a:alpha val="43137"/>
                  </a:srgbClr>
                </a:outerShdw>
              </a:effectLst>
            </a:endParaRPr>
          </a:p>
        </p:txBody>
      </p:sp>
      <p:graphicFrame>
        <p:nvGraphicFramePr>
          <p:cNvPr id="20528" name="Group 48"/>
          <p:cNvGraphicFramePr>
            <a:graphicFrameLocks noGrp="1"/>
          </p:cNvGraphicFramePr>
          <p:nvPr>
            <p:extLst>
              <p:ext uri="{D42A27DB-BD31-4B8C-83A1-F6EECF244321}">
                <p14:modId xmlns:p14="http://schemas.microsoft.com/office/powerpoint/2010/main" val="116707861"/>
              </p:ext>
            </p:extLst>
          </p:nvPr>
        </p:nvGraphicFramePr>
        <p:xfrm>
          <a:off x="1219200" y="1728120"/>
          <a:ext cx="6705600" cy="4532155"/>
        </p:xfrm>
        <a:graphic>
          <a:graphicData uri="http://schemas.openxmlformats.org/drawingml/2006/table">
            <a:tbl>
              <a:tblPr/>
              <a:tblGrid>
                <a:gridCol w="38862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228600">
                <a:tc>
                  <a:txBody>
                    <a:bodyPr/>
                    <a:lstStyle/>
                    <a:p>
                      <a:pPr marL="0" marR="0" lvl="0" indent="0" algn="l" defTabSz="914400" rtl="0" eaLnBrk="1" fontAlgn="base" latinLnBrk="0" hangingPunct="1">
                        <a:lnSpc>
                          <a:spcPct val="70000"/>
                        </a:lnSpc>
                        <a:spcBef>
                          <a:spcPct val="0"/>
                        </a:spcBef>
                        <a:spcAft>
                          <a:spcPct val="0"/>
                        </a:spcAft>
                        <a:buClrTx/>
                        <a:buSzTx/>
                        <a:buFontTx/>
                        <a:buNone/>
                        <a:tabLst/>
                      </a:pPr>
                      <a:endParaRPr kumimoji="0" lang="en-US" sz="2600" b="1" i="0" u="sng" strike="noStrike" cap="none" normalizeH="0" baseline="0" dirty="0" smtClean="0">
                        <a:ln>
                          <a:noFill/>
                        </a:ln>
                        <a:solidFill>
                          <a:srgbClr val="FFFFFF"/>
                        </a:solidFill>
                        <a:effectLst>
                          <a:outerShdw blurRad="38100" dist="38100" dir="2700000" algn="tl">
                            <a:srgbClr val="5F5F5F"/>
                          </a:outerShdw>
                        </a:effectLst>
                        <a:latin typeface="Arial" charset="0"/>
                        <a:ea typeface="ＭＳ Ｐゴシック"/>
                        <a:cs typeface="ＭＳ Ｐゴシック"/>
                      </a:endParaRPr>
                    </a:p>
                  </a:txBody>
                  <a:tcPr marT="45736" marB="4573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0000"/>
                        </a:lnSpc>
                        <a:spcBef>
                          <a:spcPct val="0"/>
                        </a:spcBef>
                        <a:spcAft>
                          <a:spcPct val="0"/>
                        </a:spcAft>
                        <a:buClrTx/>
                        <a:buSzTx/>
                        <a:buFontTx/>
                        <a:buNone/>
                        <a:tabLst/>
                      </a:pPr>
                      <a:r>
                        <a:rPr kumimoji="0" lang="en-US" sz="2400" b="1" i="0" u="sng" strike="noStrike" cap="none" normalizeH="0" baseline="0" dirty="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n</a:t>
                      </a:r>
                    </a:p>
                  </a:txBody>
                  <a:tcPr marT="45736" marB="4573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0000"/>
                        </a:lnSpc>
                        <a:spcBef>
                          <a:spcPct val="0"/>
                        </a:spcBef>
                        <a:spcAft>
                          <a:spcPct val="0"/>
                        </a:spcAft>
                        <a:buClrTx/>
                        <a:buSzTx/>
                        <a:buFontTx/>
                        <a:buNone/>
                        <a:tabLst/>
                      </a:pPr>
                      <a:r>
                        <a:rPr kumimoji="0" lang="en-US" sz="2400" b="1" i="0" u="sng" strike="noStrike" cap="none" normalizeH="0" baseline="0" dirty="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a:t>
                      </a:r>
                    </a:p>
                  </a:txBody>
                  <a:tcPr marT="45736" marB="45736"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45560">
                <a:tc>
                  <a:txBody>
                    <a:bodyPr/>
                    <a:lstStyle/>
                    <a:p>
                      <a:pPr marL="0" marR="0" lvl="0" indent="0" algn="l" defTabSz="914400" rtl="0" eaLnBrk="1" fontAlgn="base" latinLnBrk="0" hangingPunct="1">
                        <a:lnSpc>
                          <a:spcPct val="70000"/>
                        </a:lnSpc>
                        <a:spcBef>
                          <a:spcPct val="0"/>
                        </a:spcBef>
                        <a:spcAft>
                          <a:spcPct val="0"/>
                        </a:spcAft>
                        <a:buClrTx/>
                        <a:buSzTx/>
                        <a:buFontTx/>
                        <a:buNone/>
                        <a:tabLst/>
                      </a:pPr>
                      <a:r>
                        <a:rPr kumimoji="0" lang="en-US" sz="2800" b="1" i="0" u="none" strike="noStrike" cap="none" normalizeH="0" baseline="0" dirty="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TOTAL OLT</a:t>
                      </a:r>
                    </a:p>
                  </a:txBody>
                  <a:tcPr marT="45736" marB="4573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5347</a:t>
                      </a:r>
                    </a:p>
                  </a:txBody>
                  <a:tcPr marT="45736" marB="4573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0000"/>
                        </a:lnSpc>
                        <a:spcBef>
                          <a:spcPct val="0"/>
                        </a:spcBef>
                        <a:spcAft>
                          <a:spcPct val="0"/>
                        </a:spcAft>
                        <a:buClrTx/>
                        <a:buSzTx/>
                        <a:buFontTx/>
                        <a:buNone/>
                        <a:tabLst/>
                      </a:pPr>
                      <a:endParaRPr kumimoji="0" lang="en-US" sz="2800" b="1" i="0" u="none"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endParaRPr>
                    </a:p>
                  </a:txBody>
                  <a:tcPr marT="45736" marB="45736"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l" defTabSz="914400" rtl="0" eaLnBrk="1" fontAlgn="base" latinLnBrk="0" hangingPunct="1">
                        <a:lnSpc>
                          <a:spcPct val="70000"/>
                        </a:lnSpc>
                        <a:spcBef>
                          <a:spcPct val="0"/>
                        </a:spcBef>
                        <a:spcAft>
                          <a:spcPct val="0"/>
                        </a:spcAft>
                        <a:buClrTx/>
                        <a:buSzTx/>
                        <a:buFontTx/>
                        <a:buNone/>
                        <a:tabLst/>
                      </a:pPr>
                      <a:r>
                        <a:rPr kumimoji="0" lang="en-US" sz="2600" b="1" i="1" u="sng"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Recipient</a:t>
                      </a:r>
                    </a:p>
                  </a:txBody>
                  <a:tcPr marT="45736" marB="4573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0000"/>
                        </a:lnSpc>
                        <a:spcBef>
                          <a:spcPct val="0"/>
                        </a:spcBef>
                        <a:spcAft>
                          <a:spcPct val="0"/>
                        </a:spcAft>
                        <a:buClrTx/>
                        <a:buSzTx/>
                        <a:buFontTx/>
                        <a:buNone/>
                        <a:tabLst/>
                      </a:pPr>
                      <a:endParaRPr kumimoji="0" lang="en-US" sz="2600" b="1" i="0" u="none"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endParaRPr>
                    </a:p>
                  </a:txBody>
                  <a:tcPr marT="45736" marB="4573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0000"/>
                        </a:lnSpc>
                        <a:spcBef>
                          <a:spcPct val="0"/>
                        </a:spcBef>
                        <a:spcAft>
                          <a:spcPct val="0"/>
                        </a:spcAft>
                        <a:buClrTx/>
                        <a:buSzTx/>
                        <a:buFontTx/>
                        <a:buNone/>
                        <a:tabLst/>
                      </a:pPr>
                      <a:endParaRPr kumimoji="0" lang="en-US" sz="2600" b="1" i="0" u="none"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endParaRPr>
                    </a:p>
                  </a:txBody>
                  <a:tcPr marT="45736" marB="45736"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71475">
                <a:tc>
                  <a:txBody>
                    <a:bodyPr/>
                    <a:lstStyle/>
                    <a:p>
                      <a:pPr marL="0" marR="0" lvl="0" indent="0" algn="l" defTabSz="914400" rtl="0" eaLnBrk="1" fontAlgn="base" latinLnBrk="0" hangingPunct="1">
                        <a:lnSpc>
                          <a:spcPct val="7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   Primary OLT</a:t>
                      </a:r>
                    </a:p>
                  </a:txBody>
                  <a:tcPr marT="45736" marB="4573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4574</a:t>
                      </a:r>
                    </a:p>
                  </a:txBody>
                  <a:tcPr marT="45736" marB="4573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86</a:t>
                      </a:r>
                    </a:p>
                  </a:txBody>
                  <a:tcPr marT="45736" marB="45736"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33749">
                <a:tc>
                  <a:txBody>
                    <a:bodyPr/>
                    <a:lstStyle/>
                    <a:p>
                      <a:pPr marL="0" marR="0" lvl="0" indent="0" algn="l" defTabSz="914400" rtl="0" eaLnBrk="1" fontAlgn="base" latinLnBrk="0" hangingPunct="1">
                        <a:lnSpc>
                          <a:spcPct val="70000"/>
                        </a:lnSpc>
                        <a:spcBef>
                          <a:spcPct val="0"/>
                        </a:spcBef>
                        <a:spcAft>
                          <a:spcPct val="0"/>
                        </a:spcAft>
                        <a:buClrTx/>
                        <a:buSzTx/>
                        <a:buFontTx/>
                        <a:buNone/>
                        <a:tabLst/>
                      </a:pPr>
                      <a:r>
                        <a:rPr kumimoji="0" lang="en-US" sz="2800" b="1" i="0" u="none" strike="noStrike" cap="none" normalizeH="0" baseline="0" dirty="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   </a:t>
                      </a:r>
                      <a:r>
                        <a:rPr kumimoji="0" lang="en-US" sz="2800" b="1" i="0" u="none" strike="noStrike" cap="none" normalizeH="0" baseline="0" dirty="0" err="1" smtClean="0">
                          <a:ln>
                            <a:noFill/>
                          </a:ln>
                          <a:solidFill>
                            <a:srgbClr val="FFFFFF"/>
                          </a:solidFill>
                          <a:effectLst>
                            <a:outerShdw blurRad="38100" dist="38100" dir="2700000" algn="tl">
                              <a:srgbClr val="5F5F5F"/>
                            </a:outerShdw>
                          </a:effectLst>
                          <a:latin typeface="Arial" charset="0"/>
                          <a:ea typeface="ＭＳ Ｐゴシック"/>
                          <a:cs typeface="ＭＳ Ｐゴシック"/>
                        </a:rPr>
                        <a:t>Retransplant</a:t>
                      </a:r>
                      <a:endParaRPr kumimoji="0" lang="en-US" sz="2800" b="1" i="0" u="none" strike="noStrike" cap="none" normalizeH="0" baseline="0" dirty="0" smtClean="0">
                        <a:ln>
                          <a:noFill/>
                        </a:ln>
                        <a:solidFill>
                          <a:srgbClr val="FFFFFF"/>
                        </a:solidFill>
                        <a:effectLst>
                          <a:outerShdw blurRad="38100" dist="38100" dir="2700000" algn="tl">
                            <a:srgbClr val="5F5F5F"/>
                          </a:outerShdw>
                        </a:effectLst>
                        <a:latin typeface="Arial" charset="0"/>
                        <a:ea typeface="ＭＳ Ｐゴシック"/>
                        <a:cs typeface="ＭＳ Ｐゴシック"/>
                      </a:endParaRPr>
                    </a:p>
                  </a:txBody>
                  <a:tcPr marT="45736" marB="4573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773</a:t>
                      </a:r>
                    </a:p>
                  </a:txBody>
                  <a:tcPr marT="45736" marB="4573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14</a:t>
                      </a:r>
                    </a:p>
                  </a:txBody>
                  <a:tcPr marT="45736" marB="45736"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371475">
                <a:tc>
                  <a:txBody>
                    <a:bodyPr/>
                    <a:lstStyle/>
                    <a:p>
                      <a:pPr marL="0" marR="0" lvl="0" indent="0" algn="l" defTabSz="914400" rtl="0" eaLnBrk="1" fontAlgn="base" latinLnBrk="0" hangingPunct="1">
                        <a:lnSpc>
                          <a:spcPct val="70000"/>
                        </a:lnSpc>
                        <a:spcBef>
                          <a:spcPct val="0"/>
                        </a:spcBef>
                        <a:spcAft>
                          <a:spcPct val="0"/>
                        </a:spcAft>
                        <a:buClrTx/>
                        <a:buSzTx/>
                        <a:buFontTx/>
                        <a:buNone/>
                        <a:tabLst/>
                      </a:pPr>
                      <a:r>
                        <a:rPr kumimoji="0" lang="en-US" sz="2600" b="1" i="1" u="sng"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Donor grafts</a:t>
                      </a:r>
                    </a:p>
                  </a:txBody>
                  <a:tcPr marT="45736" marB="4573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0000"/>
                        </a:lnSpc>
                        <a:spcBef>
                          <a:spcPct val="0"/>
                        </a:spcBef>
                        <a:spcAft>
                          <a:spcPct val="0"/>
                        </a:spcAft>
                        <a:buClrTx/>
                        <a:buSzTx/>
                        <a:buFontTx/>
                        <a:buNone/>
                        <a:tabLst/>
                      </a:pPr>
                      <a:endParaRPr kumimoji="0" lang="en-US" sz="2600" b="1" i="0" u="none"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endParaRPr>
                    </a:p>
                  </a:txBody>
                  <a:tcPr marT="45736" marB="4573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0000"/>
                        </a:lnSpc>
                        <a:spcBef>
                          <a:spcPct val="0"/>
                        </a:spcBef>
                        <a:spcAft>
                          <a:spcPct val="0"/>
                        </a:spcAft>
                        <a:buClrTx/>
                        <a:buSzTx/>
                        <a:buFontTx/>
                        <a:buNone/>
                        <a:tabLst/>
                      </a:pPr>
                      <a:endParaRPr kumimoji="0" lang="en-US" sz="2600" b="1" i="0" u="none"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endParaRPr>
                    </a:p>
                  </a:txBody>
                  <a:tcPr marT="45736" marB="45736"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71475">
                <a:tc>
                  <a:txBody>
                    <a:bodyPr/>
                    <a:lstStyle/>
                    <a:p>
                      <a:pPr marL="0" marR="0" lvl="0" indent="0" algn="l" defTabSz="914400" rtl="0" eaLnBrk="1" fontAlgn="base" latinLnBrk="0" hangingPunct="1">
                        <a:lnSpc>
                          <a:spcPct val="7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   Whole cadaveric</a:t>
                      </a:r>
                    </a:p>
                  </a:txBody>
                  <a:tcPr marT="45736" marB="4573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4820</a:t>
                      </a:r>
                    </a:p>
                  </a:txBody>
                  <a:tcPr marT="45736" marB="4573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90.1</a:t>
                      </a:r>
                    </a:p>
                  </a:txBody>
                  <a:tcPr marT="45736" marB="45736"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371475">
                <a:tc>
                  <a:txBody>
                    <a:bodyPr/>
                    <a:lstStyle/>
                    <a:p>
                      <a:pPr marL="0" marR="0" lvl="0" indent="0" algn="l" defTabSz="914400" rtl="0" eaLnBrk="1" fontAlgn="base" latinLnBrk="0" hangingPunct="1">
                        <a:lnSpc>
                          <a:spcPct val="7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   Split cadaveric</a:t>
                      </a:r>
                    </a:p>
                  </a:txBody>
                  <a:tcPr marT="45736" marB="4573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271</a:t>
                      </a:r>
                    </a:p>
                  </a:txBody>
                  <a:tcPr marT="45736" marB="4573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5.1</a:t>
                      </a:r>
                    </a:p>
                  </a:txBody>
                  <a:tcPr marT="45736" marB="45736"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371475">
                <a:tc>
                  <a:txBody>
                    <a:bodyPr/>
                    <a:lstStyle/>
                    <a:p>
                      <a:pPr marL="0" marR="0" lvl="0" indent="0" algn="l" defTabSz="914400" rtl="0" eaLnBrk="1" fontAlgn="base" latinLnBrk="0" hangingPunct="1">
                        <a:lnSpc>
                          <a:spcPct val="70000"/>
                        </a:lnSpc>
                        <a:spcBef>
                          <a:spcPct val="0"/>
                        </a:spcBef>
                        <a:spcAft>
                          <a:spcPct val="0"/>
                        </a:spcAft>
                        <a:buClrTx/>
                        <a:buSzTx/>
                        <a:buFontTx/>
                        <a:buNone/>
                        <a:tabLst/>
                      </a:pPr>
                      <a:r>
                        <a:rPr kumimoji="0" lang="en-US" sz="2800" b="1" i="0" u="none" strike="noStrike" cap="none" normalizeH="0" baseline="0" dirty="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   DCD</a:t>
                      </a:r>
                    </a:p>
                  </a:txBody>
                  <a:tcPr marT="45736" marB="4573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122</a:t>
                      </a:r>
                    </a:p>
                  </a:txBody>
                  <a:tcPr marT="45736" marB="4573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2.3</a:t>
                      </a:r>
                    </a:p>
                  </a:txBody>
                  <a:tcPr marT="45736" marB="45736"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371475">
                <a:tc>
                  <a:txBody>
                    <a:bodyPr/>
                    <a:lstStyle/>
                    <a:p>
                      <a:pPr marL="0" marR="0" lvl="0" indent="0" algn="l" defTabSz="914400" rtl="0" eaLnBrk="1" fontAlgn="base" latinLnBrk="0" hangingPunct="1">
                        <a:lnSpc>
                          <a:spcPct val="7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   Living donor</a:t>
                      </a:r>
                    </a:p>
                  </a:txBody>
                  <a:tcPr marT="45736" marB="4573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103</a:t>
                      </a:r>
                    </a:p>
                  </a:txBody>
                  <a:tcPr marT="45736" marB="4573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1.9</a:t>
                      </a:r>
                    </a:p>
                  </a:txBody>
                  <a:tcPr marT="45736" marB="45736"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r h="371475">
                <a:tc>
                  <a:txBody>
                    <a:bodyPr/>
                    <a:lstStyle/>
                    <a:p>
                      <a:pPr marL="0" marR="0" lvl="0" indent="0" algn="l" defTabSz="914400" rtl="0" eaLnBrk="1" fontAlgn="base" latinLnBrk="0" hangingPunct="1">
                        <a:lnSpc>
                          <a:spcPct val="70000"/>
                        </a:lnSpc>
                        <a:spcBef>
                          <a:spcPct val="0"/>
                        </a:spcBef>
                        <a:spcAft>
                          <a:spcPct val="0"/>
                        </a:spcAft>
                        <a:buClrTx/>
                        <a:buSzTx/>
                        <a:buFontTx/>
                        <a:buNone/>
                        <a:tabLst/>
                      </a:pPr>
                      <a:r>
                        <a:rPr kumimoji="0" lang="en-US" sz="2800" b="1" i="0" u="none" strike="noStrike" cap="none" normalizeH="0" baseline="0" dirty="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   Reduced-size</a:t>
                      </a:r>
                    </a:p>
                  </a:txBody>
                  <a:tcPr marT="45736" marB="4573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31</a:t>
                      </a:r>
                    </a:p>
                  </a:txBody>
                  <a:tcPr marT="45736" marB="4573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0000"/>
                        </a:lnSpc>
                        <a:spcBef>
                          <a:spcPct val="0"/>
                        </a:spcBef>
                        <a:spcAft>
                          <a:spcPct val="0"/>
                        </a:spcAft>
                        <a:buClrTx/>
                        <a:buSzTx/>
                        <a:buFontTx/>
                        <a:buNone/>
                        <a:tabLst/>
                      </a:pPr>
                      <a:r>
                        <a:rPr kumimoji="0" lang="en-US" sz="2800" b="1" i="0" u="none" strike="noStrike" cap="none" normalizeH="0" baseline="0" dirty="0" smtClean="0">
                          <a:ln>
                            <a:noFill/>
                          </a:ln>
                          <a:solidFill>
                            <a:srgbClr val="FFFFFF"/>
                          </a:solidFill>
                          <a:effectLst>
                            <a:outerShdw blurRad="38100" dist="38100" dir="2700000" algn="tl">
                              <a:srgbClr val="5F5F5F"/>
                            </a:outerShdw>
                          </a:effectLst>
                          <a:latin typeface="Arial" charset="0"/>
                          <a:ea typeface="ＭＳ Ｐゴシック"/>
                          <a:cs typeface="ＭＳ Ｐゴシック"/>
                        </a:rPr>
                        <a:t>0.6</a:t>
                      </a:r>
                    </a:p>
                  </a:txBody>
                  <a:tcPr marT="45736" marB="45736"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0"/>
                  </a:ext>
                </a:extLst>
              </a:tr>
            </a:tbl>
          </a:graphicData>
        </a:graphic>
      </p:graphicFrame>
      <p:sp>
        <p:nvSpPr>
          <p:cNvPr id="4"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nvGrpSpPr>
          <p:cNvPr id="17" name="Group 16"/>
          <p:cNvGrpSpPr/>
          <p:nvPr/>
        </p:nvGrpSpPr>
        <p:grpSpPr>
          <a:xfrm>
            <a:off x="0" y="0"/>
            <a:ext cx="9144000" cy="890652"/>
            <a:chOff x="0" y="0"/>
            <a:chExt cx="9144000" cy="890652"/>
          </a:xfrm>
        </p:grpSpPr>
        <p:sp>
          <p:nvSpPr>
            <p:cNvPr id="18" name="Rectangle 17"/>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2" name="TextBox 11"/>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0" name="Picture 9" descr="Geffen UCLA Medicine"/>
          <p:cNvPicPr>
            <a:picLocks noChangeAspect="1" noChangeArrowheads="1"/>
          </p:cNvPicPr>
          <p:nvPr/>
        </p:nvPicPr>
        <p:blipFill>
          <a:blip r:embed="rId2"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itle 8"/>
          <p:cNvSpPr txBox="1">
            <a:spLocks/>
          </p:cNvSpPr>
          <p:nvPr/>
        </p:nvSpPr>
        <p:spPr>
          <a:xfrm>
            <a:off x="0" y="992575"/>
            <a:ext cx="9144000" cy="1143000"/>
          </a:xfrm>
          <a:prstGeom prst="rect">
            <a:avLst/>
          </a:prstGeom>
        </p:spPr>
        <p:txBody>
          <a:bodyPr/>
          <a:lstStyle>
            <a:lvl1pPr algn="ctr" rtl="0" eaLnBrk="0" fontAlgn="base" hangingPunct="0">
              <a:spcBef>
                <a:spcPct val="0"/>
              </a:spcBef>
              <a:spcAft>
                <a:spcPct val="0"/>
              </a:spcAft>
              <a:defRPr sz="3600" b="1" i="1">
                <a:solidFill>
                  <a:srgbClr val="FFFF66"/>
                </a:solidFill>
                <a:latin typeface="+mj-lt"/>
                <a:ea typeface="+mj-ea"/>
                <a:cs typeface="ＭＳ Ｐゴシック" charset="0"/>
              </a:defRPr>
            </a:lvl1pPr>
            <a:lvl2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2pPr>
            <a:lvl3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3pPr>
            <a:lvl4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4pPr>
            <a:lvl5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5pPr>
            <a:lvl6pPr marL="457200" algn="ctr" rtl="0" fontAlgn="base">
              <a:spcBef>
                <a:spcPct val="0"/>
              </a:spcBef>
              <a:spcAft>
                <a:spcPct val="0"/>
              </a:spcAft>
              <a:defRPr sz="3600" b="1" i="1">
                <a:solidFill>
                  <a:srgbClr val="FFFF66"/>
                </a:solidFill>
                <a:latin typeface="Arial" charset="0"/>
                <a:ea typeface="ＭＳ Ｐゴシック" charset="0"/>
              </a:defRPr>
            </a:lvl6pPr>
            <a:lvl7pPr marL="914400" algn="ctr" rtl="0" fontAlgn="base">
              <a:spcBef>
                <a:spcPct val="0"/>
              </a:spcBef>
              <a:spcAft>
                <a:spcPct val="0"/>
              </a:spcAft>
              <a:defRPr sz="3600" b="1" i="1">
                <a:solidFill>
                  <a:srgbClr val="FFFF66"/>
                </a:solidFill>
                <a:latin typeface="Arial" charset="0"/>
                <a:ea typeface="ＭＳ Ｐゴシック" charset="0"/>
              </a:defRPr>
            </a:lvl7pPr>
            <a:lvl8pPr marL="1371600" algn="ctr" rtl="0" fontAlgn="base">
              <a:spcBef>
                <a:spcPct val="0"/>
              </a:spcBef>
              <a:spcAft>
                <a:spcPct val="0"/>
              </a:spcAft>
              <a:defRPr sz="3600" b="1" i="1">
                <a:solidFill>
                  <a:srgbClr val="FFFF66"/>
                </a:solidFill>
                <a:latin typeface="Arial" charset="0"/>
                <a:ea typeface="ＭＳ Ｐゴシック" charset="0"/>
              </a:defRPr>
            </a:lvl8pPr>
            <a:lvl9pPr marL="1828800" algn="ctr" rtl="0" fontAlgn="base">
              <a:spcBef>
                <a:spcPct val="0"/>
              </a:spcBef>
              <a:spcAft>
                <a:spcPct val="0"/>
              </a:spcAft>
              <a:defRPr sz="3600" b="1" i="1">
                <a:solidFill>
                  <a:srgbClr val="FFFF66"/>
                </a:solidFill>
                <a:latin typeface="Arial" charset="0"/>
                <a:ea typeface="ＭＳ Ｐゴシック" charset="0"/>
              </a:defRPr>
            </a:lvl9pPr>
          </a:lstStyle>
          <a:p>
            <a:pPr>
              <a:defRPr/>
            </a:pPr>
            <a:r>
              <a:rPr lang="en-US" sz="3800" i="0" dirty="0" smtClean="0">
                <a:solidFill>
                  <a:srgbClr val="FFFF99"/>
                </a:solidFill>
                <a:effectLst>
                  <a:outerShdw blurRad="38100" dist="38100" dir="2700000" algn="tl">
                    <a:srgbClr val="000000">
                      <a:alpha val="43137"/>
                    </a:srgbClr>
                  </a:outerShdw>
                </a:effectLst>
                <a:ea typeface="+mn-ea"/>
                <a:cs typeface="+mn-cs"/>
              </a:rPr>
              <a:t>Etiology of End-Stage Liver Disease</a:t>
            </a:r>
            <a:endParaRPr lang="en-US" sz="3800" dirty="0">
              <a:solidFill>
                <a:srgbClr val="FFFF99"/>
              </a:solidFill>
              <a:effectLst>
                <a:outerShdw blurRad="38100" dist="38100" dir="2700000" algn="tl">
                  <a:srgbClr val="000000">
                    <a:alpha val="43137"/>
                  </a:srgbClr>
                </a:outerShdw>
              </a:effectLst>
            </a:endParaRPr>
          </a:p>
        </p:txBody>
      </p:sp>
      <p:graphicFrame>
        <p:nvGraphicFramePr>
          <p:cNvPr id="22" name="Chart 21"/>
          <p:cNvGraphicFramePr>
            <a:graphicFrameLocks noGrp="1" noChangeAspect="1"/>
          </p:cNvGraphicFramePr>
          <p:nvPr>
            <p:extLst>
              <p:ext uri="{D42A27DB-BD31-4B8C-83A1-F6EECF244321}">
                <p14:modId xmlns:p14="http://schemas.microsoft.com/office/powerpoint/2010/main" val="3794823083"/>
              </p:ext>
            </p:extLst>
          </p:nvPr>
        </p:nvGraphicFramePr>
        <p:xfrm>
          <a:off x="490847" y="1676400"/>
          <a:ext cx="7384774"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5367650" y="2890650"/>
            <a:ext cx="533400" cy="304800"/>
          </a:xfrm>
          <a:prstGeom prst="rect">
            <a:avLst/>
          </a:prstGeom>
          <a:solidFill>
            <a:schemeClr val="accent2">
              <a:lumMod val="60000"/>
              <a:lumOff val="40000"/>
            </a:schemeClr>
          </a:solidFill>
          <a:ln>
            <a:solidFill>
              <a:schemeClr val="tx1">
                <a:lumMod val="9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Rectangle 23"/>
          <p:cNvSpPr/>
          <p:nvPr/>
        </p:nvSpPr>
        <p:spPr>
          <a:xfrm>
            <a:off x="5367650" y="2422338"/>
            <a:ext cx="533400" cy="304800"/>
          </a:xfrm>
          <a:prstGeom prst="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09" name="TextBox 2"/>
          <p:cNvSpPr txBox="1">
            <a:spLocks noChangeArrowheads="1"/>
          </p:cNvSpPr>
          <p:nvPr/>
        </p:nvSpPr>
        <p:spPr bwMode="auto">
          <a:xfrm>
            <a:off x="5901050" y="2365188"/>
            <a:ext cx="2298700" cy="366712"/>
          </a:xfrm>
          <a:prstGeom prst="rect">
            <a:avLst/>
          </a:prstGeom>
          <a:noFill/>
          <a:ln w="9525">
            <a:noFill/>
            <a:miter lim="800000"/>
            <a:headEnd/>
            <a:tailEnd/>
          </a:ln>
        </p:spPr>
        <p:txBody>
          <a:bodyPr wrap="none">
            <a:spAutoFit/>
          </a:bodyPr>
          <a:lstStyle/>
          <a:p>
            <a:r>
              <a:rPr lang="en-US" b="1">
                <a:solidFill>
                  <a:srgbClr val="FFFFFF"/>
                </a:solidFill>
              </a:rPr>
              <a:t>Malignancy (n=955)</a:t>
            </a:r>
          </a:p>
        </p:txBody>
      </p:sp>
      <p:sp>
        <p:nvSpPr>
          <p:cNvPr id="21510" name="TextBox 25"/>
          <p:cNvSpPr txBox="1">
            <a:spLocks noChangeArrowheads="1"/>
          </p:cNvSpPr>
          <p:nvPr/>
        </p:nvSpPr>
        <p:spPr bwMode="auto">
          <a:xfrm>
            <a:off x="5889175" y="2814450"/>
            <a:ext cx="2794000" cy="366713"/>
          </a:xfrm>
          <a:prstGeom prst="rect">
            <a:avLst/>
          </a:prstGeom>
          <a:noFill/>
          <a:ln w="9525">
            <a:noFill/>
            <a:miter lim="800000"/>
            <a:headEnd/>
            <a:tailEnd/>
          </a:ln>
        </p:spPr>
        <p:txBody>
          <a:bodyPr wrap="none">
            <a:spAutoFit/>
          </a:bodyPr>
          <a:lstStyle/>
          <a:p>
            <a:r>
              <a:rPr lang="en-US" b="1" dirty="0">
                <a:solidFill>
                  <a:srgbClr val="FFFFFF"/>
                </a:solidFill>
              </a:rPr>
              <a:t>No Malignancy (n=3619)</a:t>
            </a:r>
          </a:p>
        </p:txBody>
      </p:sp>
      <p:sp>
        <p:nvSpPr>
          <p:cNvPr id="21511" name="TextBox 23"/>
          <p:cNvSpPr txBox="1">
            <a:spLocks noChangeArrowheads="1"/>
          </p:cNvSpPr>
          <p:nvPr/>
        </p:nvSpPr>
        <p:spPr bwMode="auto">
          <a:xfrm>
            <a:off x="2440523" y="1849250"/>
            <a:ext cx="2646878" cy="584775"/>
          </a:xfrm>
          <a:prstGeom prst="rect">
            <a:avLst/>
          </a:prstGeom>
          <a:noFill/>
          <a:ln w="9525">
            <a:noFill/>
            <a:miter lim="800000"/>
            <a:headEnd/>
            <a:tailEnd/>
          </a:ln>
        </p:spPr>
        <p:txBody>
          <a:bodyPr wrap="none">
            <a:spAutoFit/>
          </a:bodyPr>
          <a:lstStyle/>
          <a:p>
            <a:r>
              <a:rPr lang="en-US" sz="3200" b="1" dirty="0">
                <a:solidFill>
                  <a:srgbClr val="FFFFFF"/>
                </a:solidFill>
              </a:rPr>
              <a:t>Total </a:t>
            </a:r>
            <a:r>
              <a:rPr lang="en-US" sz="3200" b="1" dirty="0" smtClean="0">
                <a:solidFill>
                  <a:srgbClr val="FFFFFF"/>
                </a:solidFill>
              </a:rPr>
              <a:t>n=4942</a:t>
            </a:r>
            <a:endParaRPr lang="en-US" sz="3200" b="1" dirty="0">
              <a:solidFill>
                <a:srgbClr val="FFFFFF"/>
              </a:solidFill>
            </a:endParaRPr>
          </a:p>
        </p:txBody>
      </p:sp>
      <p:sp>
        <p:nvSpPr>
          <p:cNvPr id="9"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nvGrpSpPr>
          <p:cNvPr id="23" name="Group 22"/>
          <p:cNvGrpSpPr/>
          <p:nvPr/>
        </p:nvGrpSpPr>
        <p:grpSpPr>
          <a:xfrm>
            <a:off x="0" y="0"/>
            <a:ext cx="9144000" cy="890652"/>
            <a:chOff x="0" y="0"/>
            <a:chExt cx="9144000" cy="890652"/>
          </a:xfrm>
        </p:grpSpPr>
        <p:sp>
          <p:nvSpPr>
            <p:cNvPr id="26" name="Rectangle 25"/>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8"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b="1" i="1" dirty="0"/>
            </a:p>
          </p:txBody>
        </p:sp>
      </p:grpSp>
      <p:sp>
        <p:nvSpPr>
          <p:cNvPr id="17" name="TextBox 16"/>
          <p:cNvSpPr txBox="1"/>
          <p:nvPr/>
        </p:nvSpPr>
        <p:spPr>
          <a:xfrm>
            <a:off x="889784" y="148881"/>
            <a:ext cx="8265226" cy="523220"/>
          </a:xfrm>
          <a:prstGeom prst="rect">
            <a:avLst/>
          </a:prstGeom>
          <a:noFill/>
        </p:spPr>
        <p:txBody>
          <a:bodyPr wrap="square" rtlCol="0">
            <a:spAutoFit/>
          </a:bodyPr>
          <a:lstStyle/>
          <a:p>
            <a:pPr algn="r"/>
            <a:r>
              <a:rPr lang="en-US" sz="2800" dirty="0" smtClean="0">
                <a:solidFill>
                  <a:schemeClr val="accent2">
                    <a:lumMod val="75000"/>
                  </a:schemeClr>
                </a:solidFill>
              </a:rPr>
              <a:t>50 Years of Liver Transplantation </a:t>
            </a:r>
            <a:endParaRPr lang="en-US" sz="2800" dirty="0">
              <a:solidFill>
                <a:schemeClr val="accent2">
                  <a:lumMod val="75000"/>
                </a:schemeClr>
              </a:solidFill>
            </a:endParaRPr>
          </a:p>
        </p:txBody>
      </p:sp>
      <p:pic>
        <p:nvPicPr>
          <p:cNvPr id="15" name="Picture 14"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hart 3"/>
          <p:cNvGraphicFramePr>
            <a:graphicFrameLocks noGrp="1" noChangeAspect="1"/>
          </p:cNvGraphicFramePr>
          <p:nvPr/>
        </p:nvGraphicFramePr>
        <p:xfrm>
          <a:off x="1266385" y="1562674"/>
          <a:ext cx="6725606"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8"/>
          <p:cNvSpPr txBox="1">
            <a:spLocks/>
          </p:cNvSpPr>
          <p:nvPr/>
        </p:nvSpPr>
        <p:spPr>
          <a:xfrm>
            <a:off x="685800" y="964574"/>
            <a:ext cx="7772400" cy="741399"/>
          </a:xfrm>
          <a:prstGeom prst="rect">
            <a:avLst/>
          </a:prstGeom>
        </p:spPr>
        <p:txBody>
          <a:bodyPr/>
          <a:lstStyle>
            <a:lvl1pPr algn="ctr" rtl="0" eaLnBrk="0" fontAlgn="base" hangingPunct="0">
              <a:spcBef>
                <a:spcPct val="0"/>
              </a:spcBef>
              <a:spcAft>
                <a:spcPct val="0"/>
              </a:spcAft>
              <a:defRPr sz="3600" b="1" i="1">
                <a:solidFill>
                  <a:srgbClr val="FFFF66"/>
                </a:solidFill>
                <a:latin typeface="+mj-lt"/>
                <a:ea typeface="+mj-ea"/>
                <a:cs typeface="ＭＳ Ｐゴシック" charset="0"/>
              </a:defRPr>
            </a:lvl1pPr>
            <a:lvl2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2pPr>
            <a:lvl3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3pPr>
            <a:lvl4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4pPr>
            <a:lvl5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5pPr>
            <a:lvl6pPr marL="457200" algn="ctr" rtl="0" fontAlgn="base">
              <a:spcBef>
                <a:spcPct val="0"/>
              </a:spcBef>
              <a:spcAft>
                <a:spcPct val="0"/>
              </a:spcAft>
              <a:defRPr sz="3600" b="1" i="1">
                <a:solidFill>
                  <a:srgbClr val="FFFF66"/>
                </a:solidFill>
                <a:latin typeface="Arial" charset="0"/>
                <a:ea typeface="ＭＳ Ｐゴシック" charset="0"/>
              </a:defRPr>
            </a:lvl6pPr>
            <a:lvl7pPr marL="914400" algn="ctr" rtl="0" fontAlgn="base">
              <a:spcBef>
                <a:spcPct val="0"/>
              </a:spcBef>
              <a:spcAft>
                <a:spcPct val="0"/>
              </a:spcAft>
              <a:defRPr sz="3600" b="1" i="1">
                <a:solidFill>
                  <a:srgbClr val="FFFF66"/>
                </a:solidFill>
                <a:latin typeface="Arial" charset="0"/>
                <a:ea typeface="ＭＳ Ｐゴシック" charset="0"/>
              </a:defRPr>
            </a:lvl7pPr>
            <a:lvl8pPr marL="1371600" algn="ctr" rtl="0" fontAlgn="base">
              <a:spcBef>
                <a:spcPct val="0"/>
              </a:spcBef>
              <a:spcAft>
                <a:spcPct val="0"/>
              </a:spcAft>
              <a:defRPr sz="3600" b="1" i="1">
                <a:solidFill>
                  <a:srgbClr val="FFFF66"/>
                </a:solidFill>
                <a:latin typeface="Arial" charset="0"/>
                <a:ea typeface="ＭＳ Ｐゴシック" charset="0"/>
              </a:defRPr>
            </a:lvl8pPr>
            <a:lvl9pPr marL="1828800" algn="ctr" rtl="0" fontAlgn="base">
              <a:spcBef>
                <a:spcPct val="0"/>
              </a:spcBef>
              <a:spcAft>
                <a:spcPct val="0"/>
              </a:spcAft>
              <a:defRPr sz="3600" b="1" i="1">
                <a:solidFill>
                  <a:srgbClr val="FFFF66"/>
                </a:solidFill>
                <a:latin typeface="Arial" charset="0"/>
                <a:ea typeface="ＭＳ Ｐゴシック" charset="0"/>
              </a:defRPr>
            </a:lvl9pPr>
          </a:lstStyle>
          <a:p>
            <a:pPr>
              <a:defRPr/>
            </a:pPr>
            <a:r>
              <a:rPr lang="en-US" sz="3800" i="0" dirty="0" smtClean="0">
                <a:solidFill>
                  <a:srgbClr val="FFFF99"/>
                </a:solidFill>
                <a:effectLst>
                  <a:outerShdw blurRad="38100" dist="38100" dir="2700000" algn="tl">
                    <a:srgbClr val="000000">
                      <a:alpha val="43137"/>
                    </a:srgbClr>
                  </a:outerShdw>
                </a:effectLst>
                <a:ea typeface="+mn-ea"/>
                <a:cs typeface="+mn-cs"/>
              </a:rPr>
              <a:t>Survival by Etiology of ESLD</a:t>
            </a:r>
            <a:endParaRPr lang="en-US" sz="3800" dirty="0">
              <a:solidFill>
                <a:srgbClr val="FFFF99"/>
              </a:solidFill>
              <a:effectLst>
                <a:outerShdw blurRad="38100" dist="38100" dir="2700000" algn="tl">
                  <a:srgbClr val="000000">
                    <a:alpha val="43137"/>
                  </a:srgbClr>
                </a:outerShdw>
              </a:effectLst>
            </a:endParaRPr>
          </a:p>
        </p:txBody>
      </p:sp>
      <p:sp>
        <p:nvSpPr>
          <p:cNvPr id="10243" name="TextBox 2"/>
          <p:cNvSpPr txBox="1">
            <a:spLocks noChangeArrowheads="1"/>
          </p:cNvSpPr>
          <p:nvPr/>
        </p:nvSpPr>
        <p:spPr bwMode="auto">
          <a:xfrm rot="-5400000">
            <a:off x="-86519" y="3296444"/>
            <a:ext cx="2239963" cy="523875"/>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800" b="1">
                <a:solidFill>
                  <a:srgbClr val="FFFFFF"/>
                </a:solidFill>
                <a:effectLst>
                  <a:outerShdw blurRad="38100" dist="38100" dir="2700000" algn="tl">
                    <a:srgbClr val="000000">
                      <a:alpha val="43137"/>
                    </a:srgbClr>
                  </a:outerShdw>
                </a:effectLst>
                <a:cs typeface="+mn-cs"/>
              </a:rPr>
              <a:t>Survival (%)</a:t>
            </a:r>
          </a:p>
        </p:txBody>
      </p:sp>
      <p:sp>
        <p:nvSpPr>
          <p:cNvPr id="10244" name="TextBox 4"/>
          <p:cNvSpPr txBox="1">
            <a:spLocks noChangeArrowheads="1"/>
          </p:cNvSpPr>
          <p:nvPr/>
        </p:nvSpPr>
        <p:spPr bwMode="auto">
          <a:xfrm>
            <a:off x="4271139" y="6010519"/>
            <a:ext cx="1155700" cy="523875"/>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800" b="1" dirty="0">
                <a:solidFill>
                  <a:srgbClr val="FFFFFF"/>
                </a:solidFill>
                <a:effectLst>
                  <a:outerShdw blurRad="38100" dist="38100" dir="2700000" algn="tl">
                    <a:srgbClr val="000000">
                      <a:alpha val="43137"/>
                    </a:srgbClr>
                  </a:outerShdw>
                </a:effectLst>
                <a:cs typeface="+mn-cs"/>
              </a:rPr>
              <a:t>Years</a:t>
            </a:r>
          </a:p>
        </p:txBody>
      </p:sp>
      <p:cxnSp>
        <p:nvCxnSpPr>
          <p:cNvPr id="8" name="Straight Connector 7"/>
          <p:cNvCxnSpPr>
            <a:cxnSpLocks noChangeShapeType="1"/>
          </p:cNvCxnSpPr>
          <p:nvPr/>
        </p:nvCxnSpPr>
        <p:spPr bwMode="auto">
          <a:xfrm>
            <a:off x="2381250" y="4267200"/>
            <a:ext cx="571500" cy="0"/>
          </a:xfrm>
          <a:prstGeom prst="line">
            <a:avLst/>
          </a:prstGeom>
          <a:noFill/>
          <a:ln w="76200">
            <a:solidFill>
              <a:srgbClr val="F735A4"/>
            </a:solidFill>
            <a:round/>
            <a:headEnd/>
            <a:tailEnd/>
          </a:ln>
          <a:effectLst>
            <a:outerShdw blurRad="40000" dist="20000" dir="5400000" rotWithShape="0">
              <a:srgbClr val="808080">
                <a:alpha val="37999"/>
              </a:srgbClr>
            </a:outerShdw>
          </a:effectLst>
          <a:extLst/>
        </p:spPr>
      </p:cxnSp>
      <p:cxnSp>
        <p:nvCxnSpPr>
          <p:cNvPr id="9" name="Straight Connector 8"/>
          <p:cNvCxnSpPr>
            <a:cxnSpLocks noChangeShapeType="1"/>
          </p:cNvCxnSpPr>
          <p:nvPr/>
        </p:nvCxnSpPr>
        <p:spPr bwMode="auto">
          <a:xfrm>
            <a:off x="2381250" y="4572000"/>
            <a:ext cx="571500" cy="0"/>
          </a:xfrm>
          <a:prstGeom prst="line">
            <a:avLst/>
          </a:prstGeom>
          <a:noFill/>
          <a:ln w="76200">
            <a:solidFill>
              <a:srgbClr val="008000"/>
            </a:solidFill>
            <a:round/>
            <a:headEnd/>
            <a:tailEnd/>
          </a:ln>
          <a:effectLst>
            <a:outerShdw blurRad="40000" dist="20000" dir="5400000" rotWithShape="0">
              <a:srgbClr val="808080">
                <a:alpha val="37999"/>
              </a:srgbClr>
            </a:outerShdw>
          </a:effectLst>
          <a:extLst/>
        </p:spPr>
      </p:cxnSp>
      <p:cxnSp>
        <p:nvCxnSpPr>
          <p:cNvPr id="10" name="Straight Connector 9"/>
          <p:cNvCxnSpPr>
            <a:cxnSpLocks noChangeShapeType="1"/>
          </p:cNvCxnSpPr>
          <p:nvPr/>
        </p:nvCxnSpPr>
        <p:spPr bwMode="auto">
          <a:xfrm>
            <a:off x="2381250" y="4876800"/>
            <a:ext cx="571500" cy="0"/>
          </a:xfrm>
          <a:prstGeom prst="line">
            <a:avLst/>
          </a:prstGeom>
          <a:noFill/>
          <a:ln w="76200">
            <a:solidFill>
              <a:srgbClr val="99004D"/>
            </a:solidFill>
            <a:round/>
            <a:headEnd/>
            <a:tailEnd/>
          </a:ln>
          <a:effectLst>
            <a:outerShdw blurRad="40000" dist="20000" dir="5400000" rotWithShape="0">
              <a:srgbClr val="808080">
                <a:alpha val="37999"/>
              </a:srgbClr>
            </a:outerShdw>
          </a:effectLst>
          <a:extLst/>
        </p:spPr>
      </p:cxnSp>
      <p:cxnSp>
        <p:nvCxnSpPr>
          <p:cNvPr id="11" name="Straight Connector 10"/>
          <p:cNvCxnSpPr>
            <a:cxnSpLocks noChangeShapeType="1"/>
          </p:cNvCxnSpPr>
          <p:nvPr/>
        </p:nvCxnSpPr>
        <p:spPr bwMode="auto">
          <a:xfrm>
            <a:off x="2381250" y="5181600"/>
            <a:ext cx="571500" cy="0"/>
          </a:xfrm>
          <a:prstGeom prst="line">
            <a:avLst/>
          </a:prstGeom>
          <a:noFill/>
          <a:ln w="76200">
            <a:solidFill>
              <a:srgbClr val="3366FF"/>
            </a:solidFill>
            <a:round/>
            <a:headEnd/>
            <a:tailEnd/>
          </a:ln>
          <a:effectLst>
            <a:outerShdw blurRad="40000" dist="20000" dir="5400000" rotWithShape="0">
              <a:srgbClr val="808080">
                <a:alpha val="37999"/>
              </a:srgbClr>
            </a:outerShdw>
          </a:effectLst>
          <a:extLst/>
        </p:spPr>
      </p:cxnSp>
      <p:cxnSp>
        <p:nvCxnSpPr>
          <p:cNvPr id="12" name="Straight Connector 11"/>
          <p:cNvCxnSpPr>
            <a:cxnSpLocks noChangeShapeType="1"/>
          </p:cNvCxnSpPr>
          <p:nvPr/>
        </p:nvCxnSpPr>
        <p:spPr bwMode="auto">
          <a:xfrm>
            <a:off x="5181600" y="4267200"/>
            <a:ext cx="573088" cy="0"/>
          </a:xfrm>
          <a:prstGeom prst="line">
            <a:avLst/>
          </a:prstGeom>
          <a:noFill/>
          <a:ln w="76200">
            <a:solidFill>
              <a:srgbClr val="00C500"/>
            </a:solidFill>
            <a:round/>
            <a:headEnd/>
            <a:tailEnd/>
          </a:ln>
          <a:effectLst>
            <a:outerShdw blurRad="40000" dist="20000" dir="5400000" rotWithShape="0">
              <a:srgbClr val="808080">
                <a:alpha val="37999"/>
              </a:srgbClr>
            </a:outerShdw>
          </a:effectLst>
          <a:extLst/>
        </p:spPr>
      </p:cxnSp>
      <p:cxnSp>
        <p:nvCxnSpPr>
          <p:cNvPr id="13" name="Straight Connector 12"/>
          <p:cNvCxnSpPr>
            <a:cxnSpLocks noChangeShapeType="1"/>
          </p:cNvCxnSpPr>
          <p:nvPr/>
        </p:nvCxnSpPr>
        <p:spPr bwMode="auto">
          <a:xfrm>
            <a:off x="5181600" y="4572000"/>
            <a:ext cx="573088" cy="0"/>
          </a:xfrm>
          <a:prstGeom prst="line">
            <a:avLst/>
          </a:prstGeom>
          <a:noFill/>
          <a:ln w="76200">
            <a:solidFill>
              <a:srgbClr val="FFFFFF"/>
            </a:solidFill>
            <a:round/>
            <a:headEnd/>
            <a:tailEnd/>
          </a:ln>
          <a:effectLst>
            <a:outerShdw blurRad="40000" dist="20000" dir="5400000" rotWithShape="0">
              <a:srgbClr val="808080">
                <a:alpha val="37999"/>
              </a:srgbClr>
            </a:outerShdw>
          </a:effectLst>
          <a:extLst/>
        </p:spPr>
      </p:cxnSp>
      <p:cxnSp>
        <p:nvCxnSpPr>
          <p:cNvPr id="14" name="Straight Connector 13"/>
          <p:cNvCxnSpPr>
            <a:cxnSpLocks noChangeShapeType="1"/>
          </p:cNvCxnSpPr>
          <p:nvPr/>
        </p:nvCxnSpPr>
        <p:spPr bwMode="auto">
          <a:xfrm>
            <a:off x="5181600" y="4876800"/>
            <a:ext cx="573088" cy="0"/>
          </a:xfrm>
          <a:prstGeom prst="line">
            <a:avLst/>
          </a:prstGeom>
          <a:noFill/>
          <a:ln w="76200">
            <a:solidFill>
              <a:srgbClr val="FF6600"/>
            </a:solidFill>
            <a:round/>
            <a:headEnd/>
            <a:tailEnd/>
          </a:ln>
          <a:effectLst>
            <a:outerShdw blurRad="40000" dist="20000" dir="5400000" rotWithShape="0">
              <a:srgbClr val="808080">
                <a:alpha val="37999"/>
              </a:srgbClr>
            </a:outerShdw>
          </a:effectLst>
          <a:extLst/>
        </p:spPr>
      </p:cxnSp>
      <p:cxnSp>
        <p:nvCxnSpPr>
          <p:cNvPr id="15" name="Straight Connector 14"/>
          <p:cNvCxnSpPr>
            <a:cxnSpLocks noChangeShapeType="1"/>
          </p:cNvCxnSpPr>
          <p:nvPr/>
        </p:nvCxnSpPr>
        <p:spPr bwMode="auto">
          <a:xfrm>
            <a:off x="5181600" y="5181600"/>
            <a:ext cx="573088" cy="0"/>
          </a:xfrm>
          <a:prstGeom prst="line">
            <a:avLst/>
          </a:prstGeom>
          <a:noFill/>
          <a:ln w="76200">
            <a:solidFill>
              <a:srgbClr val="FFFF00"/>
            </a:solidFill>
            <a:round/>
            <a:headEnd/>
            <a:tailEnd/>
          </a:ln>
          <a:effectLst>
            <a:outerShdw blurRad="40000" dist="20000" dir="5400000" rotWithShape="0">
              <a:srgbClr val="808080">
                <a:alpha val="37999"/>
              </a:srgbClr>
            </a:outerShdw>
          </a:effectLst>
          <a:extLst/>
        </p:spPr>
      </p:cxnSp>
      <p:sp>
        <p:nvSpPr>
          <p:cNvPr id="10253" name="TextBox 22"/>
          <p:cNvSpPr txBox="1">
            <a:spLocks noChangeArrowheads="1"/>
          </p:cNvSpPr>
          <p:nvPr/>
        </p:nvSpPr>
        <p:spPr bwMode="auto">
          <a:xfrm>
            <a:off x="2971800" y="4038600"/>
            <a:ext cx="1724025" cy="400050"/>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000">
                <a:solidFill>
                  <a:srgbClr val="FFFFFF"/>
                </a:solidFill>
                <a:effectLst>
                  <a:outerShdw blurRad="38100" dist="38100" dir="2700000" algn="tl">
                    <a:srgbClr val="000000">
                      <a:alpha val="43137"/>
                    </a:srgbClr>
                  </a:outerShdw>
                </a:effectLst>
                <a:cs typeface="+mn-cs"/>
              </a:rPr>
              <a:t>Biliary atresia</a:t>
            </a:r>
          </a:p>
        </p:txBody>
      </p:sp>
      <p:sp>
        <p:nvSpPr>
          <p:cNvPr id="10254" name="TextBox 23"/>
          <p:cNvSpPr txBox="1">
            <a:spLocks noChangeArrowheads="1"/>
          </p:cNvSpPr>
          <p:nvPr/>
        </p:nvSpPr>
        <p:spPr bwMode="auto">
          <a:xfrm>
            <a:off x="2971800" y="4343400"/>
            <a:ext cx="712788" cy="400050"/>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000">
                <a:solidFill>
                  <a:srgbClr val="FFFFFF"/>
                </a:solidFill>
                <a:effectLst>
                  <a:outerShdw blurRad="38100" dist="38100" dir="2700000" algn="tl">
                    <a:srgbClr val="000000">
                      <a:alpha val="43137"/>
                    </a:srgbClr>
                  </a:outerShdw>
                </a:effectLst>
                <a:cs typeface="+mn-cs"/>
              </a:rPr>
              <a:t>PSC</a:t>
            </a:r>
          </a:p>
        </p:txBody>
      </p:sp>
      <p:sp>
        <p:nvSpPr>
          <p:cNvPr id="10255" name="TextBox 24"/>
          <p:cNvSpPr txBox="1">
            <a:spLocks noChangeArrowheads="1"/>
          </p:cNvSpPr>
          <p:nvPr/>
        </p:nvSpPr>
        <p:spPr bwMode="auto">
          <a:xfrm>
            <a:off x="2971800" y="4648200"/>
            <a:ext cx="712788" cy="400050"/>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000">
                <a:solidFill>
                  <a:srgbClr val="FFFFFF"/>
                </a:solidFill>
                <a:effectLst>
                  <a:outerShdw blurRad="38100" dist="38100" dir="2700000" algn="tl">
                    <a:srgbClr val="000000">
                      <a:alpha val="43137"/>
                    </a:srgbClr>
                  </a:outerShdw>
                </a:effectLst>
                <a:cs typeface="+mn-cs"/>
              </a:rPr>
              <a:t>PBC</a:t>
            </a:r>
          </a:p>
        </p:txBody>
      </p:sp>
      <p:sp>
        <p:nvSpPr>
          <p:cNvPr id="10256" name="TextBox 25"/>
          <p:cNvSpPr txBox="1">
            <a:spLocks noChangeArrowheads="1"/>
          </p:cNvSpPr>
          <p:nvPr/>
        </p:nvSpPr>
        <p:spPr bwMode="auto">
          <a:xfrm>
            <a:off x="2971800" y="4953000"/>
            <a:ext cx="1038225" cy="400050"/>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000">
                <a:solidFill>
                  <a:srgbClr val="FFFFFF"/>
                </a:solidFill>
                <a:effectLst>
                  <a:outerShdw blurRad="38100" dist="38100" dir="2700000" algn="tl">
                    <a:srgbClr val="000000">
                      <a:alpha val="43137"/>
                    </a:srgbClr>
                  </a:outerShdw>
                </a:effectLst>
                <a:cs typeface="+mn-cs"/>
              </a:rPr>
              <a:t>Alcohol</a:t>
            </a:r>
          </a:p>
        </p:txBody>
      </p:sp>
      <p:sp>
        <p:nvSpPr>
          <p:cNvPr id="10257" name="TextBox 26"/>
          <p:cNvSpPr txBox="1">
            <a:spLocks noChangeArrowheads="1"/>
          </p:cNvSpPr>
          <p:nvPr/>
        </p:nvSpPr>
        <p:spPr bwMode="auto">
          <a:xfrm>
            <a:off x="5781675" y="4038600"/>
            <a:ext cx="896938" cy="400050"/>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000">
                <a:solidFill>
                  <a:srgbClr val="FFFFFF"/>
                </a:solidFill>
                <a:effectLst>
                  <a:outerShdw blurRad="38100" dist="38100" dir="2700000" algn="tl">
                    <a:srgbClr val="000000">
                      <a:alpha val="43137"/>
                    </a:srgbClr>
                  </a:outerShdw>
                </a:effectLst>
                <a:cs typeface="+mn-cs"/>
              </a:rPr>
              <a:t>NASH</a:t>
            </a:r>
          </a:p>
        </p:txBody>
      </p:sp>
      <p:sp>
        <p:nvSpPr>
          <p:cNvPr id="10258" name="TextBox 27"/>
          <p:cNvSpPr txBox="1">
            <a:spLocks noChangeArrowheads="1"/>
          </p:cNvSpPr>
          <p:nvPr/>
        </p:nvSpPr>
        <p:spPr bwMode="auto">
          <a:xfrm>
            <a:off x="5781675" y="4343400"/>
            <a:ext cx="1425575" cy="400050"/>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000">
                <a:solidFill>
                  <a:srgbClr val="FFFFFF"/>
                </a:solidFill>
                <a:effectLst>
                  <a:outerShdw blurRad="38100" dist="38100" dir="2700000" algn="tl">
                    <a:srgbClr val="000000">
                      <a:alpha val="43137"/>
                    </a:srgbClr>
                  </a:outerShdw>
                </a:effectLst>
                <a:cs typeface="+mn-cs"/>
              </a:rPr>
              <a:t>Hepatitis B</a:t>
            </a:r>
          </a:p>
        </p:txBody>
      </p:sp>
      <p:sp>
        <p:nvSpPr>
          <p:cNvPr id="10259" name="TextBox 28"/>
          <p:cNvSpPr txBox="1">
            <a:spLocks noChangeArrowheads="1"/>
          </p:cNvSpPr>
          <p:nvPr/>
        </p:nvSpPr>
        <p:spPr bwMode="auto">
          <a:xfrm>
            <a:off x="5781675" y="4648200"/>
            <a:ext cx="735013" cy="400050"/>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000">
                <a:solidFill>
                  <a:srgbClr val="FFFFFF"/>
                </a:solidFill>
                <a:effectLst>
                  <a:outerShdw blurRad="38100" dist="38100" dir="2700000" algn="tl">
                    <a:srgbClr val="000000">
                      <a:alpha val="43137"/>
                    </a:srgbClr>
                  </a:outerShdw>
                </a:effectLst>
                <a:cs typeface="+mn-cs"/>
              </a:rPr>
              <a:t>HCV</a:t>
            </a:r>
          </a:p>
        </p:txBody>
      </p:sp>
      <p:sp>
        <p:nvSpPr>
          <p:cNvPr id="10260" name="TextBox 29"/>
          <p:cNvSpPr txBox="1">
            <a:spLocks noChangeArrowheads="1"/>
          </p:cNvSpPr>
          <p:nvPr/>
        </p:nvSpPr>
        <p:spPr bwMode="auto">
          <a:xfrm>
            <a:off x="5781675" y="4953000"/>
            <a:ext cx="1481138" cy="400050"/>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000">
                <a:solidFill>
                  <a:srgbClr val="FFFFFF"/>
                </a:solidFill>
                <a:effectLst>
                  <a:outerShdw blurRad="38100" dist="38100" dir="2700000" algn="tl">
                    <a:srgbClr val="000000">
                      <a:alpha val="43137"/>
                    </a:srgbClr>
                  </a:outerShdw>
                </a:effectLst>
                <a:cs typeface="+mn-cs"/>
              </a:rPr>
              <a:t>Malignancy</a:t>
            </a:r>
          </a:p>
        </p:txBody>
      </p:sp>
      <p:sp>
        <p:nvSpPr>
          <p:cNvPr id="11268" name="TextBox 7"/>
          <p:cNvSpPr txBox="1">
            <a:spLocks noChangeArrowheads="1"/>
          </p:cNvSpPr>
          <p:nvPr/>
        </p:nvSpPr>
        <p:spPr bwMode="auto">
          <a:xfrm>
            <a:off x="6754813" y="2133600"/>
            <a:ext cx="1322387" cy="519113"/>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800" b="1" i="1" dirty="0">
                <a:solidFill>
                  <a:srgbClr val="FFFF99"/>
                </a:solidFill>
                <a:effectLst>
                  <a:outerShdw blurRad="38100" dist="38100" dir="2700000" algn="tl">
                    <a:srgbClr val="000000">
                      <a:alpha val="43137"/>
                    </a:srgbClr>
                  </a:outerShdw>
                </a:effectLst>
                <a:cs typeface="+mn-cs"/>
              </a:rPr>
              <a:t>P</a:t>
            </a:r>
            <a:r>
              <a:rPr lang="en-US" sz="2800" b="1" dirty="0" smtClean="0">
                <a:solidFill>
                  <a:srgbClr val="FFFF99"/>
                </a:solidFill>
                <a:effectLst>
                  <a:outerShdw blurRad="38100" dist="38100" dir="2700000" algn="tl">
                    <a:srgbClr val="000000">
                      <a:alpha val="43137"/>
                    </a:srgbClr>
                  </a:outerShdw>
                </a:effectLst>
                <a:cs typeface="+mn-cs"/>
              </a:rPr>
              <a:t>&lt;.</a:t>
            </a:r>
            <a:r>
              <a:rPr lang="en-US" sz="2800" b="1" dirty="0">
                <a:solidFill>
                  <a:srgbClr val="FFFF99"/>
                </a:solidFill>
                <a:effectLst>
                  <a:outerShdw blurRad="38100" dist="38100" dir="2700000" algn="tl">
                    <a:srgbClr val="000000">
                      <a:alpha val="43137"/>
                    </a:srgbClr>
                  </a:outerShdw>
                </a:effectLst>
                <a:cs typeface="+mn-cs"/>
              </a:rPr>
              <a:t>001</a:t>
            </a:r>
          </a:p>
        </p:txBody>
      </p:sp>
      <p:sp>
        <p:nvSpPr>
          <p:cNvPr id="23"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sp>
        <p:nvSpPr>
          <p:cNvPr id="27"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nvGrpSpPr>
          <p:cNvPr id="31" name="Group 30"/>
          <p:cNvGrpSpPr/>
          <p:nvPr/>
        </p:nvGrpSpPr>
        <p:grpSpPr>
          <a:xfrm>
            <a:off x="0" y="0"/>
            <a:ext cx="9144000" cy="890652"/>
            <a:chOff x="0" y="0"/>
            <a:chExt cx="9144000" cy="890652"/>
          </a:xfrm>
        </p:grpSpPr>
        <p:sp>
          <p:nvSpPr>
            <p:cNvPr id="32" name="Rectangle 31"/>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4"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36" name="TextBox 35"/>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30" name="Picture 29"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Chart 1"/>
          <p:cNvGraphicFramePr>
            <a:graphicFrameLocks noGrp="1" noChangeAspect="1"/>
          </p:cNvGraphicFramePr>
          <p:nvPr>
            <p:extLst>
              <p:ext uri="{D42A27DB-BD31-4B8C-83A1-F6EECF244321}">
                <p14:modId xmlns:p14="http://schemas.microsoft.com/office/powerpoint/2010/main" val="2523682038"/>
              </p:ext>
            </p:extLst>
          </p:nvPr>
        </p:nvGraphicFramePr>
        <p:xfrm>
          <a:off x="1278260" y="1455796"/>
          <a:ext cx="6725606"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12290" name="TextBox 2"/>
          <p:cNvSpPr txBox="1">
            <a:spLocks noChangeArrowheads="1"/>
          </p:cNvSpPr>
          <p:nvPr/>
        </p:nvSpPr>
        <p:spPr bwMode="auto">
          <a:xfrm rot="-5400000">
            <a:off x="-86519" y="3296444"/>
            <a:ext cx="2239963" cy="523875"/>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800" b="1">
                <a:solidFill>
                  <a:srgbClr val="FFFFFF"/>
                </a:solidFill>
                <a:effectLst>
                  <a:outerShdw blurRad="38100" dist="38100" dir="2700000" algn="tl">
                    <a:srgbClr val="000000">
                      <a:alpha val="43137"/>
                    </a:srgbClr>
                  </a:outerShdw>
                </a:effectLst>
                <a:cs typeface="+mn-cs"/>
              </a:rPr>
              <a:t>Survival (%)</a:t>
            </a:r>
          </a:p>
        </p:txBody>
      </p:sp>
      <p:sp>
        <p:nvSpPr>
          <p:cNvPr id="12291" name="TextBox 3"/>
          <p:cNvSpPr txBox="1">
            <a:spLocks noChangeArrowheads="1"/>
          </p:cNvSpPr>
          <p:nvPr/>
        </p:nvSpPr>
        <p:spPr bwMode="auto">
          <a:xfrm>
            <a:off x="4271139" y="5974897"/>
            <a:ext cx="1155700" cy="523875"/>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800" b="1" dirty="0">
                <a:solidFill>
                  <a:srgbClr val="FFFFFF"/>
                </a:solidFill>
                <a:effectLst>
                  <a:outerShdw blurRad="38100" dist="38100" dir="2700000" algn="tl">
                    <a:srgbClr val="000000">
                      <a:alpha val="43137"/>
                    </a:srgbClr>
                  </a:outerShdw>
                </a:effectLst>
                <a:cs typeface="+mn-cs"/>
              </a:rPr>
              <a:t>Years</a:t>
            </a:r>
          </a:p>
        </p:txBody>
      </p:sp>
      <p:sp>
        <p:nvSpPr>
          <p:cNvPr id="12292" name="TextBox 5"/>
          <p:cNvSpPr txBox="1">
            <a:spLocks noChangeArrowheads="1"/>
          </p:cNvSpPr>
          <p:nvPr/>
        </p:nvSpPr>
        <p:spPr bwMode="auto">
          <a:xfrm>
            <a:off x="6934200" y="2248384"/>
            <a:ext cx="1701800" cy="523875"/>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800" b="1" dirty="0">
                <a:solidFill>
                  <a:srgbClr val="FFFF99"/>
                </a:solidFill>
                <a:effectLst>
                  <a:outerShdw blurRad="38100" dist="38100" dir="2700000" algn="tl">
                    <a:srgbClr val="000000">
                      <a:alpha val="43137"/>
                    </a:srgbClr>
                  </a:outerShdw>
                </a:effectLst>
                <a:cs typeface="+mn-cs"/>
              </a:rPr>
              <a:t>Pediatric</a:t>
            </a:r>
          </a:p>
        </p:txBody>
      </p:sp>
      <p:sp>
        <p:nvSpPr>
          <p:cNvPr id="12293" name="TextBox 6"/>
          <p:cNvSpPr txBox="1">
            <a:spLocks noChangeArrowheads="1"/>
          </p:cNvSpPr>
          <p:nvPr/>
        </p:nvSpPr>
        <p:spPr bwMode="auto">
          <a:xfrm>
            <a:off x="6934200" y="3094067"/>
            <a:ext cx="1103312" cy="522287"/>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800" b="1" dirty="0">
                <a:solidFill>
                  <a:srgbClr val="FFFF99"/>
                </a:solidFill>
                <a:effectLst>
                  <a:outerShdw blurRad="38100" dist="38100" dir="2700000" algn="tl">
                    <a:srgbClr val="000000">
                      <a:alpha val="43137"/>
                    </a:srgbClr>
                  </a:outerShdw>
                </a:effectLst>
                <a:cs typeface="+mn-cs"/>
              </a:rPr>
              <a:t>Adult</a:t>
            </a:r>
          </a:p>
        </p:txBody>
      </p:sp>
      <p:sp>
        <p:nvSpPr>
          <p:cNvPr id="12294" name="TextBox 7"/>
          <p:cNvSpPr txBox="1">
            <a:spLocks noChangeArrowheads="1"/>
          </p:cNvSpPr>
          <p:nvPr/>
        </p:nvSpPr>
        <p:spPr bwMode="auto">
          <a:xfrm>
            <a:off x="6934200" y="4038600"/>
            <a:ext cx="1520825" cy="519113"/>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800" b="1" i="1" dirty="0">
                <a:solidFill>
                  <a:srgbClr val="FFFF99"/>
                </a:solidFill>
                <a:effectLst>
                  <a:outerShdw blurRad="38100" dist="38100" dir="2700000" algn="tl">
                    <a:srgbClr val="000000">
                      <a:alpha val="43137"/>
                    </a:srgbClr>
                  </a:outerShdw>
                </a:effectLst>
                <a:cs typeface="+mn-cs"/>
              </a:rPr>
              <a:t>P</a:t>
            </a:r>
            <a:r>
              <a:rPr lang="en-US" sz="2800" b="1" dirty="0">
                <a:solidFill>
                  <a:srgbClr val="FFFF99"/>
                </a:solidFill>
                <a:effectLst>
                  <a:outerShdw blurRad="38100" dist="38100" dir="2700000" algn="tl">
                    <a:srgbClr val="000000">
                      <a:alpha val="43137"/>
                    </a:srgbClr>
                  </a:outerShdw>
                </a:effectLst>
                <a:cs typeface="+mn-cs"/>
              </a:rPr>
              <a:t>&lt;0.001</a:t>
            </a:r>
          </a:p>
        </p:txBody>
      </p:sp>
      <p:sp>
        <p:nvSpPr>
          <p:cNvPr id="11" name="Title 8"/>
          <p:cNvSpPr txBox="1">
            <a:spLocks/>
          </p:cNvSpPr>
          <p:nvPr/>
        </p:nvSpPr>
        <p:spPr>
          <a:xfrm>
            <a:off x="685800" y="945076"/>
            <a:ext cx="7772400" cy="1143000"/>
          </a:xfrm>
          <a:prstGeom prst="rect">
            <a:avLst/>
          </a:prstGeom>
        </p:spPr>
        <p:txBody>
          <a:bodyPr/>
          <a:lstStyle>
            <a:lvl1pPr algn="ctr" rtl="0" eaLnBrk="0" fontAlgn="base" hangingPunct="0">
              <a:spcBef>
                <a:spcPct val="0"/>
              </a:spcBef>
              <a:spcAft>
                <a:spcPct val="0"/>
              </a:spcAft>
              <a:defRPr sz="3600" b="1" i="1">
                <a:solidFill>
                  <a:srgbClr val="FFFF66"/>
                </a:solidFill>
                <a:latin typeface="+mj-lt"/>
                <a:ea typeface="+mj-ea"/>
                <a:cs typeface="ＭＳ Ｐゴシック" charset="0"/>
              </a:defRPr>
            </a:lvl1pPr>
            <a:lvl2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2pPr>
            <a:lvl3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3pPr>
            <a:lvl4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4pPr>
            <a:lvl5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5pPr>
            <a:lvl6pPr marL="457200" algn="ctr" rtl="0" fontAlgn="base">
              <a:spcBef>
                <a:spcPct val="0"/>
              </a:spcBef>
              <a:spcAft>
                <a:spcPct val="0"/>
              </a:spcAft>
              <a:defRPr sz="3600" b="1" i="1">
                <a:solidFill>
                  <a:srgbClr val="FFFF66"/>
                </a:solidFill>
                <a:latin typeface="Arial" charset="0"/>
                <a:ea typeface="ＭＳ Ｐゴシック" charset="0"/>
              </a:defRPr>
            </a:lvl6pPr>
            <a:lvl7pPr marL="914400" algn="ctr" rtl="0" fontAlgn="base">
              <a:spcBef>
                <a:spcPct val="0"/>
              </a:spcBef>
              <a:spcAft>
                <a:spcPct val="0"/>
              </a:spcAft>
              <a:defRPr sz="3600" b="1" i="1">
                <a:solidFill>
                  <a:srgbClr val="FFFF66"/>
                </a:solidFill>
                <a:latin typeface="Arial" charset="0"/>
                <a:ea typeface="ＭＳ Ｐゴシック" charset="0"/>
              </a:defRPr>
            </a:lvl7pPr>
            <a:lvl8pPr marL="1371600" algn="ctr" rtl="0" fontAlgn="base">
              <a:spcBef>
                <a:spcPct val="0"/>
              </a:spcBef>
              <a:spcAft>
                <a:spcPct val="0"/>
              </a:spcAft>
              <a:defRPr sz="3600" b="1" i="1">
                <a:solidFill>
                  <a:srgbClr val="FFFF66"/>
                </a:solidFill>
                <a:latin typeface="Arial" charset="0"/>
                <a:ea typeface="ＭＳ Ｐゴシック" charset="0"/>
              </a:defRPr>
            </a:lvl8pPr>
            <a:lvl9pPr marL="1828800" algn="ctr" rtl="0" fontAlgn="base">
              <a:spcBef>
                <a:spcPct val="0"/>
              </a:spcBef>
              <a:spcAft>
                <a:spcPct val="0"/>
              </a:spcAft>
              <a:defRPr sz="3600" b="1" i="1">
                <a:solidFill>
                  <a:srgbClr val="FFFF66"/>
                </a:solidFill>
                <a:latin typeface="Arial" charset="0"/>
                <a:ea typeface="ＭＳ Ｐゴシック" charset="0"/>
              </a:defRPr>
            </a:lvl9pPr>
          </a:lstStyle>
          <a:p>
            <a:pPr>
              <a:defRPr/>
            </a:pPr>
            <a:r>
              <a:rPr lang="en-US" sz="3800" i="0" dirty="0" smtClean="0">
                <a:solidFill>
                  <a:srgbClr val="FFFF99"/>
                </a:solidFill>
                <a:effectLst>
                  <a:outerShdw blurRad="38100" dist="38100" dir="2700000" algn="tl">
                    <a:srgbClr val="000000">
                      <a:alpha val="43137"/>
                    </a:srgbClr>
                  </a:outerShdw>
                </a:effectLst>
                <a:ea typeface="+mn-ea"/>
                <a:cs typeface="+mn-cs"/>
              </a:rPr>
              <a:t>Long-Term Survival</a:t>
            </a:r>
            <a:endParaRPr lang="en-US" sz="3800" dirty="0">
              <a:solidFill>
                <a:srgbClr val="FFFF99"/>
              </a:solidFill>
              <a:effectLst>
                <a:outerShdw blurRad="38100" dist="38100" dir="2700000" algn="tl">
                  <a:srgbClr val="000000">
                    <a:alpha val="43137"/>
                  </a:srgbClr>
                </a:outerShdw>
              </a:effectLst>
            </a:endParaRPr>
          </a:p>
        </p:txBody>
      </p:sp>
      <p:sp>
        <p:nvSpPr>
          <p:cNvPr id="10"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sp>
        <p:nvSpPr>
          <p:cNvPr id="15"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nvGrpSpPr>
          <p:cNvPr id="17" name="Group 16"/>
          <p:cNvGrpSpPr/>
          <p:nvPr/>
        </p:nvGrpSpPr>
        <p:grpSpPr>
          <a:xfrm>
            <a:off x="0" y="0"/>
            <a:ext cx="9144000" cy="890652"/>
            <a:chOff x="0" y="0"/>
            <a:chExt cx="9144000" cy="890652"/>
          </a:xfrm>
        </p:grpSpPr>
        <p:sp>
          <p:nvSpPr>
            <p:cNvPr id="19" name="Rectangle 18"/>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23" name="TextBox 22"/>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6" name="Picture 15"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8"/>
          <p:cNvSpPr txBox="1">
            <a:spLocks/>
          </p:cNvSpPr>
          <p:nvPr/>
        </p:nvSpPr>
        <p:spPr>
          <a:xfrm>
            <a:off x="76200" y="1072488"/>
            <a:ext cx="8991600" cy="1143000"/>
          </a:xfrm>
          <a:prstGeom prst="rect">
            <a:avLst/>
          </a:prstGeom>
        </p:spPr>
        <p:txBody>
          <a:bodyPr/>
          <a:lstStyle/>
          <a:p>
            <a:pPr algn="ctr">
              <a:defRPr/>
            </a:pPr>
            <a:r>
              <a:rPr lang="en-US" sz="3800" b="1" dirty="0">
                <a:solidFill>
                  <a:srgbClr val="FFFF99"/>
                </a:solidFill>
                <a:effectLst>
                  <a:outerShdw blurRad="38100" dist="38100" dir="2700000" algn="tl">
                    <a:srgbClr val="000000">
                      <a:alpha val="43137"/>
                    </a:srgbClr>
                  </a:outerShdw>
                </a:effectLst>
              </a:rPr>
              <a:t>Model for End-Stage Liver Disease</a:t>
            </a:r>
          </a:p>
        </p:txBody>
      </p:sp>
      <p:sp>
        <p:nvSpPr>
          <p:cNvPr id="13314" name="Content Placeholder 5"/>
          <p:cNvSpPr>
            <a:spLocks noGrp="1"/>
          </p:cNvSpPr>
          <p:nvPr>
            <p:ph idx="4294967295"/>
          </p:nvPr>
        </p:nvSpPr>
        <p:spPr>
          <a:xfrm>
            <a:off x="1524000" y="1752600"/>
            <a:ext cx="6934200" cy="4114800"/>
          </a:xfrm>
        </p:spPr>
        <p:txBody>
          <a:bodyPr/>
          <a:lstStyle/>
          <a:p>
            <a:pPr>
              <a:lnSpc>
                <a:spcPct val="200000"/>
              </a:lnSpc>
              <a:buClr>
                <a:srgbClr val="FF9900"/>
              </a:buClr>
              <a:defRPr/>
            </a:pPr>
            <a:r>
              <a:rPr lang="en-US" dirty="0">
                <a:effectLst>
                  <a:outerShdw blurRad="38100" dist="38100" dir="2700000" algn="tl">
                    <a:srgbClr val="000000">
                      <a:alpha val="43137"/>
                    </a:srgbClr>
                  </a:outerShdw>
                </a:effectLst>
                <a:cs typeface="ＭＳ Ｐゴシック"/>
              </a:rPr>
              <a:t>Adopted in 2002 </a:t>
            </a:r>
          </a:p>
          <a:p>
            <a:pPr>
              <a:lnSpc>
                <a:spcPct val="200000"/>
              </a:lnSpc>
              <a:buClr>
                <a:srgbClr val="FF9900"/>
              </a:buClr>
              <a:defRPr/>
            </a:pPr>
            <a:r>
              <a:rPr lang="en-US" dirty="0" smtClean="0">
                <a:effectLst>
                  <a:outerShdw blurRad="38100" dist="38100" dir="2700000" algn="tl">
                    <a:srgbClr val="000000">
                      <a:alpha val="43137"/>
                    </a:srgbClr>
                  </a:outerShdw>
                </a:effectLst>
                <a:cs typeface="ＭＳ Ｐゴシック"/>
              </a:rPr>
              <a:t>Predicts wait-list mortality	</a:t>
            </a:r>
          </a:p>
          <a:p>
            <a:pPr>
              <a:lnSpc>
                <a:spcPct val="200000"/>
              </a:lnSpc>
              <a:buClr>
                <a:srgbClr val="FF9900"/>
              </a:buClr>
              <a:defRPr/>
            </a:pPr>
            <a:r>
              <a:rPr lang="en-US" dirty="0" smtClean="0">
                <a:effectLst>
                  <a:outerShdw blurRad="38100" dist="38100" dir="2700000" algn="tl">
                    <a:srgbClr val="000000">
                      <a:alpha val="43137"/>
                    </a:srgbClr>
                  </a:outerShdw>
                </a:effectLst>
                <a:cs typeface="ＭＳ Ｐゴシック"/>
              </a:rPr>
              <a:t>Standard for donor allocation </a:t>
            </a:r>
          </a:p>
          <a:p>
            <a:pPr>
              <a:lnSpc>
                <a:spcPct val="200000"/>
              </a:lnSpc>
              <a:buClr>
                <a:srgbClr val="FF9900"/>
              </a:buClr>
              <a:defRPr/>
            </a:pPr>
            <a:r>
              <a:rPr lang="en-US" dirty="0" smtClean="0">
                <a:effectLst>
                  <a:outerShdw blurRad="38100" dist="38100" dir="2700000" algn="tl">
                    <a:srgbClr val="000000">
                      <a:alpha val="43137"/>
                    </a:srgbClr>
                  </a:outerShdw>
                </a:effectLst>
                <a:cs typeface="ＭＳ Ｐゴシック"/>
              </a:rPr>
              <a:t>Prioritizes sickest recipients</a:t>
            </a:r>
          </a:p>
          <a:p>
            <a:pPr>
              <a:lnSpc>
                <a:spcPct val="200000"/>
              </a:lnSpc>
              <a:buFontTx/>
              <a:buNone/>
              <a:defRPr/>
            </a:pPr>
            <a:endParaRPr lang="en-US" dirty="0" smtClean="0">
              <a:effectLst>
                <a:outerShdw blurRad="38100" dist="38100" dir="2700000" algn="tl">
                  <a:srgbClr val="000000">
                    <a:alpha val="43137"/>
                  </a:srgbClr>
                </a:outerShdw>
              </a:effectLst>
              <a:cs typeface="ＭＳ Ｐゴシック"/>
            </a:endParaRPr>
          </a:p>
        </p:txBody>
      </p:sp>
      <p:sp>
        <p:nvSpPr>
          <p:cNvPr id="4"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nvGrpSpPr>
          <p:cNvPr id="11" name="Group 10"/>
          <p:cNvGrpSpPr/>
          <p:nvPr/>
        </p:nvGrpSpPr>
        <p:grpSpPr>
          <a:xfrm>
            <a:off x="0" y="0"/>
            <a:ext cx="9144000" cy="890652"/>
            <a:chOff x="0" y="0"/>
            <a:chExt cx="9144000" cy="890652"/>
          </a:xfrm>
        </p:grpSpPr>
        <p:sp>
          <p:nvSpPr>
            <p:cNvPr id="12" name="Rectangle 11"/>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0" name="TextBox 9"/>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5" name="Picture 14" descr="Geffen UCLA Medicine"/>
          <p:cNvPicPr>
            <a:picLocks noChangeAspect="1" noChangeArrowheads="1"/>
          </p:cNvPicPr>
          <p:nvPr/>
        </p:nvPicPr>
        <p:blipFill>
          <a:blip r:embed="rId2"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1330036"/>
            <a:ext cx="9144000" cy="471450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nvGrpSpPr>
          <p:cNvPr id="12" name="Group 11"/>
          <p:cNvGrpSpPr/>
          <p:nvPr/>
        </p:nvGrpSpPr>
        <p:grpSpPr>
          <a:xfrm>
            <a:off x="0" y="1757537"/>
            <a:ext cx="9143999" cy="3669486"/>
            <a:chOff x="0" y="1757537"/>
            <a:chExt cx="9144000" cy="3550722"/>
          </a:xfrm>
        </p:grpSpPr>
        <p:sp>
          <p:nvSpPr>
            <p:cNvPr id="5" name="Rectangle 4"/>
            <p:cNvSpPr/>
            <p:nvPr/>
          </p:nvSpPr>
          <p:spPr bwMode="auto">
            <a:xfrm>
              <a:off x="0" y="1757537"/>
              <a:ext cx="9144000" cy="3550722"/>
            </a:xfrm>
            <a:prstGeom prst="rect">
              <a:avLst/>
            </a:prstGeom>
            <a:solidFill>
              <a:schemeClr val="tx2"/>
            </a:solidFill>
            <a:ln w="38100"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 name="TextBox 2"/>
            <p:cNvSpPr txBox="1"/>
            <p:nvPr/>
          </p:nvSpPr>
          <p:spPr>
            <a:xfrm>
              <a:off x="308762" y="1900040"/>
              <a:ext cx="8704613" cy="2908489"/>
            </a:xfrm>
            <a:prstGeom prst="rect">
              <a:avLst/>
            </a:prstGeom>
            <a:noFill/>
            <a:ln w="38100">
              <a:solidFill>
                <a:schemeClr val="tx1"/>
              </a:solidFill>
            </a:ln>
          </p:spPr>
          <p:txBody>
            <a:bodyPr wrap="square" rtlCol="0">
              <a:spAutoFit/>
            </a:bodyPr>
            <a:lstStyle/>
            <a:p>
              <a:pPr algn="l">
                <a:tabLst>
                  <a:tab pos="8229600" algn="r"/>
                </a:tabLst>
              </a:pPr>
              <a:r>
                <a:rPr lang="en-US" sz="1100" b="1" i="1" dirty="0" smtClean="0">
                  <a:solidFill>
                    <a:schemeClr val="bg1"/>
                  </a:solidFill>
                  <a:effectLst/>
                  <a:latin typeface="Univers" pitchFamily="34" charset="0"/>
                </a:rPr>
                <a:t>American Journal of Transplantation 2012; 12: 1385–1387</a:t>
              </a:r>
              <a:r>
                <a:rPr lang="en-US" sz="1100" b="1" dirty="0" smtClean="0">
                  <a:solidFill>
                    <a:schemeClr val="bg1"/>
                  </a:solidFill>
                  <a:effectLst/>
                  <a:latin typeface="Univers" pitchFamily="34" charset="0"/>
                </a:rPr>
                <a:t>	</a:t>
              </a:r>
              <a:r>
                <a:rPr lang="en-US" sz="1100" b="1" i="1" dirty="0" smtClean="0">
                  <a:solidFill>
                    <a:schemeClr val="bg1"/>
                  </a:solidFill>
                  <a:effectLst/>
                  <a:latin typeface="Univers" pitchFamily="34" charset="0"/>
                </a:rPr>
                <a:t>© Copyright 2012 The American Society of Transplantation</a:t>
              </a:r>
            </a:p>
            <a:p>
              <a:pPr algn="l">
                <a:tabLst>
                  <a:tab pos="8229600" algn="r"/>
                </a:tabLst>
              </a:pPr>
              <a:r>
                <a:rPr lang="en-US" sz="1100" b="1" i="1" dirty="0" smtClean="0">
                  <a:solidFill>
                    <a:schemeClr val="bg1"/>
                  </a:solidFill>
                  <a:effectLst/>
                  <a:latin typeface="Univers" pitchFamily="34" charset="0"/>
                </a:rPr>
                <a:t>Wiley Periodicals Inc.	and the American Society of Transplant Surgeons</a:t>
              </a:r>
            </a:p>
            <a:p>
              <a:pPr algn="l"/>
              <a:endParaRPr lang="en-US" sz="1100" dirty="0" smtClean="0">
                <a:solidFill>
                  <a:schemeClr val="bg1"/>
                </a:solidFill>
                <a:effectLst/>
                <a:latin typeface="Univers" pitchFamily="34" charset="0"/>
              </a:endParaRPr>
            </a:p>
            <a:p>
              <a:pPr algn="l"/>
              <a:r>
                <a:rPr lang="en-US" dirty="0" smtClean="0">
                  <a:solidFill>
                    <a:schemeClr val="bg1"/>
                  </a:solidFill>
                  <a:effectLst/>
                  <a:latin typeface="Univers 45 Light" pitchFamily="34" charset="0"/>
                </a:rPr>
                <a:t>Special Article</a:t>
              </a:r>
            </a:p>
            <a:p>
              <a:pPr algn="l"/>
              <a:endParaRPr lang="en-US" sz="2400" dirty="0" smtClean="0">
                <a:solidFill>
                  <a:schemeClr val="bg1"/>
                </a:solidFill>
                <a:effectLst/>
                <a:latin typeface="Univers" pitchFamily="34" charset="0"/>
              </a:endParaRPr>
            </a:p>
            <a:p>
              <a:pPr algn="l"/>
              <a:r>
                <a:rPr lang="en-US" sz="2400" b="1" spc="100" dirty="0" smtClean="0">
                  <a:solidFill>
                    <a:schemeClr val="bg1"/>
                  </a:solidFill>
                  <a:effectLst/>
                  <a:latin typeface="Univers" pitchFamily="34" charset="0"/>
                </a:rPr>
                <a:t>The First Report of Orthotopic Liver Transplantation</a:t>
              </a:r>
            </a:p>
            <a:p>
              <a:pPr algn="l"/>
              <a:r>
                <a:rPr lang="en-US" sz="2400" b="1" spc="100" dirty="0" smtClean="0">
                  <a:solidFill>
                    <a:schemeClr val="bg1"/>
                  </a:solidFill>
                  <a:effectLst/>
                  <a:latin typeface="Univers" pitchFamily="34" charset="0"/>
                </a:rPr>
                <a:t>in the Western World</a:t>
              </a:r>
            </a:p>
            <a:p>
              <a:pPr algn="l"/>
              <a:endParaRPr lang="en-US" sz="3200" b="1" dirty="0" smtClean="0">
                <a:solidFill>
                  <a:schemeClr val="bg1"/>
                </a:solidFill>
                <a:effectLst/>
                <a:latin typeface="Univers" pitchFamily="34" charset="0"/>
              </a:endParaRPr>
            </a:p>
            <a:p>
              <a:pPr algn="l"/>
              <a:r>
                <a:rPr lang="en-US" sz="1400" b="1" dirty="0" smtClean="0">
                  <a:solidFill>
                    <a:schemeClr val="bg1"/>
                  </a:solidFill>
                  <a:effectLst/>
                  <a:latin typeface="Univers" pitchFamily="34" charset="0"/>
                </a:rPr>
                <a:t>R. W. Busuttil, L. G. De </a:t>
              </a:r>
              <a:r>
                <a:rPr lang="en-US" sz="1400" b="1" dirty="0" err="1" smtClean="0">
                  <a:solidFill>
                    <a:schemeClr val="bg1"/>
                  </a:solidFill>
                  <a:effectLst/>
                  <a:latin typeface="Univers" pitchFamily="34" charset="0"/>
                </a:rPr>
                <a:t>Carlis</a:t>
              </a:r>
              <a:r>
                <a:rPr lang="en-US" sz="1400" b="1" dirty="0" smtClean="0">
                  <a:solidFill>
                    <a:schemeClr val="bg1"/>
                  </a:solidFill>
                  <a:effectLst/>
                  <a:latin typeface="Univers" pitchFamily="34" charset="0"/>
                </a:rPr>
                <a:t>, P. V. Mihaylov,</a:t>
              </a:r>
              <a:endParaRPr lang="en-US" sz="1400" dirty="0" smtClean="0">
                <a:solidFill>
                  <a:schemeClr val="bg1"/>
                </a:solidFill>
                <a:effectLst/>
                <a:latin typeface="Univers" pitchFamily="34" charset="0"/>
              </a:endParaRPr>
            </a:p>
            <a:p>
              <a:pPr algn="l"/>
              <a:r>
                <a:rPr lang="en-US" sz="1400" b="1" dirty="0" smtClean="0">
                  <a:solidFill>
                    <a:schemeClr val="bg1"/>
                  </a:solidFill>
                  <a:effectLst/>
                  <a:latin typeface="Univers" pitchFamily="34" charset="0"/>
                </a:rPr>
                <a:t>B. </a:t>
              </a:r>
              <a:r>
                <a:rPr lang="en-US" sz="1400" b="1" dirty="0" err="1" smtClean="0">
                  <a:solidFill>
                    <a:schemeClr val="bg1"/>
                  </a:solidFill>
                  <a:effectLst/>
                  <a:latin typeface="Univers" pitchFamily="34" charset="0"/>
                </a:rPr>
                <a:t>Gridelli</a:t>
              </a:r>
              <a:r>
                <a:rPr lang="en-US" sz="1400" b="1" dirty="0" smtClean="0">
                  <a:solidFill>
                    <a:schemeClr val="bg1"/>
                  </a:solidFill>
                  <a:effectLst/>
                  <a:latin typeface="Univers" pitchFamily="34" charset="0"/>
                </a:rPr>
                <a:t>, L. R. </a:t>
              </a:r>
              <a:r>
                <a:rPr lang="en-US" sz="1400" b="1" dirty="0" err="1" smtClean="0">
                  <a:solidFill>
                    <a:schemeClr val="bg1"/>
                  </a:solidFill>
                  <a:effectLst/>
                  <a:latin typeface="Univers" pitchFamily="34" charset="0"/>
                </a:rPr>
                <a:t>Fassati</a:t>
              </a:r>
              <a:r>
                <a:rPr lang="en-US" sz="1400" b="1" dirty="0" smtClean="0">
                  <a:solidFill>
                    <a:schemeClr val="bg1"/>
                  </a:solidFill>
                  <a:effectLst/>
                  <a:latin typeface="Univers" pitchFamily="34" charset="0"/>
                </a:rPr>
                <a:t> and T. E. Starzl</a:t>
              </a:r>
              <a:endParaRPr lang="en-US" sz="1400" dirty="0">
                <a:solidFill>
                  <a:schemeClr val="bg1"/>
                </a:solidFill>
                <a:effectLst/>
                <a:latin typeface="Univers" pitchFamily="34" charset="0"/>
              </a:endParaRPr>
            </a:p>
          </p:txBody>
        </p:sp>
        <p:cxnSp>
          <p:nvCxnSpPr>
            <p:cNvPr id="8" name="Straight Connector 7"/>
            <p:cNvCxnSpPr/>
            <p:nvPr/>
          </p:nvCxnSpPr>
          <p:spPr bwMode="auto">
            <a:xfrm>
              <a:off x="4607626" y="2339439"/>
              <a:ext cx="4120738" cy="0"/>
            </a:xfrm>
            <a:prstGeom prst="line">
              <a:avLst/>
            </a:prstGeom>
            <a:noFill/>
            <a:ln w="38100" cap="flat" cmpd="sng" algn="ctr">
              <a:solidFill>
                <a:schemeClr val="bg1"/>
              </a:solidFill>
              <a:prstDash val="solid"/>
              <a:round/>
              <a:headEnd type="none" w="med" len="med"/>
              <a:tailEnd type="none" w="med" len="med"/>
            </a:ln>
            <a:effectLst/>
          </p:spPr>
        </p:cxnSp>
      </p:grpSp>
      <p:grpSp>
        <p:nvGrpSpPr>
          <p:cNvPr id="7" name="Group 6"/>
          <p:cNvGrpSpPr/>
          <p:nvPr/>
        </p:nvGrpSpPr>
        <p:grpSpPr>
          <a:xfrm>
            <a:off x="0" y="0"/>
            <a:ext cx="9144000" cy="890652"/>
            <a:chOff x="0" y="0"/>
            <a:chExt cx="9144000" cy="890652"/>
          </a:xfrm>
        </p:grpSpPr>
        <p:sp>
          <p:nvSpPr>
            <p:cNvPr id="9" name="Rectangle 8"/>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3" name="TextBox 12"/>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4" name="Picture 13" descr="Geffen UCLA Medicine"/>
          <p:cNvPicPr>
            <a:picLocks noChangeAspect="1" noChangeArrowheads="1"/>
          </p:cNvPicPr>
          <p:nvPr/>
        </p:nvPicPr>
        <p:blipFill>
          <a:blip r:embed="rId2"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8"/>
          <p:cNvSpPr txBox="1">
            <a:spLocks/>
          </p:cNvSpPr>
          <p:nvPr/>
        </p:nvSpPr>
        <p:spPr>
          <a:xfrm>
            <a:off x="76200" y="1099784"/>
            <a:ext cx="8991600" cy="1143000"/>
          </a:xfrm>
          <a:prstGeom prst="rect">
            <a:avLst/>
          </a:prstGeom>
        </p:spPr>
        <p:txBody>
          <a:bodyPr/>
          <a:lstStyle/>
          <a:p>
            <a:pPr algn="ctr">
              <a:defRPr/>
            </a:pPr>
            <a:r>
              <a:rPr lang="en-US" sz="3800" b="1" dirty="0">
                <a:solidFill>
                  <a:srgbClr val="FFFF99"/>
                </a:solidFill>
                <a:effectLst>
                  <a:outerShdw blurRad="38100" dist="38100" dir="2700000" algn="tl">
                    <a:srgbClr val="000000">
                      <a:alpha val="43137"/>
                    </a:srgbClr>
                  </a:outerShdw>
                </a:effectLst>
              </a:rPr>
              <a:t>Observations in the MELD Era</a:t>
            </a:r>
          </a:p>
        </p:txBody>
      </p:sp>
      <p:sp>
        <p:nvSpPr>
          <p:cNvPr id="13314" name="Content Placeholder 5"/>
          <p:cNvSpPr>
            <a:spLocks noGrp="1"/>
          </p:cNvSpPr>
          <p:nvPr>
            <p:ph idx="4294967295"/>
          </p:nvPr>
        </p:nvSpPr>
        <p:spPr>
          <a:xfrm>
            <a:off x="1447800" y="1981200"/>
            <a:ext cx="6324600" cy="4114800"/>
          </a:xfrm>
        </p:spPr>
        <p:txBody>
          <a:bodyPr/>
          <a:lstStyle/>
          <a:p>
            <a:pPr>
              <a:lnSpc>
                <a:spcPct val="200000"/>
              </a:lnSpc>
              <a:buClr>
                <a:srgbClr val="FF9900"/>
              </a:buClr>
              <a:defRPr/>
            </a:pPr>
            <a:r>
              <a:rPr lang="en-US" dirty="0" smtClean="0">
                <a:effectLst>
                  <a:outerShdw blurRad="38100" dist="38100" dir="2700000" algn="tl">
                    <a:srgbClr val="000000">
                      <a:alpha val="43137"/>
                    </a:srgbClr>
                  </a:outerShdw>
                </a:effectLst>
              </a:rPr>
              <a:t>Higher recipient acuity</a:t>
            </a:r>
          </a:p>
          <a:p>
            <a:pPr>
              <a:lnSpc>
                <a:spcPct val="200000"/>
              </a:lnSpc>
              <a:buClr>
                <a:srgbClr val="FF9900"/>
              </a:buClr>
              <a:defRPr/>
            </a:pPr>
            <a:r>
              <a:rPr lang="en-US" dirty="0" smtClean="0">
                <a:effectLst>
                  <a:outerShdw blurRad="38100" dist="38100" dir="2700000" algn="tl">
                    <a:srgbClr val="000000">
                      <a:alpha val="43137"/>
                    </a:srgbClr>
                  </a:outerShdw>
                </a:effectLst>
              </a:rPr>
              <a:t>Diminished donor quality	</a:t>
            </a:r>
          </a:p>
          <a:p>
            <a:pPr>
              <a:lnSpc>
                <a:spcPct val="200000"/>
              </a:lnSpc>
              <a:buClr>
                <a:srgbClr val="FF9900"/>
              </a:buClr>
              <a:defRPr/>
            </a:pPr>
            <a:r>
              <a:rPr lang="en-US" dirty="0">
                <a:effectLst>
                  <a:outerShdw blurRad="38100" dist="38100" dir="2700000" algn="tl">
                    <a:srgbClr val="000000">
                      <a:alpha val="43137"/>
                    </a:srgbClr>
                  </a:outerShdw>
                </a:effectLst>
              </a:rPr>
              <a:t>Improved recipient survival</a:t>
            </a:r>
          </a:p>
          <a:p>
            <a:pPr marL="0" indent="0">
              <a:lnSpc>
                <a:spcPct val="200000"/>
              </a:lnSpc>
              <a:buFontTx/>
              <a:buNone/>
              <a:defRPr/>
            </a:pPr>
            <a:endParaRPr lang="en-US" dirty="0" smtClean="0">
              <a:effectLst>
                <a:outerShdw blurRad="38100" dist="38100" dir="2700000" algn="tl">
                  <a:srgbClr val="000000">
                    <a:alpha val="43137"/>
                  </a:srgbClr>
                </a:outerShdw>
              </a:effectLst>
            </a:endParaRPr>
          </a:p>
        </p:txBody>
      </p:sp>
      <p:sp>
        <p:nvSpPr>
          <p:cNvPr id="4"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nvGrpSpPr>
          <p:cNvPr id="10" name="Group 9"/>
          <p:cNvGrpSpPr/>
          <p:nvPr/>
        </p:nvGrpSpPr>
        <p:grpSpPr>
          <a:xfrm>
            <a:off x="0" y="0"/>
            <a:ext cx="9144000" cy="890652"/>
            <a:chOff x="0" y="0"/>
            <a:chExt cx="9144000" cy="890652"/>
          </a:xfrm>
        </p:grpSpPr>
        <p:sp>
          <p:nvSpPr>
            <p:cNvPr id="11" name="Rectangle 10"/>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5" name="TextBox 14"/>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4" name="Picture 13" descr="Geffen UCLA Medicine"/>
          <p:cNvPicPr>
            <a:picLocks noChangeAspect="1" noChangeArrowheads="1"/>
          </p:cNvPicPr>
          <p:nvPr/>
        </p:nvPicPr>
        <p:blipFill>
          <a:blip r:embed="rId2"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8"/>
          <p:cNvSpPr txBox="1">
            <a:spLocks/>
          </p:cNvSpPr>
          <p:nvPr/>
        </p:nvSpPr>
        <p:spPr>
          <a:xfrm>
            <a:off x="0" y="914400"/>
            <a:ext cx="9144000" cy="1143000"/>
          </a:xfrm>
          <a:prstGeom prst="rect">
            <a:avLst/>
          </a:prstGeom>
        </p:spPr>
        <p:txBody>
          <a:bodyPr/>
          <a:lstStyle/>
          <a:p>
            <a:pPr algn="ctr">
              <a:defRPr/>
            </a:pPr>
            <a:r>
              <a:rPr lang="en-US" sz="3800" b="1" dirty="0">
                <a:solidFill>
                  <a:srgbClr val="FFFF99"/>
                </a:solidFill>
                <a:effectLst>
                  <a:outerShdw blurRad="38100" dist="38100" dir="2700000" algn="tl">
                    <a:schemeClr val="bg1"/>
                  </a:outerShdw>
                </a:effectLst>
              </a:rPr>
              <a:t>Era Comparison – Recipient Acuity</a:t>
            </a:r>
          </a:p>
        </p:txBody>
      </p:sp>
      <p:graphicFrame>
        <p:nvGraphicFramePr>
          <p:cNvPr id="26665" name="Group 41"/>
          <p:cNvGraphicFramePr>
            <a:graphicFrameLocks noGrp="1"/>
          </p:cNvGraphicFramePr>
          <p:nvPr/>
        </p:nvGraphicFramePr>
        <p:xfrm>
          <a:off x="762000" y="1828800"/>
          <a:ext cx="7696200" cy="4580163"/>
        </p:xfrm>
        <a:graphic>
          <a:graphicData uri="http://schemas.openxmlformats.org/drawingml/2006/table">
            <a:tbl>
              <a:tblPr/>
              <a:tblGrid>
                <a:gridCol w="2514600">
                  <a:extLst>
                    <a:ext uri="{9D8B030D-6E8A-4147-A177-3AD203B41FA5}">
                      <a16:colId xmlns:a16="http://schemas.microsoft.com/office/drawing/2014/main" val="20000"/>
                    </a:ext>
                  </a:extLst>
                </a:gridCol>
                <a:gridCol w="1952625">
                  <a:extLst>
                    <a:ext uri="{9D8B030D-6E8A-4147-A177-3AD203B41FA5}">
                      <a16:colId xmlns:a16="http://schemas.microsoft.com/office/drawing/2014/main" val="20001"/>
                    </a:ext>
                  </a:extLst>
                </a:gridCol>
                <a:gridCol w="2085975">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tblGrid>
              <a:tr h="70961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F8F1"/>
                        </a:solidFill>
                        <a:effectLst>
                          <a:outerShdw blurRad="38100" dist="38100" dir="2700000" algn="tl">
                            <a:srgbClr val="5F5F5F"/>
                          </a:outerShdw>
                        </a:effectLst>
                        <a:latin typeface="Arial" charset="0"/>
                        <a:ea typeface="ＭＳ Ｐゴシック"/>
                        <a:cs typeface="ＭＳ Ｐゴシック"/>
                      </a:endParaRPr>
                    </a:p>
                  </a:txBody>
                  <a:tcPr marT="41887" marB="4188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Pre-MELD </a:t>
                      </a:r>
                      <a:r>
                        <a:rPr kumimoji="0" lang="en-US" sz="2400" b="1" i="0" u="none" strike="noStrike" cap="none" normalizeH="0" baseline="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(’84-’02)</a:t>
                      </a:r>
                      <a:r>
                        <a:rPr kumimoji="0" lang="en-US" sz="2400" b="1" i="0" u="sng" strike="noStrike" cap="none" normalizeH="0" baseline="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 </a:t>
                      </a:r>
                    </a:p>
                  </a:txBody>
                  <a:tcPr marT="41887" marB="4188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Post-MELD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a:t>
                      </a:r>
                      <a:r>
                        <a:rPr kumimoji="0" lang="fr-FR" sz="2400" b="1" i="0" u="none" strike="noStrike" cap="none" normalizeH="0" baseline="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a:t>
                      </a:r>
                      <a:r>
                        <a:rPr kumimoji="0" lang="en-US" sz="2400" b="1" i="0" u="none" strike="noStrike" cap="none" normalizeH="0" baseline="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02-present)</a:t>
                      </a:r>
                    </a:p>
                  </a:txBody>
                  <a:tcPr marT="41887" marB="4188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US" sz="2800" b="1" i="1" u="sng" strike="noStrike" cap="none" normalizeH="0" baseline="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P</a:t>
                      </a:r>
                    </a:p>
                  </a:txBody>
                  <a:tcPr marT="41887" marB="4188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650875">
                <a:tc>
                  <a:txBody>
                    <a:bodyPr/>
                    <a:lstStyle/>
                    <a:p>
                      <a:pPr marL="0" marR="0" lvl="0" indent="0" algn="l" defTabSz="914400" rtl="0" eaLnBrk="1" fontAlgn="base" latinLnBrk="0" hangingPunct="1">
                        <a:lnSpc>
                          <a:spcPct val="100000"/>
                        </a:lnSpc>
                        <a:spcBef>
                          <a:spcPts val="1800"/>
                        </a:spcBef>
                        <a:spcAft>
                          <a:spcPct val="0"/>
                        </a:spcAft>
                        <a:buClrTx/>
                        <a:buSzTx/>
                        <a:buFontTx/>
                        <a:buNone/>
                        <a:tabLst/>
                      </a:pPr>
                      <a:r>
                        <a:rPr kumimoji="0" lang="en-US" sz="2800" b="1" i="0" u="none" strike="noStrike" cap="none" normalizeH="0" baseline="0" dirty="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Recipients, n</a:t>
                      </a:r>
                    </a:p>
                  </a:txBody>
                  <a:tcPr marT="41887" marB="4188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ts val="1800"/>
                        </a:spcBef>
                        <a:spcAft>
                          <a:spcPct val="0"/>
                        </a:spcAft>
                        <a:buClrTx/>
                        <a:buSzTx/>
                        <a:buFontTx/>
                        <a:buNone/>
                        <a:tabLst/>
                      </a:pPr>
                      <a:r>
                        <a:rPr kumimoji="0" lang="en-US" sz="2800" b="1" i="0" u="none" strike="noStrike" cap="none" normalizeH="0" baseline="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2678</a:t>
                      </a:r>
                    </a:p>
                  </a:txBody>
                  <a:tcPr marT="41887" marB="4188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ts val="1800"/>
                        </a:spcBef>
                        <a:spcAft>
                          <a:spcPct val="0"/>
                        </a:spcAft>
                        <a:buClrTx/>
                        <a:buSzTx/>
                        <a:buFontTx/>
                        <a:buNone/>
                        <a:tabLst/>
                      </a:pPr>
                      <a:r>
                        <a:rPr kumimoji="0" lang="en-US" sz="2800" b="1" i="0" u="none" strike="noStrike" cap="none" normalizeH="0" baseline="0" dirty="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2099</a:t>
                      </a:r>
                    </a:p>
                  </a:txBody>
                  <a:tcPr marT="41887" marB="4188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ts val="1800"/>
                        </a:spcBef>
                        <a:spcAft>
                          <a:spcPct val="0"/>
                        </a:spcAft>
                        <a:buClrTx/>
                        <a:buSzTx/>
                        <a:buFontTx/>
                        <a:buNone/>
                        <a:tabLst/>
                      </a:pPr>
                      <a:endParaRPr kumimoji="0" lang="en-US" sz="2800" b="1" i="0" u="none" strike="noStrike" cap="none" normalizeH="0" baseline="0" smtClean="0">
                        <a:ln>
                          <a:noFill/>
                        </a:ln>
                        <a:solidFill>
                          <a:srgbClr val="FFF8F1"/>
                        </a:solidFill>
                        <a:effectLst>
                          <a:outerShdw blurRad="38100" dist="38100" dir="2700000" algn="tl">
                            <a:srgbClr val="5F5F5F"/>
                          </a:outerShdw>
                        </a:effectLst>
                        <a:latin typeface="Arial" charset="0"/>
                        <a:ea typeface="ＭＳ Ｐゴシック"/>
                        <a:cs typeface="ＭＳ Ｐゴシック"/>
                      </a:endParaRPr>
                    </a:p>
                  </a:txBody>
                  <a:tcPr marT="41887" marB="4188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650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OLT, n</a:t>
                      </a:r>
                    </a:p>
                  </a:txBody>
                  <a:tcPr marT="41887" marB="4188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3218</a:t>
                      </a:r>
                    </a:p>
                  </a:txBody>
                  <a:tcPr marT="41887" marB="4188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2341</a:t>
                      </a:r>
                    </a:p>
                  </a:txBody>
                  <a:tcPr marT="41887" marB="4188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rgbClr val="FFF8F1"/>
                        </a:solidFill>
                        <a:effectLst>
                          <a:outerShdw blurRad="38100" dist="38100" dir="2700000" algn="tl">
                            <a:srgbClr val="5F5F5F"/>
                          </a:outerShdw>
                        </a:effectLst>
                        <a:latin typeface="Arial" charset="0"/>
                        <a:ea typeface="ＭＳ Ｐゴシック"/>
                        <a:cs typeface="ＭＳ Ｐゴシック"/>
                      </a:endParaRPr>
                    </a:p>
                  </a:txBody>
                  <a:tcPr marT="41887" marB="4188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650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MELD</a:t>
                      </a:r>
                    </a:p>
                  </a:txBody>
                  <a:tcPr marT="41887" marB="4188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19</a:t>
                      </a:r>
                    </a:p>
                  </a:txBody>
                  <a:tcPr marT="41887" marB="4188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28</a:t>
                      </a:r>
                    </a:p>
                  </a:txBody>
                  <a:tcPr marT="41887" marB="4188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&lt;.001</a:t>
                      </a:r>
                    </a:p>
                  </a:txBody>
                  <a:tcPr marT="41887" marB="4188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650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MELD ≥ 35 </a:t>
                      </a:r>
                    </a:p>
                  </a:txBody>
                  <a:tcPr marT="41887" marB="4188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13%</a:t>
                      </a:r>
                    </a:p>
                  </a:txBody>
                  <a:tcPr marT="41887" marB="4188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37%</a:t>
                      </a:r>
                    </a:p>
                  </a:txBody>
                  <a:tcPr marT="41887" marB="4188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&lt;.001</a:t>
                      </a:r>
                    </a:p>
                  </a:txBody>
                  <a:tcPr marT="41887" marB="4188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46740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rgbClr val="FFF8F1"/>
                        </a:solidFill>
                        <a:effectLst>
                          <a:outerShdw blurRad="38100" dist="38100" dir="2700000" algn="tl">
                            <a:srgbClr val="5F5F5F"/>
                          </a:outerShdw>
                        </a:effectLst>
                        <a:latin typeface="Arial" charset="0"/>
                        <a:ea typeface="ＭＳ Ｐゴシック"/>
                        <a:cs typeface="ＭＳ Ｐゴシック"/>
                      </a:endParaRPr>
                    </a:p>
                  </a:txBody>
                  <a:tcPr marT="41887" marB="4188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dirty="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National</a:t>
                      </a:r>
                    </a:p>
                  </a:txBody>
                  <a:tcPr marT="41887" marB="4188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dirty="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UCLA</a:t>
                      </a:r>
                    </a:p>
                  </a:txBody>
                  <a:tcPr marT="41887" marB="4188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F8F1"/>
                        </a:solidFill>
                        <a:effectLst>
                          <a:outerShdw blurRad="38100" dist="38100" dir="2700000" algn="tl">
                            <a:srgbClr val="5F5F5F"/>
                          </a:outerShdw>
                        </a:effectLst>
                        <a:latin typeface="Arial" charset="0"/>
                        <a:ea typeface="ＭＳ Ｐゴシック"/>
                        <a:cs typeface="ＭＳ Ｐゴシック"/>
                      </a:endParaRPr>
                    </a:p>
                  </a:txBody>
                  <a:tcPr marT="41887" marB="4188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50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MELD in 2011</a:t>
                      </a:r>
                    </a:p>
                  </a:txBody>
                  <a:tcPr marT="41887" marB="4188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22</a:t>
                      </a:r>
                    </a:p>
                  </a:txBody>
                  <a:tcPr marT="41887" marB="4188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F8F1"/>
                          </a:solidFill>
                          <a:effectLst>
                            <a:outerShdw blurRad="38100" dist="38100" dir="2700000" algn="tl">
                              <a:srgbClr val="5F5F5F"/>
                            </a:outerShdw>
                          </a:effectLst>
                          <a:latin typeface="Arial" charset="0"/>
                          <a:ea typeface="ＭＳ Ｐゴシック"/>
                          <a:cs typeface="ＭＳ Ｐゴシック"/>
                        </a:rPr>
                        <a:t>38</a:t>
                      </a:r>
                    </a:p>
                  </a:txBody>
                  <a:tcPr marT="41887" marB="41887"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rgbClr val="FFF8F1"/>
                        </a:solidFill>
                        <a:effectLst>
                          <a:outerShdw blurRad="38100" dist="38100" dir="2700000" algn="tl">
                            <a:srgbClr val="5F5F5F"/>
                          </a:outerShdw>
                        </a:effectLst>
                        <a:latin typeface="Arial" charset="0"/>
                        <a:ea typeface="ＭＳ Ｐゴシック"/>
                        <a:cs typeface="ＭＳ Ｐゴシック"/>
                      </a:endParaRPr>
                    </a:p>
                  </a:txBody>
                  <a:tcPr marT="41887" marB="4188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nvGrpSpPr>
          <p:cNvPr id="12" name="Group 11"/>
          <p:cNvGrpSpPr/>
          <p:nvPr/>
        </p:nvGrpSpPr>
        <p:grpSpPr>
          <a:xfrm>
            <a:off x="0" y="0"/>
            <a:ext cx="9144000" cy="890652"/>
            <a:chOff x="0" y="0"/>
            <a:chExt cx="9144000" cy="890652"/>
          </a:xfrm>
        </p:grpSpPr>
        <p:sp>
          <p:nvSpPr>
            <p:cNvPr id="13" name="Rectangle 12"/>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7" name="TextBox 16"/>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0" name="Picture 9" descr="Geffen UCLA Medicine"/>
          <p:cNvPicPr>
            <a:picLocks noChangeAspect="1" noChangeArrowheads="1"/>
          </p:cNvPicPr>
          <p:nvPr/>
        </p:nvPicPr>
        <p:blipFill>
          <a:blip r:embed="rId2"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Chart 1"/>
          <p:cNvGraphicFramePr>
            <a:graphicFrameLocks noGrp="1" noChangeAspect="1"/>
          </p:cNvGraphicFramePr>
          <p:nvPr>
            <p:extLst>
              <p:ext uri="{D42A27DB-BD31-4B8C-83A1-F6EECF244321}">
                <p14:modId xmlns:p14="http://schemas.microsoft.com/office/powerpoint/2010/main" val="1016184804"/>
              </p:ext>
            </p:extLst>
          </p:nvPr>
        </p:nvGraphicFramePr>
        <p:xfrm>
          <a:off x="1207008" y="1527048"/>
          <a:ext cx="6725606"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16386" name="TextBox 2"/>
          <p:cNvSpPr txBox="1">
            <a:spLocks noChangeArrowheads="1"/>
          </p:cNvSpPr>
          <p:nvPr/>
        </p:nvSpPr>
        <p:spPr bwMode="auto">
          <a:xfrm rot="-5400000">
            <a:off x="-86519" y="3296444"/>
            <a:ext cx="2239963" cy="523875"/>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800" b="1">
                <a:solidFill>
                  <a:srgbClr val="FFFFFF"/>
                </a:solidFill>
                <a:effectLst>
                  <a:outerShdw blurRad="38100" dist="38100" dir="2700000" algn="tl">
                    <a:srgbClr val="000000">
                      <a:alpha val="43137"/>
                    </a:srgbClr>
                  </a:outerShdw>
                </a:effectLst>
                <a:cs typeface="+mn-cs"/>
              </a:rPr>
              <a:t>Survival (%)</a:t>
            </a:r>
          </a:p>
        </p:txBody>
      </p:sp>
      <p:sp>
        <p:nvSpPr>
          <p:cNvPr id="16387" name="TextBox 3"/>
          <p:cNvSpPr txBox="1">
            <a:spLocks noChangeArrowheads="1"/>
          </p:cNvSpPr>
          <p:nvPr/>
        </p:nvSpPr>
        <p:spPr bwMode="auto">
          <a:xfrm>
            <a:off x="4259263" y="5986772"/>
            <a:ext cx="1155700" cy="523875"/>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800" b="1" dirty="0">
                <a:solidFill>
                  <a:srgbClr val="FFFFFF"/>
                </a:solidFill>
                <a:effectLst>
                  <a:outerShdw blurRad="38100" dist="38100" dir="2700000" algn="tl">
                    <a:srgbClr val="000000">
                      <a:alpha val="43137"/>
                    </a:srgbClr>
                  </a:outerShdw>
                </a:effectLst>
                <a:cs typeface="+mn-cs"/>
              </a:rPr>
              <a:t>Years</a:t>
            </a:r>
          </a:p>
        </p:txBody>
      </p:sp>
      <p:sp>
        <p:nvSpPr>
          <p:cNvPr id="16388" name="TextBox 4"/>
          <p:cNvSpPr txBox="1">
            <a:spLocks noChangeArrowheads="1"/>
          </p:cNvSpPr>
          <p:nvPr/>
        </p:nvSpPr>
        <p:spPr bwMode="auto">
          <a:xfrm>
            <a:off x="5943600" y="2600325"/>
            <a:ext cx="2101850" cy="523875"/>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800" b="1" dirty="0">
                <a:solidFill>
                  <a:srgbClr val="FFFF99"/>
                </a:solidFill>
                <a:effectLst>
                  <a:outerShdw blurRad="38100" dist="38100" dir="2700000" algn="tl">
                    <a:srgbClr val="000000">
                      <a:alpha val="43137"/>
                    </a:srgbClr>
                  </a:outerShdw>
                </a:effectLst>
                <a:cs typeface="+mn-cs"/>
              </a:rPr>
              <a:t>Post-MELD</a:t>
            </a:r>
          </a:p>
        </p:txBody>
      </p:sp>
      <p:sp>
        <p:nvSpPr>
          <p:cNvPr id="16389" name="TextBox 5"/>
          <p:cNvSpPr txBox="1">
            <a:spLocks noChangeArrowheads="1"/>
          </p:cNvSpPr>
          <p:nvPr/>
        </p:nvSpPr>
        <p:spPr bwMode="auto">
          <a:xfrm>
            <a:off x="6143625" y="3590925"/>
            <a:ext cx="1901825" cy="523875"/>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800" b="1" dirty="0">
                <a:solidFill>
                  <a:srgbClr val="FFFF99"/>
                </a:solidFill>
                <a:effectLst>
                  <a:outerShdw blurRad="38100" dist="38100" dir="2700000" algn="tl">
                    <a:srgbClr val="000000">
                      <a:alpha val="43137"/>
                    </a:srgbClr>
                  </a:outerShdw>
                </a:effectLst>
                <a:cs typeface="+mn-cs"/>
              </a:rPr>
              <a:t>Pre-MELD</a:t>
            </a:r>
          </a:p>
        </p:txBody>
      </p:sp>
      <p:sp>
        <p:nvSpPr>
          <p:cNvPr id="16390" name="TextBox 6"/>
          <p:cNvSpPr txBox="1">
            <a:spLocks noChangeArrowheads="1"/>
          </p:cNvSpPr>
          <p:nvPr/>
        </p:nvSpPr>
        <p:spPr bwMode="auto">
          <a:xfrm>
            <a:off x="6711950" y="4276725"/>
            <a:ext cx="1333500" cy="523875"/>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800" b="1" i="1" smtClean="0">
                <a:solidFill>
                  <a:srgbClr val="FFFF99"/>
                </a:solidFill>
                <a:effectLst>
                  <a:outerShdw blurRad="38100" dist="38100" dir="2700000" algn="tl">
                    <a:srgbClr val="000000">
                      <a:alpha val="43137"/>
                    </a:srgbClr>
                  </a:outerShdw>
                </a:effectLst>
                <a:cs typeface="+mn-cs"/>
              </a:rPr>
              <a:t>P</a:t>
            </a:r>
            <a:r>
              <a:rPr lang="en-US" sz="2800" b="1" smtClean="0">
                <a:solidFill>
                  <a:srgbClr val="FFFF99"/>
                </a:solidFill>
                <a:effectLst>
                  <a:outerShdw blurRad="38100" dist="38100" dir="2700000" algn="tl">
                    <a:srgbClr val="000000">
                      <a:alpha val="43137"/>
                    </a:srgbClr>
                  </a:outerShdw>
                </a:effectLst>
                <a:cs typeface="+mn-cs"/>
              </a:rPr>
              <a:t>&lt;.</a:t>
            </a:r>
            <a:r>
              <a:rPr lang="en-US" sz="2800" b="1" dirty="0">
                <a:solidFill>
                  <a:srgbClr val="FFFF99"/>
                </a:solidFill>
                <a:effectLst>
                  <a:outerShdw blurRad="38100" dist="38100" dir="2700000" algn="tl">
                    <a:srgbClr val="000000">
                      <a:alpha val="43137"/>
                    </a:srgbClr>
                  </a:outerShdw>
                </a:effectLst>
                <a:cs typeface="+mn-cs"/>
              </a:rPr>
              <a:t>001</a:t>
            </a:r>
          </a:p>
        </p:txBody>
      </p:sp>
      <p:sp>
        <p:nvSpPr>
          <p:cNvPr id="8" name="Title 8"/>
          <p:cNvSpPr txBox="1">
            <a:spLocks/>
          </p:cNvSpPr>
          <p:nvPr/>
        </p:nvSpPr>
        <p:spPr>
          <a:xfrm>
            <a:off x="685800" y="914400"/>
            <a:ext cx="7772400" cy="1143000"/>
          </a:xfrm>
          <a:prstGeom prst="rect">
            <a:avLst/>
          </a:prstGeom>
        </p:spPr>
        <p:txBody>
          <a:bodyPr/>
          <a:lstStyle>
            <a:lvl1pPr algn="ctr" rtl="0" eaLnBrk="0" fontAlgn="base" hangingPunct="0">
              <a:spcBef>
                <a:spcPct val="0"/>
              </a:spcBef>
              <a:spcAft>
                <a:spcPct val="0"/>
              </a:spcAft>
              <a:defRPr sz="3600" b="1" i="1">
                <a:solidFill>
                  <a:srgbClr val="FFFF66"/>
                </a:solidFill>
                <a:latin typeface="+mj-lt"/>
                <a:ea typeface="+mj-ea"/>
                <a:cs typeface="ＭＳ Ｐゴシック" charset="0"/>
              </a:defRPr>
            </a:lvl1pPr>
            <a:lvl2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2pPr>
            <a:lvl3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3pPr>
            <a:lvl4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4pPr>
            <a:lvl5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5pPr>
            <a:lvl6pPr marL="457200" algn="ctr" rtl="0" fontAlgn="base">
              <a:spcBef>
                <a:spcPct val="0"/>
              </a:spcBef>
              <a:spcAft>
                <a:spcPct val="0"/>
              </a:spcAft>
              <a:defRPr sz="3600" b="1" i="1">
                <a:solidFill>
                  <a:srgbClr val="FFFF66"/>
                </a:solidFill>
                <a:latin typeface="Arial" charset="0"/>
                <a:ea typeface="ＭＳ Ｐゴシック" charset="0"/>
              </a:defRPr>
            </a:lvl6pPr>
            <a:lvl7pPr marL="914400" algn="ctr" rtl="0" fontAlgn="base">
              <a:spcBef>
                <a:spcPct val="0"/>
              </a:spcBef>
              <a:spcAft>
                <a:spcPct val="0"/>
              </a:spcAft>
              <a:defRPr sz="3600" b="1" i="1">
                <a:solidFill>
                  <a:srgbClr val="FFFF66"/>
                </a:solidFill>
                <a:latin typeface="Arial" charset="0"/>
                <a:ea typeface="ＭＳ Ｐゴシック" charset="0"/>
              </a:defRPr>
            </a:lvl7pPr>
            <a:lvl8pPr marL="1371600" algn="ctr" rtl="0" fontAlgn="base">
              <a:spcBef>
                <a:spcPct val="0"/>
              </a:spcBef>
              <a:spcAft>
                <a:spcPct val="0"/>
              </a:spcAft>
              <a:defRPr sz="3600" b="1" i="1">
                <a:solidFill>
                  <a:srgbClr val="FFFF66"/>
                </a:solidFill>
                <a:latin typeface="Arial" charset="0"/>
                <a:ea typeface="ＭＳ Ｐゴシック" charset="0"/>
              </a:defRPr>
            </a:lvl8pPr>
            <a:lvl9pPr marL="1828800" algn="ctr" rtl="0" fontAlgn="base">
              <a:spcBef>
                <a:spcPct val="0"/>
              </a:spcBef>
              <a:spcAft>
                <a:spcPct val="0"/>
              </a:spcAft>
              <a:defRPr sz="3600" b="1" i="1">
                <a:solidFill>
                  <a:srgbClr val="FFFF66"/>
                </a:solidFill>
                <a:latin typeface="Arial" charset="0"/>
                <a:ea typeface="ＭＳ Ｐゴシック" charset="0"/>
              </a:defRPr>
            </a:lvl9pPr>
          </a:lstStyle>
          <a:p>
            <a:pPr>
              <a:defRPr/>
            </a:pPr>
            <a:r>
              <a:rPr lang="en-US" sz="3800" i="0" dirty="0" smtClean="0">
                <a:solidFill>
                  <a:srgbClr val="FFFF99"/>
                </a:solidFill>
                <a:effectLst>
                  <a:outerShdw blurRad="38100" dist="38100" dir="2700000" algn="tl">
                    <a:srgbClr val="000000">
                      <a:alpha val="43137"/>
                    </a:srgbClr>
                  </a:outerShdw>
                </a:effectLst>
                <a:ea typeface="+mn-ea"/>
                <a:cs typeface="+mn-cs"/>
              </a:rPr>
              <a:t>Patient Survival by Era</a:t>
            </a:r>
            <a:endParaRPr lang="en-US" sz="3800" dirty="0">
              <a:solidFill>
                <a:srgbClr val="FFFF99"/>
              </a:solidFill>
              <a:effectLst>
                <a:outerShdw blurRad="38100" dist="38100" dir="2700000" algn="tl">
                  <a:srgbClr val="000000">
                    <a:alpha val="43137"/>
                  </a:srgbClr>
                </a:outerShdw>
              </a:effectLst>
            </a:endParaRPr>
          </a:p>
        </p:txBody>
      </p:sp>
      <p:graphicFrame>
        <p:nvGraphicFramePr>
          <p:cNvPr id="9" name="Table 8"/>
          <p:cNvGraphicFramePr>
            <a:graphicFrameLocks noGrp="1"/>
          </p:cNvGraphicFramePr>
          <p:nvPr/>
        </p:nvGraphicFramePr>
        <p:xfrm>
          <a:off x="2209800" y="4144963"/>
          <a:ext cx="4267200" cy="1189038"/>
        </p:xfrm>
        <a:graphic>
          <a:graphicData uri="http://schemas.openxmlformats.org/drawingml/2006/table">
            <a:tbl>
              <a:tblPr firstRow="1" bandRow="1">
                <a:tableStyleId>{2D5ABB26-0587-4C30-8999-92F81FD0307C}</a:tableStyleId>
              </a:tblPr>
              <a:tblGrid>
                <a:gridCol w="1600200">
                  <a:extLst>
                    <a:ext uri="{9D8B030D-6E8A-4147-A177-3AD203B41FA5}">
                      <a16:colId xmlns:a16="http://schemas.microsoft.com/office/drawing/2014/main" val="20000"/>
                    </a:ext>
                  </a:extLst>
                </a:gridCol>
                <a:gridCol w="660400">
                  <a:extLst>
                    <a:ext uri="{9D8B030D-6E8A-4147-A177-3AD203B41FA5}">
                      <a16:colId xmlns:a16="http://schemas.microsoft.com/office/drawing/2014/main" val="20001"/>
                    </a:ext>
                  </a:extLst>
                </a:gridCol>
                <a:gridCol w="7112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tblGrid>
              <a:tr h="396346">
                <a:tc>
                  <a:txBody>
                    <a:bodyPr/>
                    <a:lstStyle/>
                    <a:p>
                      <a:endParaRPr lang="en-US" sz="2000" b="0" dirty="0">
                        <a:solidFill>
                          <a:srgbClr val="FFFFFF"/>
                        </a:solidFill>
                      </a:endParaRPr>
                    </a:p>
                  </a:txBody>
                  <a:tcPr marT="45732" marB="45732">
                    <a:lnL w="19050" cap="flat" cmpd="sng" algn="ctr">
                      <a:solidFill>
                        <a:srgbClr val="FFFFFF"/>
                      </a:solidFill>
                      <a:prstDash val="solid"/>
                      <a:round/>
                      <a:headEnd type="none" w="med" len="med"/>
                      <a:tailEnd type="none" w="med" len="med"/>
                    </a:lnL>
                    <a:lnT w="19050" cap="flat" cmpd="sng" algn="ctr">
                      <a:solidFill>
                        <a:srgbClr val="FFFFFF"/>
                      </a:solidFill>
                      <a:prstDash val="solid"/>
                      <a:round/>
                      <a:headEnd type="none" w="med" len="med"/>
                      <a:tailEnd type="none" w="med" len="med"/>
                    </a:lnT>
                  </a:tcPr>
                </a:tc>
                <a:tc>
                  <a:txBody>
                    <a:bodyPr/>
                    <a:lstStyle/>
                    <a:p>
                      <a:r>
                        <a:rPr lang="en-US" sz="2000" b="0" i="1" dirty="0" err="1" smtClean="0">
                          <a:solidFill>
                            <a:srgbClr val="FFFFFF"/>
                          </a:solidFill>
                        </a:rPr>
                        <a:t>yrs</a:t>
                      </a:r>
                      <a:r>
                        <a:rPr lang="en-US" sz="2000" b="0" i="1" dirty="0" smtClean="0">
                          <a:solidFill>
                            <a:srgbClr val="FFFFFF"/>
                          </a:solidFill>
                        </a:rPr>
                        <a:t>:</a:t>
                      </a:r>
                      <a:endParaRPr lang="en-US" sz="2000" b="0" i="1" dirty="0">
                        <a:solidFill>
                          <a:srgbClr val="FFFFFF"/>
                        </a:solidFill>
                      </a:endParaRPr>
                    </a:p>
                  </a:txBody>
                  <a:tcPr marT="45732" marB="45732">
                    <a:lnT w="19050" cap="flat" cmpd="sng" algn="ctr">
                      <a:solidFill>
                        <a:srgbClr val="FFFFFF"/>
                      </a:solidFill>
                      <a:prstDash val="solid"/>
                      <a:round/>
                      <a:headEnd type="none" w="med" len="med"/>
                      <a:tailEnd type="none" w="med" len="med"/>
                    </a:lnT>
                  </a:tcPr>
                </a:tc>
                <a:tc>
                  <a:txBody>
                    <a:bodyPr/>
                    <a:lstStyle/>
                    <a:p>
                      <a:r>
                        <a:rPr lang="en-US" sz="2000" b="0" dirty="0" smtClean="0">
                          <a:solidFill>
                            <a:srgbClr val="FFFFFF"/>
                          </a:solidFill>
                        </a:rPr>
                        <a:t>1</a:t>
                      </a:r>
                      <a:endParaRPr lang="en-US" sz="2000" b="0" dirty="0">
                        <a:solidFill>
                          <a:srgbClr val="FFFFFF"/>
                        </a:solidFill>
                      </a:endParaRPr>
                    </a:p>
                  </a:txBody>
                  <a:tcPr marT="45732" marB="45732">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r>
                        <a:rPr lang="en-US" sz="2000" b="0" dirty="0" smtClean="0">
                          <a:solidFill>
                            <a:srgbClr val="FFFFFF"/>
                          </a:solidFill>
                        </a:rPr>
                        <a:t>5</a:t>
                      </a:r>
                      <a:endParaRPr lang="en-US" sz="2000" b="0" dirty="0">
                        <a:solidFill>
                          <a:srgbClr val="FFFFFF"/>
                        </a:solidFill>
                      </a:endParaRPr>
                    </a:p>
                  </a:txBody>
                  <a:tcPr marT="45732" marB="45732">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r>
                        <a:rPr lang="en-US" sz="2000" b="0" dirty="0" smtClean="0">
                          <a:solidFill>
                            <a:srgbClr val="FFFFFF"/>
                          </a:solidFill>
                        </a:rPr>
                        <a:t>10</a:t>
                      </a:r>
                      <a:endParaRPr lang="en-US" sz="2000" b="0" dirty="0">
                        <a:solidFill>
                          <a:srgbClr val="FFFFFF"/>
                        </a:solidFill>
                      </a:endParaRPr>
                    </a:p>
                  </a:txBody>
                  <a:tcPr marT="45732" marB="45732">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396346">
                <a:tc>
                  <a:txBody>
                    <a:bodyPr/>
                    <a:lstStyle/>
                    <a:p>
                      <a:r>
                        <a:rPr lang="en-US" sz="2000" b="0" dirty="0" smtClean="0">
                          <a:solidFill>
                            <a:srgbClr val="FFFFFF"/>
                          </a:solidFill>
                        </a:rPr>
                        <a:t>Pre-MELD</a:t>
                      </a:r>
                      <a:endParaRPr lang="en-US" sz="2000" b="0" dirty="0">
                        <a:solidFill>
                          <a:srgbClr val="FFFFFF"/>
                        </a:solidFill>
                      </a:endParaRPr>
                    </a:p>
                  </a:txBody>
                  <a:tcPr marT="45732" marB="45732">
                    <a:lnL w="19050" cap="flat" cmpd="sng" algn="ctr">
                      <a:solidFill>
                        <a:srgbClr val="FFFFFF"/>
                      </a:solidFill>
                      <a:prstDash val="solid"/>
                      <a:round/>
                      <a:headEnd type="none" w="med" len="med"/>
                      <a:tailEnd type="none" w="med" len="med"/>
                    </a:lnL>
                  </a:tcPr>
                </a:tc>
                <a:tc>
                  <a:txBody>
                    <a:bodyPr/>
                    <a:lstStyle/>
                    <a:p>
                      <a:endParaRPr lang="en-US" sz="2000" b="0">
                        <a:solidFill>
                          <a:srgbClr val="FFFFFF"/>
                        </a:solidFill>
                      </a:endParaRPr>
                    </a:p>
                  </a:txBody>
                  <a:tcPr marT="45732" marB="45732"/>
                </a:tc>
                <a:tc>
                  <a:txBody>
                    <a:bodyPr/>
                    <a:lstStyle/>
                    <a:p>
                      <a:r>
                        <a:rPr lang="en-US" sz="2000" b="0" dirty="0" smtClean="0">
                          <a:solidFill>
                            <a:srgbClr val="FFFFFF"/>
                          </a:solidFill>
                        </a:rPr>
                        <a:t>77</a:t>
                      </a:r>
                      <a:endParaRPr lang="en-US" sz="2000" b="0" dirty="0">
                        <a:solidFill>
                          <a:srgbClr val="FFFFFF"/>
                        </a:solidFill>
                      </a:endParaRPr>
                    </a:p>
                  </a:txBody>
                  <a:tcPr marT="45732" marB="45732">
                    <a:lnT w="19050" cap="flat" cmpd="sng" algn="ctr">
                      <a:solidFill>
                        <a:srgbClr val="FFFFFF"/>
                      </a:solidFill>
                      <a:prstDash val="solid"/>
                      <a:round/>
                      <a:headEnd type="none" w="med" len="med"/>
                      <a:tailEnd type="none" w="med" len="med"/>
                    </a:lnT>
                  </a:tcPr>
                </a:tc>
                <a:tc>
                  <a:txBody>
                    <a:bodyPr/>
                    <a:lstStyle/>
                    <a:p>
                      <a:r>
                        <a:rPr lang="en-US" sz="2000" b="0" dirty="0" smtClean="0">
                          <a:solidFill>
                            <a:srgbClr val="FFFFFF"/>
                          </a:solidFill>
                        </a:rPr>
                        <a:t>66</a:t>
                      </a:r>
                      <a:endParaRPr lang="en-US" sz="2000" b="0" dirty="0">
                        <a:solidFill>
                          <a:srgbClr val="FFFFFF"/>
                        </a:solidFill>
                      </a:endParaRPr>
                    </a:p>
                  </a:txBody>
                  <a:tcPr marT="45732" marB="45732">
                    <a:lnT w="19050" cap="flat" cmpd="sng" algn="ctr">
                      <a:solidFill>
                        <a:srgbClr val="FFFFFF"/>
                      </a:solidFill>
                      <a:prstDash val="solid"/>
                      <a:round/>
                      <a:headEnd type="none" w="med" len="med"/>
                      <a:tailEnd type="none" w="med" len="med"/>
                    </a:lnT>
                  </a:tcPr>
                </a:tc>
                <a:tc>
                  <a:txBody>
                    <a:bodyPr/>
                    <a:lstStyle/>
                    <a:p>
                      <a:r>
                        <a:rPr lang="en-US" sz="2000" b="0" dirty="0" smtClean="0">
                          <a:solidFill>
                            <a:srgbClr val="FFFFFF"/>
                          </a:solidFill>
                        </a:rPr>
                        <a:t>58</a:t>
                      </a:r>
                      <a:endParaRPr lang="en-US" sz="2000" b="0" dirty="0">
                        <a:solidFill>
                          <a:srgbClr val="FFFFFF"/>
                        </a:solidFill>
                      </a:endParaRPr>
                    </a:p>
                  </a:txBody>
                  <a:tcPr marT="45732" marB="45732">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tcPr>
                </a:tc>
                <a:extLst>
                  <a:ext uri="{0D108BD9-81ED-4DB2-BD59-A6C34878D82A}">
                    <a16:rowId xmlns:a16="http://schemas.microsoft.com/office/drawing/2014/main" val="10001"/>
                  </a:ext>
                </a:extLst>
              </a:tr>
              <a:tr h="396346">
                <a:tc>
                  <a:txBody>
                    <a:bodyPr/>
                    <a:lstStyle/>
                    <a:p>
                      <a:r>
                        <a:rPr lang="en-US" sz="2000" b="0" dirty="0" smtClean="0">
                          <a:solidFill>
                            <a:srgbClr val="FFFFFF"/>
                          </a:solidFill>
                        </a:rPr>
                        <a:t>Post-MELD</a:t>
                      </a:r>
                      <a:endParaRPr lang="en-US" sz="2000" b="0" dirty="0">
                        <a:solidFill>
                          <a:srgbClr val="FFFFFF"/>
                        </a:solidFill>
                      </a:endParaRPr>
                    </a:p>
                  </a:txBody>
                  <a:tcPr marT="45732" marB="45732">
                    <a:lnL w="19050" cap="flat" cmpd="sng" algn="ctr">
                      <a:solidFill>
                        <a:srgbClr val="FFFFFF"/>
                      </a:solidFill>
                      <a:prstDash val="solid"/>
                      <a:round/>
                      <a:headEnd type="none" w="med" len="med"/>
                      <a:tailEnd type="none" w="med" len="med"/>
                    </a:lnL>
                    <a:lnB w="19050" cap="flat" cmpd="sng" algn="ctr">
                      <a:solidFill>
                        <a:srgbClr val="FFFFFF"/>
                      </a:solidFill>
                      <a:prstDash val="solid"/>
                      <a:round/>
                      <a:headEnd type="none" w="med" len="med"/>
                      <a:tailEnd type="none" w="med" len="med"/>
                    </a:lnB>
                  </a:tcPr>
                </a:tc>
                <a:tc>
                  <a:txBody>
                    <a:bodyPr/>
                    <a:lstStyle/>
                    <a:p>
                      <a:endParaRPr lang="en-US" sz="2000" b="0" dirty="0">
                        <a:solidFill>
                          <a:srgbClr val="FFFFFF"/>
                        </a:solidFill>
                      </a:endParaRPr>
                    </a:p>
                  </a:txBody>
                  <a:tcPr marT="45732" marB="45732">
                    <a:lnB w="19050" cap="flat" cmpd="sng" algn="ctr">
                      <a:solidFill>
                        <a:srgbClr val="FFFFFF"/>
                      </a:solidFill>
                      <a:prstDash val="solid"/>
                      <a:round/>
                      <a:headEnd type="none" w="med" len="med"/>
                      <a:tailEnd type="none" w="med" len="med"/>
                    </a:lnB>
                  </a:tcPr>
                </a:tc>
                <a:tc>
                  <a:txBody>
                    <a:bodyPr/>
                    <a:lstStyle/>
                    <a:p>
                      <a:r>
                        <a:rPr lang="en-US" sz="2000" b="0" dirty="0" smtClean="0">
                          <a:solidFill>
                            <a:srgbClr val="FFFFFF"/>
                          </a:solidFill>
                        </a:rPr>
                        <a:t>82</a:t>
                      </a:r>
                      <a:endParaRPr lang="en-US" sz="2000" b="0" dirty="0">
                        <a:solidFill>
                          <a:srgbClr val="FFFFFF"/>
                        </a:solidFill>
                      </a:endParaRPr>
                    </a:p>
                  </a:txBody>
                  <a:tcPr marT="45732" marB="45732">
                    <a:lnB w="19050" cap="flat" cmpd="sng" algn="ctr">
                      <a:solidFill>
                        <a:srgbClr val="FFFFFF"/>
                      </a:solidFill>
                      <a:prstDash val="solid"/>
                      <a:round/>
                      <a:headEnd type="none" w="med" len="med"/>
                      <a:tailEnd type="none" w="med" len="med"/>
                    </a:lnB>
                  </a:tcPr>
                </a:tc>
                <a:tc>
                  <a:txBody>
                    <a:bodyPr/>
                    <a:lstStyle/>
                    <a:p>
                      <a:r>
                        <a:rPr lang="en-US" sz="2000" b="0" dirty="0" smtClean="0">
                          <a:solidFill>
                            <a:srgbClr val="FFFFFF"/>
                          </a:solidFill>
                        </a:rPr>
                        <a:t>70</a:t>
                      </a:r>
                      <a:endParaRPr lang="en-US" sz="2000" b="0" dirty="0">
                        <a:solidFill>
                          <a:srgbClr val="FFFFFF"/>
                        </a:solidFill>
                      </a:endParaRPr>
                    </a:p>
                  </a:txBody>
                  <a:tcPr marT="45732" marB="45732">
                    <a:lnB w="19050" cap="flat" cmpd="sng" algn="ctr">
                      <a:solidFill>
                        <a:srgbClr val="FFFFFF"/>
                      </a:solidFill>
                      <a:prstDash val="solid"/>
                      <a:round/>
                      <a:headEnd type="none" w="med" len="med"/>
                      <a:tailEnd type="none" w="med" len="med"/>
                    </a:lnB>
                  </a:tcPr>
                </a:tc>
                <a:tc>
                  <a:txBody>
                    <a:bodyPr/>
                    <a:lstStyle/>
                    <a:p>
                      <a:r>
                        <a:rPr lang="en-US" sz="2000" b="0" dirty="0" smtClean="0">
                          <a:solidFill>
                            <a:srgbClr val="FFFFFF"/>
                          </a:solidFill>
                        </a:rPr>
                        <a:t>65</a:t>
                      </a:r>
                      <a:endParaRPr lang="en-US" sz="2000" b="0" dirty="0">
                        <a:solidFill>
                          <a:srgbClr val="FFFFFF"/>
                        </a:solidFill>
                      </a:endParaRPr>
                    </a:p>
                  </a:txBody>
                  <a:tcPr marT="45732" marB="45732">
                    <a:lnR w="19050" cap="flat" cmpd="sng" algn="ctr">
                      <a:solidFill>
                        <a:srgbClr val="FFFFFF"/>
                      </a:solidFill>
                      <a:prstDash val="solid"/>
                      <a:round/>
                      <a:headEnd type="none" w="med" len="med"/>
                      <a:tailEnd type="none" w="med" len="med"/>
                    </a:lnR>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0"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nvGrpSpPr>
          <p:cNvPr id="18" name="Group 17"/>
          <p:cNvGrpSpPr/>
          <p:nvPr/>
        </p:nvGrpSpPr>
        <p:grpSpPr>
          <a:xfrm>
            <a:off x="0" y="0"/>
            <a:ext cx="9144000" cy="890652"/>
            <a:chOff x="0" y="0"/>
            <a:chExt cx="9144000" cy="890652"/>
          </a:xfrm>
        </p:grpSpPr>
        <p:sp>
          <p:nvSpPr>
            <p:cNvPr id="19" name="Rectangle 18"/>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23" name="TextBox 22"/>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6" name="Picture 15"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Chart 1"/>
          <p:cNvGraphicFramePr>
            <a:graphicFrameLocks noGrp="1" noChangeAspect="1"/>
          </p:cNvGraphicFramePr>
          <p:nvPr>
            <p:extLst>
              <p:ext uri="{D42A27DB-BD31-4B8C-83A1-F6EECF244321}">
                <p14:modId xmlns:p14="http://schemas.microsoft.com/office/powerpoint/2010/main" val="2888932595"/>
              </p:ext>
            </p:extLst>
          </p:nvPr>
        </p:nvGraphicFramePr>
        <p:xfrm>
          <a:off x="1207008" y="1645920"/>
          <a:ext cx="6725606"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18434" name="TextBox 2"/>
          <p:cNvSpPr txBox="1">
            <a:spLocks noChangeArrowheads="1"/>
          </p:cNvSpPr>
          <p:nvPr/>
        </p:nvSpPr>
        <p:spPr bwMode="auto">
          <a:xfrm rot="-5400000">
            <a:off x="-86519" y="3296444"/>
            <a:ext cx="2239963" cy="523875"/>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800" b="1">
                <a:solidFill>
                  <a:srgbClr val="FFFFFF"/>
                </a:solidFill>
                <a:effectLst>
                  <a:outerShdw blurRad="38100" dist="38100" dir="2700000" algn="tl">
                    <a:srgbClr val="000000">
                      <a:alpha val="43137"/>
                    </a:srgbClr>
                  </a:outerShdw>
                </a:effectLst>
                <a:cs typeface="+mn-cs"/>
              </a:rPr>
              <a:t>Survival (%)</a:t>
            </a:r>
          </a:p>
        </p:txBody>
      </p:sp>
      <p:sp>
        <p:nvSpPr>
          <p:cNvPr id="18435" name="TextBox 3"/>
          <p:cNvSpPr txBox="1">
            <a:spLocks noChangeArrowheads="1"/>
          </p:cNvSpPr>
          <p:nvPr/>
        </p:nvSpPr>
        <p:spPr bwMode="auto">
          <a:xfrm>
            <a:off x="4259263" y="5998647"/>
            <a:ext cx="1155700" cy="523875"/>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800" b="1" dirty="0">
                <a:solidFill>
                  <a:srgbClr val="FFFFFF"/>
                </a:solidFill>
                <a:effectLst>
                  <a:outerShdw blurRad="38100" dist="38100" dir="2700000" algn="tl">
                    <a:srgbClr val="000000">
                      <a:alpha val="43137"/>
                    </a:srgbClr>
                  </a:outerShdw>
                </a:effectLst>
                <a:cs typeface="+mn-cs"/>
              </a:rPr>
              <a:t>Years</a:t>
            </a:r>
          </a:p>
        </p:txBody>
      </p:sp>
      <p:sp>
        <p:nvSpPr>
          <p:cNvPr id="18436" name="TextBox 4"/>
          <p:cNvSpPr txBox="1">
            <a:spLocks noChangeArrowheads="1"/>
          </p:cNvSpPr>
          <p:nvPr/>
        </p:nvSpPr>
        <p:spPr bwMode="auto">
          <a:xfrm>
            <a:off x="6937375" y="4129088"/>
            <a:ext cx="1333500" cy="523875"/>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800" b="1" dirty="0">
                <a:solidFill>
                  <a:srgbClr val="FFFF99"/>
                </a:solidFill>
                <a:effectLst>
                  <a:outerShdw blurRad="38100" dist="38100" dir="2700000" algn="tl">
                    <a:srgbClr val="000000">
                      <a:alpha val="43137"/>
                    </a:srgbClr>
                  </a:outerShdw>
                </a:effectLst>
                <a:cs typeface="+mn-cs"/>
              </a:rPr>
              <a:t>P</a:t>
            </a:r>
            <a:r>
              <a:rPr lang="en-US" sz="2800" b="1" dirty="0" smtClean="0">
                <a:solidFill>
                  <a:srgbClr val="FFFF99"/>
                </a:solidFill>
                <a:effectLst>
                  <a:outerShdw blurRad="38100" dist="38100" dir="2700000" algn="tl">
                    <a:srgbClr val="000000">
                      <a:alpha val="43137"/>
                    </a:srgbClr>
                  </a:outerShdw>
                </a:effectLst>
                <a:cs typeface="+mn-cs"/>
              </a:rPr>
              <a:t>&lt;.</a:t>
            </a:r>
            <a:r>
              <a:rPr lang="en-US" sz="2800" b="1" dirty="0">
                <a:solidFill>
                  <a:srgbClr val="FFFF99"/>
                </a:solidFill>
                <a:effectLst>
                  <a:outerShdw blurRad="38100" dist="38100" dir="2700000" algn="tl">
                    <a:srgbClr val="000000">
                      <a:alpha val="43137"/>
                    </a:srgbClr>
                  </a:outerShdw>
                </a:effectLst>
                <a:cs typeface="+mn-cs"/>
              </a:rPr>
              <a:t>001</a:t>
            </a:r>
          </a:p>
        </p:txBody>
      </p:sp>
      <p:sp>
        <p:nvSpPr>
          <p:cNvPr id="18437" name="TextBox 5"/>
          <p:cNvSpPr txBox="1">
            <a:spLocks noChangeArrowheads="1"/>
          </p:cNvSpPr>
          <p:nvPr/>
        </p:nvSpPr>
        <p:spPr bwMode="auto">
          <a:xfrm>
            <a:off x="4873625" y="2743200"/>
            <a:ext cx="2895600" cy="523875"/>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800" b="1" dirty="0">
                <a:solidFill>
                  <a:srgbClr val="FFFF99"/>
                </a:solidFill>
                <a:effectLst>
                  <a:outerShdw blurRad="38100" dist="38100" dir="2700000" algn="tl">
                    <a:srgbClr val="000000">
                      <a:alpha val="43137"/>
                    </a:srgbClr>
                  </a:outerShdw>
                </a:effectLst>
                <a:cs typeface="+mn-cs"/>
              </a:rPr>
              <a:t>Post-MELD </a:t>
            </a:r>
            <a:r>
              <a:rPr lang="en-US" sz="2800" b="1" dirty="0" smtClean="0">
                <a:solidFill>
                  <a:srgbClr val="FFFF99"/>
                </a:solidFill>
                <a:effectLst>
                  <a:outerShdw blurRad="38100" dist="38100" dir="2700000" algn="tl">
                    <a:srgbClr val="000000">
                      <a:alpha val="43137"/>
                    </a:srgbClr>
                  </a:outerShdw>
                </a:effectLst>
                <a:cs typeface="+mn-cs"/>
              </a:rPr>
              <a:t>≥ 34</a:t>
            </a:r>
            <a:endParaRPr lang="en-US" sz="2800" b="1" dirty="0">
              <a:solidFill>
                <a:srgbClr val="FFFF99"/>
              </a:solidFill>
              <a:effectLst>
                <a:outerShdw blurRad="38100" dist="38100" dir="2700000" algn="tl">
                  <a:srgbClr val="000000">
                    <a:alpha val="43137"/>
                  </a:srgbClr>
                </a:outerShdw>
              </a:effectLst>
              <a:cs typeface="+mn-cs"/>
            </a:endParaRPr>
          </a:p>
        </p:txBody>
      </p:sp>
      <p:sp>
        <p:nvSpPr>
          <p:cNvPr id="18438" name="TextBox 6"/>
          <p:cNvSpPr txBox="1">
            <a:spLocks noChangeArrowheads="1"/>
          </p:cNvSpPr>
          <p:nvPr/>
        </p:nvSpPr>
        <p:spPr bwMode="auto">
          <a:xfrm>
            <a:off x="2514600" y="3733800"/>
            <a:ext cx="2697163" cy="523875"/>
          </a:xfrm>
          <a:prstGeom prst="rect">
            <a:avLst/>
          </a:prstGeom>
          <a:noFill/>
          <a:ln>
            <a:noFill/>
          </a:ln>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2800" b="1" dirty="0">
                <a:solidFill>
                  <a:srgbClr val="FFFF99"/>
                </a:solidFill>
                <a:effectLst>
                  <a:outerShdw blurRad="38100" dist="38100" dir="2700000" algn="tl">
                    <a:srgbClr val="000000">
                      <a:alpha val="43137"/>
                    </a:srgbClr>
                  </a:outerShdw>
                </a:effectLst>
                <a:cs typeface="+mn-cs"/>
              </a:rPr>
              <a:t>Pre-MELD </a:t>
            </a:r>
            <a:r>
              <a:rPr lang="en-US" sz="2800" b="1" dirty="0" smtClean="0">
                <a:solidFill>
                  <a:srgbClr val="FFFF99"/>
                </a:solidFill>
                <a:effectLst>
                  <a:outerShdw blurRad="38100" dist="38100" dir="2700000" algn="tl">
                    <a:srgbClr val="000000">
                      <a:alpha val="43137"/>
                    </a:srgbClr>
                  </a:outerShdw>
                </a:effectLst>
                <a:cs typeface="+mn-cs"/>
              </a:rPr>
              <a:t>≥ 34</a:t>
            </a:r>
            <a:endParaRPr lang="en-US" sz="2800" b="1" dirty="0">
              <a:solidFill>
                <a:srgbClr val="FFFF99"/>
              </a:solidFill>
              <a:effectLst>
                <a:outerShdw blurRad="38100" dist="38100" dir="2700000" algn="tl">
                  <a:srgbClr val="000000">
                    <a:alpha val="43137"/>
                  </a:srgbClr>
                </a:outerShdw>
              </a:effectLst>
              <a:cs typeface="+mn-cs"/>
            </a:endParaRPr>
          </a:p>
        </p:txBody>
      </p:sp>
      <p:sp>
        <p:nvSpPr>
          <p:cNvPr id="8" name="Title 8"/>
          <p:cNvSpPr txBox="1">
            <a:spLocks/>
          </p:cNvSpPr>
          <p:nvPr/>
        </p:nvSpPr>
        <p:spPr>
          <a:xfrm>
            <a:off x="533400" y="914400"/>
            <a:ext cx="8077200" cy="1143000"/>
          </a:xfrm>
          <a:prstGeom prst="rect">
            <a:avLst/>
          </a:prstGeom>
        </p:spPr>
        <p:txBody>
          <a:bodyPr/>
          <a:lstStyle>
            <a:lvl1pPr algn="ctr" rtl="0" eaLnBrk="0" fontAlgn="base" hangingPunct="0">
              <a:spcBef>
                <a:spcPct val="0"/>
              </a:spcBef>
              <a:spcAft>
                <a:spcPct val="0"/>
              </a:spcAft>
              <a:defRPr sz="3600" b="1" i="1">
                <a:solidFill>
                  <a:srgbClr val="FFFF66"/>
                </a:solidFill>
                <a:latin typeface="+mj-lt"/>
                <a:ea typeface="+mj-ea"/>
                <a:cs typeface="ＭＳ Ｐゴシック" charset="0"/>
              </a:defRPr>
            </a:lvl1pPr>
            <a:lvl2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2pPr>
            <a:lvl3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3pPr>
            <a:lvl4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4pPr>
            <a:lvl5pPr algn="ctr" rtl="0" eaLnBrk="0" fontAlgn="base" hangingPunct="0">
              <a:spcBef>
                <a:spcPct val="0"/>
              </a:spcBef>
              <a:spcAft>
                <a:spcPct val="0"/>
              </a:spcAft>
              <a:defRPr sz="3600" b="1" i="1">
                <a:solidFill>
                  <a:srgbClr val="FFFF66"/>
                </a:solidFill>
                <a:latin typeface="Arial" charset="0"/>
                <a:ea typeface="ＭＳ Ｐゴシック" charset="0"/>
                <a:cs typeface="ＭＳ Ｐゴシック" charset="0"/>
              </a:defRPr>
            </a:lvl5pPr>
            <a:lvl6pPr marL="457200" algn="ctr" rtl="0" fontAlgn="base">
              <a:spcBef>
                <a:spcPct val="0"/>
              </a:spcBef>
              <a:spcAft>
                <a:spcPct val="0"/>
              </a:spcAft>
              <a:defRPr sz="3600" b="1" i="1">
                <a:solidFill>
                  <a:srgbClr val="FFFF66"/>
                </a:solidFill>
                <a:latin typeface="Arial" charset="0"/>
                <a:ea typeface="ＭＳ Ｐゴシック" charset="0"/>
              </a:defRPr>
            </a:lvl6pPr>
            <a:lvl7pPr marL="914400" algn="ctr" rtl="0" fontAlgn="base">
              <a:spcBef>
                <a:spcPct val="0"/>
              </a:spcBef>
              <a:spcAft>
                <a:spcPct val="0"/>
              </a:spcAft>
              <a:defRPr sz="3600" b="1" i="1">
                <a:solidFill>
                  <a:srgbClr val="FFFF66"/>
                </a:solidFill>
                <a:latin typeface="Arial" charset="0"/>
                <a:ea typeface="ＭＳ Ｐゴシック" charset="0"/>
              </a:defRPr>
            </a:lvl7pPr>
            <a:lvl8pPr marL="1371600" algn="ctr" rtl="0" fontAlgn="base">
              <a:spcBef>
                <a:spcPct val="0"/>
              </a:spcBef>
              <a:spcAft>
                <a:spcPct val="0"/>
              </a:spcAft>
              <a:defRPr sz="3600" b="1" i="1">
                <a:solidFill>
                  <a:srgbClr val="FFFF66"/>
                </a:solidFill>
                <a:latin typeface="Arial" charset="0"/>
                <a:ea typeface="ＭＳ Ｐゴシック" charset="0"/>
              </a:defRPr>
            </a:lvl8pPr>
            <a:lvl9pPr marL="1828800" algn="ctr" rtl="0" fontAlgn="base">
              <a:spcBef>
                <a:spcPct val="0"/>
              </a:spcBef>
              <a:spcAft>
                <a:spcPct val="0"/>
              </a:spcAft>
              <a:defRPr sz="3600" b="1" i="1">
                <a:solidFill>
                  <a:srgbClr val="FFFF66"/>
                </a:solidFill>
                <a:latin typeface="Arial" charset="0"/>
                <a:ea typeface="ＭＳ Ｐゴシック" charset="0"/>
              </a:defRPr>
            </a:lvl9pPr>
          </a:lstStyle>
          <a:p>
            <a:pPr>
              <a:defRPr/>
            </a:pPr>
            <a:r>
              <a:rPr lang="en-US" sz="3800" i="0" dirty="0" smtClean="0">
                <a:solidFill>
                  <a:srgbClr val="FFFF99"/>
                </a:solidFill>
                <a:effectLst>
                  <a:outerShdw blurRad="38100" dist="38100" dir="2700000" algn="tl">
                    <a:srgbClr val="000000">
                      <a:alpha val="43137"/>
                    </a:srgbClr>
                  </a:outerShdw>
                </a:effectLst>
                <a:ea typeface="+mn-ea"/>
                <a:cs typeface="+mn-cs"/>
              </a:rPr>
              <a:t>Survival by Era with High MELD</a:t>
            </a:r>
            <a:endParaRPr lang="en-US" sz="3800" dirty="0">
              <a:solidFill>
                <a:srgbClr val="FFFF99"/>
              </a:solidFill>
              <a:effectLst>
                <a:outerShdw blurRad="38100" dist="38100" dir="2700000" algn="tl">
                  <a:srgbClr val="000000">
                    <a:alpha val="43137"/>
                  </a:srgbClr>
                </a:outerShdw>
              </a:effectLst>
            </a:endParaRPr>
          </a:p>
        </p:txBody>
      </p:sp>
      <p:graphicFrame>
        <p:nvGraphicFramePr>
          <p:cNvPr id="9" name="Table 8"/>
          <p:cNvGraphicFramePr>
            <a:graphicFrameLocks noGrp="1"/>
          </p:cNvGraphicFramePr>
          <p:nvPr/>
        </p:nvGraphicFramePr>
        <p:xfrm>
          <a:off x="2133600" y="4373563"/>
          <a:ext cx="4267200" cy="1190014"/>
        </p:xfrm>
        <a:graphic>
          <a:graphicData uri="http://schemas.openxmlformats.org/drawingml/2006/table">
            <a:tbl>
              <a:tblPr/>
              <a:tblGrid>
                <a:gridCol w="1600200">
                  <a:extLst>
                    <a:ext uri="{9D8B030D-6E8A-4147-A177-3AD203B41FA5}">
                      <a16:colId xmlns:a16="http://schemas.microsoft.com/office/drawing/2014/main" val="20000"/>
                    </a:ext>
                  </a:extLst>
                </a:gridCol>
                <a:gridCol w="660400">
                  <a:extLst>
                    <a:ext uri="{9D8B030D-6E8A-4147-A177-3AD203B41FA5}">
                      <a16:colId xmlns:a16="http://schemas.microsoft.com/office/drawing/2014/main" val="20001"/>
                    </a:ext>
                  </a:extLst>
                </a:gridCol>
                <a:gridCol w="7112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tblGrid>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ＭＳ Ｐゴシック"/>
                        <a:cs typeface="ＭＳ Ｐゴシック"/>
                      </a:endParaRPr>
                    </a:p>
                  </a:txBody>
                  <a:tcPr marT="45732" marB="45732" horzOverflow="overflow">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smtClean="0">
                          <a:ln>
                            <a:noFill/>
                          </a:ln>
                          <a:solidFill>
                            <a:srgbClr val="FFFFFF"/>
                          </a:solidFill>
                          <a:effectLst/>
                          <a:latin typeface="Arial" charset="0"/>
                          <a:ea typeface="ＭＳ Ｐゴシック"/>
                          <a:cs typeface="ＭＳ Ｐゴシック"/>
                        </a:rPr>
                        <a:t>yrs:</a:t>
                      </a:r>
                    </a:p>
                  </a:txBody>
                  <a:tcPr marT="45732" marB="45732" horzOverflow="overflow">
                    <a:lnL>
                      <a:noFill/>
                    </a:lnL>
                    <a:lnR>
                      <a:noFill/>
                    </a:lnR>
                    <a:lnT w="19050" cap="flat" cmpd="sng" algn="ctr">
                      <a:solidFill>
                        <a:srgbClr val="FFFFFF"/>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FFFF"/>
                          </a:solidFill>
                          <a:effectLst/>
                          <a:latin typeface="Arial" charset="0"/>
                          <a:ea typeface="ＭＳ Ｐゴシック"/>
                          <a:cs typeface="ＭＳ Ｐゴシック"/>
                        </a:rPr>
                        <a:t>1</a:t>
                      </a:r>
                    </a:p>
                  </a:txBody>
                  <a:tcPr marT="45732" marB="45732" horzOverflow="overflow">
                    <a:lnL>
                      <a:noFill/>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FFFF"/>
                          </a:solidFill>
                          <a:effectLst/>
                          <a:latin typeface="Arial" charset="0"/>
                          <a:ea typeface="ＭＳ Ｐゴシック"/>
                          <a:cs typeface="ＭＳ Ｐゴシック"/>
                        </a:rPr>
                        <a:t>5</a:t>
                      </a:r>
                    </a:p>
                  </a:txBody>
                  <a:tcPr marT="45732" marB="45732" horzOverflow="overflow">
                    <a:lnL>
                      <a:noFill/>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FFFF"/>
                          </a:solidFill>
                          <a:effectLst/>
                          <a:latin typeface="Arial" charset="0"/>
                          <a:ea typeface="ＭＳ Ｐゴシック"/>
                          <a:cs typeface="ＭＳ Ｐゴシック"/>
                        </a:rPr>
                        <a:t>10</a:t>
                      </a:r>
                    </a:p>
                  </a:txBody>
                  <a:tcPr marT="45732" marB="45732" horzOverflow="overflow">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5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FFFF"/>
                          </a:solidFill>
                          <a:effectLst/>
                          <a:latin typeface="Arial" charset="0"/>
                          <a:ea typeface="ＭＳ Ｐゴシック"/>
                          <a:cs typeface="ＭＳ Ｐゴシック"/>
                        </a:rPr>
                        <a:t>Pre-MELD</a:t>
                      </a:r>
                    </a:p>
                  </a:txBody>
                  <a:tcPr marT="45732" marB="45732" horzOverflow="overflow">
                    <a:lnL w="19050" cap="flat" cmpd="sng" algn="ctr">
                      <a:solidFill>
                        <a:srgbClr val="FFFFFF"/>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ＭＳ Ｐゴシック"/>
                        <a:cs typeface="ＭＳ Ｐゴシック"/>
                      </a:endParaRPr>
                    </a:p>
                  </a:txBody>
                  <a:tcPr marT="45732" marB="45732"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FFFF"/>
                          </a:solidFill>
                          <a:effectLst/>
                          <a:latin typeface="Arial" charset="0"/>
                          <a:ea typeface="ＭＳ Ｐゴシック"/>
                          <a:cs typeface="ＭＳ Ｐゴシック"/>
                        </a:rPr>
                        <a:t>65</a:t>
                      </a:r>
                    </a:p>
                  </a:txBody>
                  <a:tcPr marT="45732" marB="45732" horzOverflow="overflow">
                    <a:lnL>
                      <a:noFill/>
                    </a:lnL>
                    <a:lnR>
                      <a:noFill/>
                    </a:lnR>
                    <a:lnT w="19050" cap="flat" cmpd="sng" algn="ctr">
                      <a:solidFill>
                        <a:srgbClr val="FFFFFF"/>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FFFF"/>
                          </a:solidFill>
                          <a:effectLst/>
                          <a:latin typeface="Arial" charset="0"/>
                          <a:ea typeface="ＭＳ Ｐゴシック"/>
                          <a:cs typeface="ＭＳ Ｐゴシック"/>
                        </a:rPr>
                        <a:t>55</a:t>
                      </a:r>
                    </a:p>
                  </a:txBody>
                  <a:tcPr marT="45732" marB="45732" horzOverflow="overflow">
                    <a:lnL>
                      <a:noFill/>
                    </a:lnL>
                    <a:lnR>
                      <a:noFill/>
                    </a:lnR>
                    <a:lnT w="19050" cap="flat" cmpd="sng" algn="ctr">
                      <a:solidFill>
                        <a:srgbClr val="FFFFFF"/>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FFFF"/>
                          </a:solidFill>
                          <a:effectLst/>
                          <a:latin typeface="Arial" charset="0"/>
                          <a:ea typeface="ＭＳ Ｐゴシック"/>
                          <a:cs typeface="ＭＳ Ｐゴシック"/>
                        </a:rPr>
                        <a:t>45</a:t>
                      </a:r>
                    </a:p>
                  </a:txBody>
                  <a:tcPr marT="45732" marB="45732" horzOverflow="overflow">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FFFF"/>
                          </a:solidFill>
                          <a:effectLst/>
                          <a:latin typeface="Arial" charset="0"/>
                          <a:ea typeface="ＭＳ Ｐゴシック"/>
                          <a:cs typeface="ＭＳ Ｐゴシック"/>
                        </a:rPr>
                        <a:t>Post-MELD</a:t>
                      </a:r>
                    </a:p>
                  </a:txBody>
                  <a:tcPr marT="45732" marB="45732" horzOverflow="overflow">
                    <a:lnL w="190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ＭＳ Ｐゴシック"/>
                        <a:cs typeface="ＭＳ Ｐゴシック"/>
                      </a:endParaRPr>
                    </a:p>
                  </a:txBody>
                  <a:tcPr marT="45732" marB="45732" horzOverflow="overflow">
                    <a:lnL>
                      <a:noFill/>
                    </a:lnL>
                    <a:lnR>
                      <a:noFill/>
                    </a:lnR>
                    <a:lnT>
                      <a:noFill/>
                    </a:lnT>
                    <a:lnB w="1905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FFFF"/>
                          </a:solidFill>
                          <a:effectLst/>
                          <a:latin typeface="Arial" charset="0"/>
                          <a:ea typeface="ＭＳ Ｐゴシック"/>
                          <a:cs typeface="ＭＳ Ｐゴシック"/>
                        </a:rPr>
                        <a:t>77</a:t>
                      </a:r>
                    </a:p>
                  </a:txBody>
                  <a:tcPr marT="45732" marB="45732" horzOverflow="overflow">
                    <a:lnL>
                      <a:noFill/>
                    </a:lnL>
                    <a:lnR>
                      <a:noFill/>
                    </a:lnR>
                    <a:lnT>
                      <a:noFill/>
                    </a:lnT>
                    <a:lnB w="1905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FFFF"/>
                          </a:solidFill>
                          <a:effectLst/>
                          <a:latin typeface="Arial" charset="0"/>
                          <a:ea typeface="ＭＳ Ｐゴシック"/>
                          <a:cs typeface="ＭＳ Ｐゴシック"/>
                        </a:rPr>
                        <a:t>67</a:t>
                      </a:r>
                    </a:p>
                  </a:txBody>
                  <a:tcPr marT="45732" marB="45732" horzOverflow="overflow">
                    <a:lnL>
                      <a:noFill/>
                    </a:lnL>
                    <a:lnR>
                      <a:noFill/>
                    </a:lnR>
                    <a:lnT>
                      <a:noFill/>
                    </a:lnT>
                    <a:lnB w="1905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charset="0"/>
                          <a:ea typeface="ＭＳ Ｐゴシック"/>
                          <a:cs typeface="ＭＳ Ｐゴシック"/>
                        </a:rPr>
                        <a:t>60</a:t>
                      </a:r>
                    </a:p>
                  </a:txBody>
                  <a:tcPr marT="45732" marB="45732" horzOverflow="overflow">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0"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nvGrpSpPr>
          <p:cNvPr id="18" name="Group 17"/>
          <p:cNvGrpSpPr/>
          <p:nvPr/>
        </p:nvGrpSpPr>
        <p:grpSpPr>
          <a:xfrm>
            <a:off x="0" y="0"/>
            <a:ext cx="9144000" cy="890652"/>
            <a:chOff x="0" y="0"/>
            <a:chExt cx="9144000" cy="890652"/>
          </a:xfrm>
        </p:grpSpPr>
        <p:sp>
          <p:nvSpPr>
            <p:cNvPr id="19" name="Rectangle 18"/>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23" name="TextBox 22"/>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6" name="Picture 15"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1573" name="Rectangle 5"/>
          <p:cNvSpPr>
            <a:spLocks noChangeArrowheads="1"/>
          </p:cNvSpPr>
          <p:nvPr/>
        </p:nvSpPr>
        <p:spPr bwMode="auto">
          <a:xfrm>
            <a:off x="1828801" y="1793071"/>
            <a:ext cx="6032664" cy="3490699"/>
          </a:xfrm>
          <a:prstGeom prst="rect">
            <a:avLst/>
          </a:prstGeom>
          <a:noFill/>
          <a:ln w="12700">
            <a:noFill/>
            <a:miter lim="800000"/>
            <a:headEnd/>
            <a:tailEnd/>
          </a:ln>
          <a:effectLst/>
        </p:spPr>
        <p:txBody>
          <a:bodyPr wrap="square" tIns="44450" rIns="90488" bIns="44450">
            <a:spAutoFit/>
          </a:bodyPr>
          <a:lstStyle/>
          <a:p>
            <a:pPr marL="290513" indent="-290513" algn="l">
              <a:spcAft>
                <a:spcPts val="1800"/>
              </a:spcAft>
              <a:buClr>
                <a:srgbClr val="FFFF99"/>
              </a:buClr>
              <a:buFontTx/>
              <a:buChar char="•"/>
              <a:defRPr/>
            </a:pPr>
            <a:r>
              <a:rPr lang="en-US" sz="4200" b="1" dirty="0" smtClean="0">
                <a:effectLst>
                  <a:outerShdw blurRad="38100" dist="38100" dir="2700000" algn="tl">
                    <a:srgbClr val="000000"/>
                  </a:outerShdw>
                </a:effectLst>
              </a:rPr>
              <a:t>Past</a:t>
            </a:r>
            <a:endParaRPr lang="en-US" sz="4200" b="1" dirty="0">
              <a:effectLst>
                <a:outerShdw blurRad="38100" dist="38100" dir="2700000" algn="tl">
                  <a:srgbClr val="000000"/>
                </a:outerShdw>
              </a:effectLst>
            </a:endParaRPr>
          </a:p>
          <a:p>
            <a:pPr marL="290513" indent="-290513" algn="l">
              <a:spcAft>
                <a:spcPts val="1800"/>
              </a:spcAft>
              <a:buClr>
                <a:srgbClr val="FFFF99"/>
              </a:buClr>
              <a:buFontTx/>
              <a:buChar char="•"/>
              <a:defRPr/>
            </a:pPr>
            <a:r>
              <a:rPr lang="en-US" sz="4200" b="1" dirty="0" smtClean="0">
                <a:effectLst>
                  <a:outerShdw blurRad="38100" dist="38100" dir="2700000" algn="tl">
                    <a:srgbClr val="000000"/>
                  </a:outerShdw>
                </a:effectLst>
              </a:rPr>
              <a:t>Present</a:t>
            </a:r>
            <a:endParaRPr lang="en-US" sz="4200" b="1" dirty="0">
              <a:effectLst>
                <a:outerShdw blurRad="38100" dist="38100" dir="2700000" algn="tl">
                  <a:srgbClr val="000000"/>
                </a:outerShdw>
              </a:effectLst>
            </a:endParaRPr>
          </a:p>
          <a:p>
            <a:pPr marL="290513" indent="-290513" algn="l">
              <a:spcAft>
                <a:spcPts val="1800"/>
              </a:spcAft>
              <a:buClr>
                <a:srgbClr val="FFFF99"/>
              </a:buClr>
              <a:buFontTx/>
              <a:buChar char="•"/>
              <a:defRPr/>
            </a:pPr>
            <a:r>
              <a:rPr lang="en-US" sz="4200" b="1" dirty="0" smtClean="0">
                <a:solidFill>
                  <a:srgbClr val="FFFF99"/>
                </a:solidFill>
                <a:effectLst>
                  <a:outerShdw blurRad="38100" dist="38100" dir="2700000" algn="tl">
                    <a:srgbClr val="000000"/>
                  </a:outerShdw>
                </a:effectLst>
              </a:rPr>
              <a:t>Future</a:t>
            </a:r>
          </a:p>
          <a:p>
            <a:pPr marL="290513" indent="-290513" algn="l">
              <a:spcAft>
                <a:spcPts val="1800"/>
              </a:spcAft>
              <a:buClr>
                <a:srgbClr val="FFFF99"/>
              </a:buClr>
              <a:buFontTx/>
              <a:buChar char="•"/>
              <a:defRPr/>
            </a:pPr>
            <a:r>
              <a:rPr lang="en-US" sz="4200" b="1" dirty="0" smtClean="0">
                <a:effectLst>
                  <a:outerShdw blurRad="38100" dist="38100" dir="2700000" algn="tl">
                    <a:srgbClr val="000000"/>
                  </a:outerShdw>
                </a:effectLst>
              </a:rPr>
              <a:t>Transforming lives</a:t>
            </a:r>
            <a:endParaRPr lang="en-US" sz="4200" b="1" dirty="0">
              <a:effectLst>
                <a:outerShdw blurRad="38100" dist="38100" dir="2700000" algn="tl">
                  <a:srgbClr val="000000"/>
                </a:outerShdw>
              </a:effectLst>
            </a:endParaRPr>
          </a:p>
        </p:txBody>
      </p:sp>
      <p:grpSp>
        <p:nvGrpSpPr>
          <p:cNvPr id="2" name="Group 2"/>
          <p:cNvGrpSpPr/>
          <p:nvPr/>
        </p:nvGrpSpPr>
        <p:grpSpPr>
          <a:xfrm>
            <a:off x="0" y="0"/>
            <a:ext cx="9144000" cy="890652"/>
            <a:chOff x="0" y="0"/>
            <a:chExt cx="9144000" cy="890652"/>
          </a:xfrm>
        </p:grpSpPr>
        <p:sp>
          <p:nvSpPr>
            <p:cNvPr id="4" name="Rectangle 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9" name="TextBox 8"/>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8" name="Picture 7"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1" y="1909950"/>
            <a:ext cx="9143999" cy="4521751"/>
          </a:xfrm>
          <a:prstGeom prst="rect">
            <a:avLst/>
          </a:prstGeom>
          <a:noFill/>
          <a:ln w="12700">
            <a:noFill/>
            <a:miter lim="800000"/>
            <a:headEnd/>
            <a:tailEnd/>
          </a:ln>
        </p:spPr>
        <p:txBody>
          <a:bodyPr wrap="square" tIns="44450" rIns="90488" bIns="44450">
            <a:spAutoFit/>
          </a:bodyPr>
          <a:lstStyle/>
          <a:p>
            <a:pPr marL="290513" indent="-290513" algn="l">
              <a:buClr>
                <a:srgbClr val="FF9900"/>
              </a:buClr>
              <a:buFontTx/>
              <a:buChar char="•"/>
            </a:pPr>
            <a:r>
              <a:rPr lang="en-US" sz="2400" b="1" dirty="0"/>
              <a:t>Expand the number of useable donor </a:t>
            </a:r>
            <a:r>
              <a:rPr lang="en-US" sz="2400" b="1" dirty="0" smtClean="0"/>
              <a:t>organs (Work in Progress)</a:t>
            </a:r>
          </a:p>
          <a:p>
            <a:pPr marL="290513" indent="-290513" algn="l">
              <a:buClr>
                <a:srgbClr val="FF9900"/>
              </a:buClr>
              <a:buFontTx/>
              <a:buChar char="•"/>
            </a:pPr>
            <a:endParaRPr lang="en-US" sz="2400" b="1" dirty="0" smtClean="0"/>
          </a:p>
          <a:p>
            <a:pPr marL="290513" indent="-290513" algn="l">
              <a:buClr>
                <a:srgbClr val="FF9900"/>
              </a:buClr>
              <a:buFontTx/>
              <a:buChar char="•"/>
            </a:pPr>
            <a:r>
              <a:rPr lang="en-US" sz="2400" b="1" dirty="0" smtClean="0"/>
              <a:t>Improve therapies to treat recurrent hepatitis C after transplant. (Done)</a:t>
            </a:r>
          </a:p>
          <a:p>
            <a:pPr marL="290513" indent="-290513" algn="l">
              <a:buClr>
                <a:srgbClr val="FF9900"/>
              </a:buClr>
              <a:buFontTx/>
              <a:buChar char="•"/>
            </a:pPr>
            <a:endParaRPr lang="en-US" sz="2400" b="1" dirty="0" smtClean="0"/>
          </a:p>
          <a:p>
            <a:pPr marL="290513" indent="-290513" algn="l">
              <a:buClr>
                <a:srgbClr val="FF9900"/>
              </a:buClr>
              <a:buFontTx/>
              <a:buChar char="•"/>
            </a:pPr>
            <a:r>
              <a:rPr lang="en-US" sz="2400" b="1" dirty="0" smtClean="0"/>
              <a:t>Dual Organ Transplant </a:t>
            </a:r>
          </a:p>
          <a:p>
            <a:pPr algn="l">
              <a:buClr>
                <a:srgbClr val="FF9900"/>
              </a:buClr>
            </a:pPr>
            <a:endParaRPr lang="en-US" sz="2400" b="1" dirty="0"/>
          </a:p>
          <a:p>
            <a:pPr marL="290513" indent="-290513" algn="l">
              <a:buClr>
                <a:srgbClr val="FF9900"/>
              </a:buClr>
              <a:buFontTx/>
              <a:buChar char="•"/>
            </a:pPr>
            <a:r>
              <a:rPr lang="en-US" sz="2400" b="1" dirty="0" smtClean="0"/>
              <a:t>Improved </a:t>
            </a:r>
            <a:r>
              <a:rPr lang="en-US" sz="2400" b="1" dirty="0"/>
              <a:t>detection, risk stratification and biomarkers for </a:t>
            </a:r>
            <a:r>
              <a:rPr lang="en-US" sz="2400" b="1" dirty="0" smtClean="0"/>
              <a:t>HCC (Work in Progress)</a:t>
            </a:r>
          </a:p>
          <a:p>
            <a:pPr marL="290513" indent="-290513" algn="l">
              <a:buClr>
                <a:srgbClr val="FF9900"/>
              </a:buClr>
              <a:buFontTx/>
              <a:buChar char="•"/>
            </a:pPr>
            <a:endParaRPr lang="en-US" sz="2400" b="1" dirty="0">
              <a:latin typeface="Times New Roman" pitchFamily="18" charset="0"/>
            </a:endParaRPr>
          </a:p>
          <a:p>
            <a:pPr marL="290513" indent="-290513" algn="l">
              <a:buClr>
                <a:srgbClr val="FF9900"/>
              </a:buClr>
              <a:buFontTx/>
              <a:buChar char="•"/>
            </a:pPr>
            <a:r>
              <a:rPr lang="en-US" sz="2400" b="1" dirty="0" smtClean="0">
                <a:latin typeface="+mn-lt"/>
              </a:rPr>
              <a:t>Improvement of results for hepatic based malignancies</a:t>
            </a:r>
            <a:endParaRPr lang="en-US" sz="2400" b="1" dirty="0">
              <a:latin typeface="+mn-lt"/>
            </a:endParaRPr>
          </a:p>
        </p:txBody>
      </p:sp>
      <p:sp>
        <p:nvSpPr>
          <p:cNvPr id="8195" name="Rectangle 14"/>
          <p:cNvSpPr>
            <a:spLocks noChangeArrowheads="1"/>
          </p:cNvSpPr>
          <p:nvPr/>
        </p:nvSpPr>
        <p:spPr bwMode="auto">
          <a:xfrm>
            <a:off x="2219325" y="103188"/>
            <a:ext cx="184150" cy="304800"/>
          </a:xfrm>
          <a:prstGeom prst="rect">
            <a:avLst/>
          </a:prstGeom>
          <a:noFill/>
          <a:ln w="9525">
            <a:noFill/>
            <a:miter lim="800000"/>
            <a:headEnd/>
            <a:tailEnd/>
          </a:ln>
        </p:spPr>
        <p:txBody>
          <a:bodyPr wrap="none">
            <a:spAutoFit/>
          </a:bodyPr>
          <a:lstStyle/>
          <a:p>
            <a:pPr eaLnBrk="0" hangingPunct="0"/>
            <a:endParaRPr lang="en-US"/>
          </a:p>
        </p:txBody>
      </p:sp>
      <p:grpSp>
        <p:nvGrpSpPr>
          <p:cNvPr id="3" name="Group 2"/>
          <p:cNvGrpSpPr/>
          <p:nvPr/>
        </p:nvGrpSpPr>
        <p:grpSpPr>
          <a:xfrm>
            <a:off x="0" y="0"/>
            <a:ext cx="9144000" cy="890653"/>
            <a:chOff x="0" y="0"/>
            <a:chExt cx="9144000" cy="890653"/>
          </a:xfrm>
        </p:grpSpPr>
        <p:sp>
          <p:nvSpPr>
            <p:cNvPr id="13" name="Rectangle 12"/>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 name="Line 7"/>
            <p:cNvSpPr>
              <a:spLocks noChangeShapeType="1"/>
            </p:cNvSpPr>
            <p:nvPr/>
          </p:nvSpPr>
          <p:spPr bwMode="auto">
            <a:xfrm>
              <a:off x="0" y="878775"/>
              <a:ext cx="9144000" cy="11878"/>
            </a:xfrm>
            <a:prstGeom prst="line">
              <a:avLst/>
            </a:prstGeom>
            <a:noFill/>
            <a:ln w="38100">
              <a:solidFill>
                <a:srgbClr val="1E1E7C"/>
              </a:solidFill>
              <a:round/>
              <a:headEnd/>
              <a:tailEnd/>
            </a:ln>
          </p:spPr>
          <p:txBody>
            <a:bodyPr wrap="none" anchor="ctr"/>
            <a:lstStyle/>
            <a:p>
              <a:pPr>
                <a:defRPr/>
              </a:pPr>
              <a:endParaRPr lang="en-US" dirty="0"/>
            </a:p>
          </p:txBody>
        </p:sp>
      </p:grpSp>
      <p:sp>
        <p:nvSpPr>
          <p:cNvPr id="10" name="Rectangle 39"/>
          <p:cNvSpPr>
            <a:spLocks noChangeArrowheads="1"/>
          </p:cNvSpPr>
          <p:nvPr/>
        </p:nvSpPr>
        <p:spPr bwMode="auto">
          <a:xfrm>
            <a:off x="0" y="922338"/>
            <a:ext cx="9144000" cy="677108"/>
          </a:xfrm>
          <a:prstGeom prst="rect">
            <a:avLst/>
          </a:prstGeom>
          <a:noFill/>
          <a:ln w="9525">
            <a:noFill/>
            <a:miter lim="800000"/>
            <a:headEnd/>
            <a:tailEnd/>
          </a:ln>
          <a:effectLst/>
        </p:spPr>
        <p:txBody>
          <a:bodyPr wrap="square">
            <a:spAutoFit/>
          </a:bodyPr>
          <a:lstStyle/>
          <a:p>
            <a:pPr>
              <a:defRPr/>
            </a:pPr>
            <a:r>
              <a:rPr lang="en-US" sz="3800" b="1" dirty="0" smtClean="0">
                <a:solidFill>
                  <a:srgbClr val="FFFF99"/>
                </a:solidFill>
                <a:effectLst>
                  <a:outerShdw blurRad="38100" dist="38100" dir="2700000" algn="tl">
                    <a:srgbClr val="000000"/>
                  </a:outerShdw>
                </a:effectLst>
              </a:rPr>
              <a:t>Challenges Ahead</a:t>
            </a:r>
            <a:endParaRPr lang="en-US" sz="3800" b="1" dirty="0">
              <a:solidFill>
                <a:srgbClr val="FFFF99"/>
              </a:solidFill>
              <a:effectLst>
                <a:outerShdw blurRad="38100" dist="38100" dir="2700000" algn="tl">
                  <a:srgbClr val="000000"/>
                </a:outerShdw>
              </a:effectLst>
            </a:endParaRPr>
          </a:p>
        </p:txBody>
      </p:sp>
      <p:sp>
        <p:nvSpPr>
          <p:cNvPr id="11" name="TextBox 10"/>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2" name="Picture 11"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 name="TextBox 4"/>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9" name="Picture 2" descr="C:\Users\fkaldas\Desktop\INTRAOP IMAGES\UCLA-LIVER_HEART_0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8582"/>
            <a:ext cx="9144000" cy="5239417"/>
          </a:xfrm>
          <a:prstGeom prst="rect">
            <a:avLst/>
          </a:prstGeom>
          <a:noFill/>
          <a:ln w="34925">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2"/>
          <p:cNvSpPr>
            <a:spLocks noChangeArrowheads="1"/>
          </p:cNvSpPr>
          <p:nvPr/>
        </p:nvSpPr>
        <p:spPr bwMode="auto">
          <a:xfrm>
            <a:off x="9525" y="925513"/>
            <a:ext cx="9153525" cy="646331"/>
          </a:xfrm>
          <a:prstGeom prst="rect">
            <a:avLst/>
          </a:prstGeom>
          <a:noFill/>
          <a:ln w="25400">
            <a:noFill/>
            <a:miter lim="800000"/>
            <a:headEnd/>
            <a:tailEnd/>
          </a:ln>
          <a:effectLst/>
        </p:spPr>
        <p:txBody>
          <a:bodyPr>
            <a:spAutoFit/>
          </a:bodyPr>
          <a:lstStyle/>
          <a:p>
            <a:pPr algn="ctr" fontAlgn="base">
              <a:spcBef>
                <a:spcPct val="50000"/>
              </a:spcBef>
              <a:spcAft>
                <a:spcPct val="0"/>
              </a:spcAft>
              <a:defRPr/>
            </a:pPr>
            <a:r>
              <a:rPr lang="en-US" sz="3600" b="1" dirty="0" smtClean="0">
                <a:solidFill>
                  <a:srgbClr val="FFFF99"/>
                </a:solidFill>
                <a:latin typeface="+mj-lt"/>
                <a:ea typeface="ＭＳ Ｐゴシック" charset="-128"/>
                <a:cs typeface="ＭＳ Ｐゴシック" charset="-128"/>
              </a:rPr>
              <a:t>Combined Transplants</a:t>
            </a:r>
            <a:endParaRPr lang="en-US" sz="3600" b="1" dirty="0">
              <a:solidFill>
                <a:srgbClr val="FFFF99"/>
              </a:solidFill>
              <a:latin typeface="+mj-lt"/>
              <a:ea typeface="ＭＳ Ｐゴシック" charset="-128"/>
              <a:cs typeface="ＭＳ Ｐゴシック" charset="-128"/>
            </a:endParaRPr>
          </a:p>
        </p:txBody>
      </p:sp>
      <p:pic>
        <p:nvPicPr>
          <p:cNvPr id="7" name="Picture 6"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1323458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 name="TextBox 4"/>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sp>
        <p:nvSpPr>
          <p:cNvPr id="7" name="Rectangle 7"/>
          <p:cNvSpPr>
            <a:spLocks noGrp="1" noChangeArrowheads="1"/>
          </p:cNvSpPr>
          <p:nvPr>
            <p:ph idx="4294967295"/>
          </p:nvPr>
        </p:nvSpPr>
        <p:spPr>
          <a:xfrm>
            <a:off x="500289" y="1572179"/>
            <a:ext cx="8560584" cy="4983162"/>
          </a:xfrm>
          <a:prstGeom prst="rect">
            <a:avLst/>
          </a:prstGeom>
        </p:spPr>
        <p:txBody>
          <a:bodyPr/>
          <a:lstStyle/>
          <a:p>
            <a:pPr>
              <a:buClr>
                <a:srgbClr val="FF9900"/>
              </a:buClr>
            </a:pPr>
            <a:r>
              <a:rPr lang="en-US" altLang="en-US" sz="2400" b="0" dirty="0" smtClean="0">
                <a:effectLst/>
              </a:rPr>
              <a:t>CHLT is a relatively rare event</a:t>
            </a:r>
          </a:p>
          <a:p>
            <a:pPr>
              <a:buClr>
                <a:srgbClr val="FF9900"/>
              </a:buClr>
            </a:pPr>
            <a:r>
              <a:rPr lang="en-US" altLang="en-US" sz="2400" b="0" dirty="0" smtClean="0">
                <a:effectLst/>
              </a:rPr>
              <a:t>97 reported cases in US between 1987-2010</a:t>
            </a:r>
          </a:p>
          <a:p>
            <a:pPr lvl="1">
              <a:buClr>
                <a:srgbClr val="FFFF99"/>
              </a:buClr>
              <a:buFont typeface="Arial" panose="020B0604020202020204" pitchFamily="34" charset="0"/>
              <a:buChar char="−"/>
            </a:pPr>
            <a:r>
              <a:rPr lang="en-US" altLang="en-US" sz="2000" b="0" dirty="0" smtClean="0">
                <a:effectLst/>
              </a:rPr>
              <a:t>Mean age  44 years</a:t>
            </a:r>
          </a:p>
          <a:p>
            <a:pPr lvl="1">
              <a:buClr>
                <a:srgbClr val="FFFF99"/>
              </a:buClr>
              <a:buFont typeface="Arial" panose="020B0604020202020204" pitchFamily="34" charset="0"/>
              <a:buChar char="−"/>
            </a:pPr>
            <a:r>
              <a:rPr lang="en-US" altLang="en-US" sz="2000" b="0" dirty="0" smtClean="0">
                <a:effectLst/>
              </a:rPr>
              <a:t>Male 70%</a:t>
            </a:r>
          </a:p>
          <a:p>
            <a:pPr lvl="1">
              <a:buClr>
                <a:srgbClr val="FFFF99"/>
              </a:buClr>
              <a:buFont typeface="Arial" panose="020B0604020202020204" pitchFamily="34" charset="0"/>
              <a:buChar char="−"/>
            </a:pPr>
            <a:r>
              <a:rPr lang="en-US" altLang="en-US" sz="2000" b="0" dirty="0" smtClean="0">
                <a:effectLst/>
              </a:rPr>
              <a:t>Mean MELD 14</a:t>
            </a:r>
          </a:p>
          <a:p>
            <a:pPr lvl="1">
              <a:buClr>
                <a:srgbClr val="FFFF99"/>
              </a:buClr>
              <a:buFont typeface="Arial" panose="020B0604020202020204" pitchFamily="34" charset="0"/>
              <a:buChar char="−"/>
            </a:pPr>
            <a:r>
              <a:rPr lang="en-US" altLang="en-US" sz="2000" b="0" dirty="0" smtClean="0">
                <a:effectLst/>
              </a:rPr>
              <a:t>Amyloidosis most common indication - 28%</a:t>
            </a:r>
          </a:p>
          <a:p>
            <a:pPr>
              <a:buClr>
                <a:srgbClr val="FF9900"/>
              </a:buClr>
            </a:pPr>
            <a:r>
              <a:rPr lang="en-US" altLang="en-US" sz="2400" b="0" dirty="0" smtClean="0">
                <a:effectLst/>
              </a:rPr>
              <a:t>Liver and Cardiac graft survival </a:t>
            </a:r>
          </a:p>
          <a:p>
            <a:pPr lvl="1">
              <a:buClr>
                <a:srgbClr val="FFFF99"/>
              </a:buClr>
              <a:buFont typeface="Arial" panose="020B0604020202020204" pitchFamily="34" charset="0"/>
              <a:buChar char="−"/>
            </a:pPr>
            <a:r>
              <a:rPr lang="en-US" altLang="en-US" sz="2000" b="0" dirty="0" smtClean="0">
                <a:effectLst/>
              </a:rPr>
              <a:t>1-year 83%          </a:t>
            </a:r>
          </a:p>
          <a:p>
            <a:pPr lvl="1">
              <a:buClr>
                <a:srgbClr val="FFFF99"/>
              </a:buClr>
              <a:buFont typeface="Arial" panose="020B0604020202020204" pitchFamily="34" charset="0"/>
              <a:buChar char="−"/>
            </a:pPr>
            <a:r>
              <a:rPr lang="en-US" altLang="en-US" sz="2000" b="0" dirty="0" smtClean="0">
                <a:effectLst/>
              </a:rPr>
              <a:t>10-year 71% </a:t>
            </a:r>
            <a:r>
              <a:rPr lang="en-US" altLang="en-US" sz="2400" b="0" dirty="0" smtClean="0">
                <a:effectLst/>
              </a:rPr>
              <a:t>                         </a:t>
            </a:r>
          </a:p>
          <a:p>
            <a:pPr>
              <a:buClr>
                <a:srgbClr val="FF9900"/>
              </a:buClr>
            </a:pPr>
            <a:r>
              <a:rPr lang="en-US" altLang="en-US" sz="2400" b="0" dirty="0" smtClean="0">
                <a:effectLst/>
              </a:rPr>
              <a:t>Graft survivals in CHLT are similar to graft survival in liver alone and heart alone transplantation</a:t>
            </a:r>
          </a:p>
          <a:p>
            <a:pPr algn="ctr" eaLnBrk="1" hangingPunct="1">
              <a:buClr>
                <a:srgbClr val="FF9900"/>
              </a:buClr>
              <a:buFontTx/>
              <a:buNone/>
            </a:pPr>
            <a:endParaRPr lang="en-US" altLang="en-US" dirty="0" smtClean="0"/>
          </a:p>
        </p:txBody>
      </p:sp>
      <p:sp>
        <p:nvSpPr>
          <p:cNvPr id="8" name="Rectangle 6"/>
          <p:cNvSpPr>
            <a:spLocks noChangeArrowheads="1"/>
          </p:cNvSpPr>
          <p:nvPr/>
        </p:nvSpPr>
        <p:spPr bwMode="auto">
          <a:xfrm>
            <a:off x="6103088" y="6390142"/>
            <a:ext cx="30409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fontAlgn="base" hangingPunct="1">
              <a:spcBef>
                <a:spcPct val="0"/>
              </a:spcBef>
              <a:spcAft>
                <a:spcPct val="0"/>
              </a:spcAft>
            </a:pPr>
            <a:r>
              <a:rPr lang="en-US" altLang="en-US" sz="1600" i="1" dirty="0">
                <a:solidFill>
                  <a:srgbClr val="FFFF99"/>
                </a:solidFill>
                <a:effectLst/>
                <a:latin typeface="+mn-lt"/>
                <a:cs typeface="Arial" charset="0"/>
              </a:rPr>
              <a:t>Cannon, </a:t>
            </a:r>
            <a:r>
              <a:rPr lang="en-US" altLang="en-US" sz="1600" i="1" dirty="0" err="1">
                <a:solidFill>
                  <a:srgbClr val="FFFF99"/>
                </a:solidFill>
                <a:effectLst/>
                <a:latin typeface="+mn-lt"/>
                <a:cs typeface="Arial" charset="0"/>
              </a:rPr>
              <a:t>Transpl</a:t>
            </a:r>
            <a:r>
              <a:rPr lang="en-US" altLang="en-US" sz="1600" i="1" dirty="0">
                <a:solidFill>
                  <a:srgbClr val="FFFF99"/>
                </a:solidFill>
                <a:effectLst/>
                <a:latin typeface="+mn-lt"/>
                <a:cs typeface="Arial" charset="0"/>
              </a:rPr>
              <a:t> </a:t>
            </a:r>
            <a:r>
              <a:rPr lang="en-US" altLang="en-US" sz="1600" i="1" dirty="0" err="1">
                <a:solidFill>
                  <a:srgbClr val="FFFF99"/>
                </a:solidFill>
                <a:effectLst/>
                <a:latin typeface="+mn-lt"/>
                <a:cs typeface="Arial" charset="0"/>
              </a:rPr>
              <a:t>Int</a:t>
            </a:r>
            <a:r>
              <a:rPr lang="en-US" altLang="en-US" sz="1600" i="1" dirty="0">
                <a:solidFill>
                  <a:srgbClr val="FFFF99"/>
                </a:solidFill>
                <a:effectLst/>
                <a:latin typeface="+mn-lt"/>
                <a:cs typeface="Arial" charset="0"/>
              </a:rPr>
              <a:t> </a:t>
            </a:r>
            <a:r>
              <a:rPr lang="fr-FR" altLang="en-US" sz="1600" i="1" dirty="0">
                <a:solidFill>
                  <a:srgbClr val="FFFF99"/>
                </a:solidFill>
                <a:effectLst/>
                <a:latin typeface="+mn-lt"/>
                <a:cs typeface="Arial" charset="0"/>
              </a:rPr>
              <a:t>2012 </a:t>
            </a:r>
            <a:endParaRPr lang="en-US" altLang="en-US" sz="1600" i="1" dirty="0">
              <a:solidFill>
                <a:srgbClr val="FFFF99"/>
              </a:solidFill>
              <a:effectLst/>
              <a:latin typeface="+mn-lt"/>
              <a:cs typeface="Arial" charset="0"/>
            </a:endParaRPr>
          </a:p>
        </p:txBody>
      </p:sp>
      <p:sp>
        <p:nvSpPr>
          <p:cNvPr id="9" name="Rectangle 7"/>
          <p:cNvSpPr>
            <a:spLocks noChangeArrowheads="1"/>
          </p:cNvSpPr>
          <p:nvPr/>
        </p:nvSpPr>
        <p:spPr bwMode="auto">
          <a:xfrm>
            <a:off x="0" y="914400"/>
            <a:ext cx="914400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fontAlgn="base" hangingPunct="1">
              <a:lnSpc>
                <a:spcPct val="90000"/>
              </a:lnSpc>
              <a:spcBef>
                <a:spcPct val="0"/>
              </a:spcBef>
              <a:spcAft>
                <a:spcPct val="0"/>
              </a:spcAft>
            </a:pPr>
            <a:r>
              <a:rPr lang="en-US" altLang="en-US" sz="3600" dirty="0">
                <a:solidFill>
                  <a:srgbClr val="FFFF99"/>
                </a:solidFill>
                <a:latin typeface="+mj-lt"/>
                <a:cs typeface="Arial" charset="0"/>
              </a:rPr>
              <a:t>Combined Transplant (Heart-Liver)</a:t>
            </a:r>
          </a:p>
        </p:txBody>
      </p:sp>
      <p:pic>
        <p:nvPicPr>
          <p:cNvPr id="10" name="Picture 9" descr="Geffen UCLA Medicine"/>
          <p:cNvPicPr>
            <a:picLocks noChangeAspect="1" noChangeArrowheads="1"/>
          </p:cNvPicPr>
          <p:nvPr/>
        </p:nvPicPr>
        <p:blipFill>
          <a:blip r:embed="rId2"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32312395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 name="TextBox 4"/>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sp>
        <p:nvSpPr>
          <p:cNvPr id="7" name="Rectangle 5"/>
          <p:cNvSpPr>
            <a:spLocks noChangeArrowheads="1"/>
          </p:cNvSpPr>
          <p:nvPr/>
        </p:nvSpPr>
        <p:spPr bwMode="auto">
          <a:xfrm>
            <a:off x="2291938" y="2643231"/>
            <a:ext cx="6852062" cy="736099"/>
          </a:xfrm>
          <a:prstGeom prst="rect">
            <a:avLst/>
          </a:prstGeom>
          <a:noFill/>
          <a:ln w="12700">
            <a:noFill/>
            <a:miter lim="800000"/>
            <a:headEnd/>
            <a:tailEnd/>
          </a:ln>
          <a:effectLst/>
        </p:spPr>
        <p:txBody>
          <a:bodyPr wrap="square" tIns="44450" rIns="90488" bIns="44450">
            <a:spAutoFit/>
          </a:bodyPr>
          <a:lstStyle/>
          <a:p>
            <a:pPr marL="571500" indent="-571500" algn="l">
              <a:spcAft>
                <a:spcPts val="1800"/>
              </a:spcAft>
              <a:buClr>
                <a:srgbClr val="FFFF99"/>
              </a:buClr>
              <a:buFont typeface="Arial" panose="020B0604020202020204" pitchFamily="34" charset="0"/>
              <a:buChar char="•"/>
              <a:defRPr/>
            </a:pPr>
            <a:r>
              <a:rPr lang="en-US" sz="4200" b="1" dirty="0" err="1" smtClean="0">
                <a:solidFill>
                  <a:srgbClr val="FFFF99"/>
                </a:solidFill>
                <a:effectLst>
                  <a:outerShdw blurRad="38100" dist="38100" dir="2700000" algn="tl">
                    <a:srgbClr val="000000"/>
                  </a:outerShdw>
                </a:effectLst>
              </a:rPr>
              <a:t>Multivisceral</a:t>
            </a:r>
            <a:r>
              <a:rPr lang="en-US" sz="4200" b="1" dirty="0" smtClean="0">
                <a:solidFill>
                  <a:srgbClr val="FFFF99"/>
                </a:solidFill>
                <a:effectLst>
                  <a:outerShdw blurRad="38100" dist="38100" dir="2700000" algn="tl">
                    <a:srgbClr val="000000"/>
                  </a:outerShdw>
                </a:effectLst>
              </a:rPr>
              <a:t> </a:t>
            </a:r>
            <a:endParaRPr lang="en-US" sz="4200" b="1" dirty="0">
              <a:solidFill>
                <a:srgbClr val="FFFF99"/>
              </a:solidFill>
              <a:effectLst>
                <a:outerShdw blurRad="38100" dist="38100" dir="2700000" algn="tl">
                  <a:srgbClr val="000000"/>
                </a:outerShdw>
              </a:effectLst>
            </a:endParaRPr>
          </a:p>
        </p:txBody>
      </p:sp>
      <p:pic>
        <p:nvPicPr>
          <p:cNvPr id="8" name="Picture 7" descr="Geffen UCLA Medicine"/>
          <p:cNvPicPr>
            <a:picLocks noChangeAspect="1" noChangeArrowheads="1"/>
          </p:cNvPicPr>
          <p:nvPr/>
        </p:nvPicPr>
        <p:blipFill>
          <a:blip r:embed="rId2"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204834582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 name="TextBox 4"/>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sp>
        <p:nvSpPr>
          <p:cNvPr id="7" name="Rectangle 2"/>
          <p:cNvSpPr>
            <a:spLocks noGrp="1" noChangeArrowheads="1"/>
          </p:cNvSpPr>
          <p:nvPr>
            <p:ph type="title"/>
          </p:nvPr>
        </p:nvSpPr>
        <p:spPr>
          <a:xfrm>
            <a:off x="11010" y="982913"/>
            <a:ext cx="9144000" cy="1143000"/>
          </a:xfrm>
          <a:noFill/>
          <a:ln>
            <a:noFill/>
            <a:miter lim="800000"/>
            <a:headEnd/>
            <a:tailEnd/>
          </a:ln>
        </p:spPr>
        <p:txBody>
          <a:bodyPr/>
          <a:lstStyle/>
          <a:p>
            <a:pPr>
              <a:buClr>
                <a:srgbClr val="FFFF99"/>
              </a:buClr>
            </a:pPr>
            <a:r>
              <a:rPr lang="en-US" altLang="en-US" sz="3800" dirty="0">
                <a:solidFill>
                  <a:srgbClr val="FFFF99"/>
                </a:solidFill>
              </a:rPr>
              <a:t>Intestinal Transplantation at </a:t>
            </a:r>
            <a:r>
              <a:rPr lang="en-US" altLang="en-US" sz="3800" dirty="0" smtClean="0">
                <a:solidFill>
                  <a:srgbClr val="FFFF99"/>
                </a:solidFill>
              </a:rPr>
              <a:t>UCLA</a:t>
            </a:r>
            <a:br>
              <a:rPr lang="en-US" altLang="en-US" sz="3800" dirty="0" smtClean="0">
                <a:solidFill>
                  <a:srgbClr val="FFFF99"/>
                </a:solidFill>
              </a:rPr>
            </a:br>
            <a:r>
              <a:rPr lang="en-US" altLang="en-US" sz="3800" dirty="0" smtClean="0">
                <a:solidFill>
                  <a:srgbClr val="FFFF99"/>
                </a:solidFill>
              </a:rPr>
              <a:t>November 12</a:t>
            </a:r>
            <a:r>
              <a:rPr lang="en-US" altLang="en-US" sz="3800" baseline="30000" dirty="0" smtClean="0">
                <a:solidFill>
                  <a:srgbClr val="FFFF99"/>
                </a:solidFill>
              </a:rPr>
              <a:t>th</a:t>
            </a:r>
            <a:r>
              <a:rPr lang="en-US" altLang="en-US" sz="3800" dirty="0" smtClean="0">
                <a:solidFill>
                  <a:srgbClr val="FFFF99"/>
                </a:solidFill>
              </a:rPr>
              <a:t>, 1991</a:t>
            </a:r>
            <a:endParaRPr lang="en-US" altLang="en-US" sz="3800" dirty="0">
              <a:solidFill>
                <a:srgbClr val="FFFF99"/>
              </a:solidFill>
            </a:endParaRPr>
          </a:p>
        </p:txBody>
      </p:sp>
      <p:pic>
        <p:nvPicPr>
          <p:cNvPr id="8" name="Picture 4"/>
          <p:cNvPicPr>
            <a:picLocks noChangeAspect="1" noChangeArrowheads="1"/>
          </p:cNvPicPr>
          <p:nvPr/>
        </p:nvPicPr>
        <p:blipFill>
          <a:blip r:embed="rId2" cstate="print">
            <a:lum bright="-26000" contrast="20000"/>
            <a:extLst>
              <a:ext uri="{28A0092B-C50C-407E-A947-70E740481C1C}">
                <a14:useLocalDpi xmlns:a14="http://schemas.microsoft.com/office/drawing/2010/main" val="0"/>
              </a:ext>
            </a:extLst>
          </a:blip>
          <a:srcRect b="56094"/>
          <a:stretch>
            <a:fillRect/>
          </a:stretch>
        </p:blipFill>
        <p:spPr bwMode="auto">
          <a:xfrm>
            <a:off x="3874696" y="3703778"/>
            <a:ext cx="4123990" cy="2621660"/>
          </a:xfrm>
          <a:prstGeom prst="rect">
            <a:avLst/>
          </a:prstGeom>
          <a:noFill/>
          <a:ln w="28575">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3730608" y="2194750"/>
            <a:ext cx="6020790" cy="1323439"/>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buClr>
                <a:srgbClr val="FFFF99"/>
              </a:buClr>
            </a:pPr>
            <a:r>
              <a:rPr lang="en-US" altLang="en-US" sz="2400" b="1" dirty="0" smtClean="0"/>
              <a:t>The </a:t>
            </a:r>
            <a:r>
              <a:rPr lang="en-US" altLang="en-US" sz="2400" b="1" dirty="0"/>
              <a:t>first attempted and </a:t>
            </a:r>
            <a:r>
              <a:rPr lang="en-US" altLang="en-US" sz="2400" b="1" dirty="0" smtClean="0"/>
              <a:t>successful intestinal </a:t>
            </a:r>
            <a:r>
              <a:rPr lang="en-US" altLang="en-US" sz="2400" b="1" dirty="0"/>
              <a:t>transplant at UCLA</a:t>
            </a:r>
          </a:p>
          <a:p>
            <a:pPr algn="l" eaLnBrk="1" hangingPunct="1">
              <a:spcBef>
                <a:spcPts val="1200"/>
              </a:spcBef>
              <a:buClr>
                <a:srgbClr val="FFFF99"/>
              </a:buClr>
            </a:pPr>
            <a:r>
              <a:rPr lang="en-US" altLang="en-US" sz="2200" b="1" i="1" dirty="0">
                <a:solidFill>
                  <a:srgbClr val="FFFF99"/>
                </a:solidFill>
              </a:rPr>
              <a:t>Western Journal of Medicine</a:t>
            </a:r>
            <a:r>
              <a:rPr lang="en-US" altLang="en-US" sz="2200" b="1" dirty="0">
                <a:solidFill>
                  <a:srgbClr val="FFFF99"/>
                </a:solidFill>
              </a:rPr>
              <a:t> (1993)</a:t>
            </a:r>
          </a:p>
        </p:txBody>
      </p:sp>
      <p:pic>
        <p:nvPicPr>
          <p:cNvPr id="10" name="Picture 6" descr="SCAN_2_1"/>
          <p:cNvPicPr>
            <a:picLocks noChangeAspect="1" noChangeArrowheads="1"/>
          </p:cNvPicPr>
          <p:nvPr/>
        </p:nvPicPr>
        <p:blipFill>
          <a:blip r:embed="rId3">
            <a:lum bright="-10000" contrast="6000"/>
            <a:extLst>
              <a:ext uri="{28A0092B-C50C-407E-A947-70E740481C1C}">
                <a14:useLocalDpi xmlns:a14="http://schemas.microsoft.com/office/drawing/2010/main" val="0"/>
              </a:ext>
            </a:extLst>
          </a:blip>
          <a:srcRect l="26315" t="7813" r="26315"/>
          <a:stretch>
            <a:fillRect/>
          </a:stretch>
        </p:blipFill>
        <p:spPr bwMode="auto">
          <a:xfrm>
            <a:off x="729664" y="2342532"/>
            <a:ext cx="2788516" cy="3984365"/>
          </a:xfrm>
          <a:prstGeom prst="rect">
            <a:avLst/>
          </a:prstGeom>
          <a:noFill/>
          <a:ln w="38100">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Geffen UCLA Medicine"/>
          <p:cNvPicPr>
            <a:picLocks noChangeAspect="1" noChangeArrowheads="1"/>
          </p:cNvPicPr>
          <p:nvPr/>
        </p:nvPicPr>
        <p:blipFill>
          <a:blip r:embed="rId4"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15173574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711200"/>
            <a:ext cx="9144000" cy="1143000"/>
          </a:xfrm>
          <a:prstGeom prst="rect">
            <a:avLst/>
          </a:prstGeom>
          <a:noFill/>
          <a:ln w="9525">
            <a:noFill/>
            <a:miter lim="800000"/>
            <a:headEnd/>
            <a:tailEnd/>
          </a:ln>
          <a:effectLst/>
        </p:spPr>
        <p:txBody>
          <a:bodyPr anchor="ctr"/>
          <a:lstStyle/>
          <a:p>
            <a:pPr>
              <a:defRPr/>
            </a:pPr>
            <a:r>
              <a:rPr lang="en-US" sz="3600" b="1" kern="0" dirty="0">
                <a:solidFill>
                  <a:srgbClr val="FFFF99"/>
                </a:solidFill>
                <a:effectLst>
                  <a:outerShdw blurRad="38100" dist="38100" dir="2700000" algn="tl">
                    <a:srgbClr val="000000"/>
                  </a:outerShdw>
                </a:effectLst>
                <a:latin typeface="+mj-lt"/>
                <a:ea typeface="+mj-ea"/>
                <a:cs typeface="+mj-cs"/>
              </a:rPr>
              <a:t>Origins of Liver Transplantation</a:t>
            </a:r>
          </a:p>
        </p:txBody>
      </p:sp>
      <p:sp>
        <p:nvSpPr>
          <p:cNvPr id="4" name="TextBox 3"/>
          <p:cNvSpPr txBox="1"/>
          <p:nvPr/>
        </p:nvSpPr>
        <p:spPr>
          <a:xfrm>
            <a:off x="3486925" y="2564513"/>
            <a:ext cx="3956050" cy="1016000"/>
          </a:xfrm>
          <a:prstGeom prst="rect">
            <a:avLst/>
          </a:prstGeom>
          <a:noFill/>
          <a:effectLst>
            <a:outerShdw blurRad="25400" dist="25400" dir="2700000" algn="ctr" rotWithShape="0">
              <a:schemeClr val="bg2"/>
            </a:outerShdw>
          </a:effectLst>
        </p:spPr>
        <p:txBody>
          <a:bodyPr wrap="none">
            <a:spAutoFit/>
          </a:bodyPr>
          <a:lstStyle/>
          <a:p>
            <a:pPr algn="l">
              <a:defRPr/>
            </a:pPr>
            <a:r>
              <a:rPr lang="en-US" sz="3200" b="1" dirty="0">
                <a:solidFill>
                  <a:srgbClr val="FFFF99"/>
                </a:solidFill>
                <a:effectLst/>
              </a:rPr>
              <a:t>Vittorio Staudacher</a:t>
            </a:r>
          </a:p>
          <a:p>
            <a:pPr algn="l">
              <a:defRPr/>
            </a:pPr>
            <a:r>
              <a:rPr lang="en-US" sz="2800" b="1" dirty="0">
                <a:effectLst/>
              </a:rPr>
              <a:t>University of Milan</a:t>
            </a:r>
          </a:p>
        </p:txBody>
      </p:sp>
      <p:sp>
        <p:nvSpPr>
          <p:cNvPr id="5" name="TextBox 4"/>
          <p:cNvSpPr txBox="1"/>
          <p:nvPr/>
        </p:nvSpPr>
        <p:spPr>
          <a:xfrm>
            <a:off x="3499625" y="4025013"/>
            <a:ext cx="5197475" cy="954087"/>
          </a:xfrm>
          <a:prstGeom prst="rect">
            <a:avLst/>
          </a:prstGeom>
          <a:noFill/>
        </p:spPr>
        <p:txBody>
          <a:bodyPr wrap="none">
            <a:spAutoFit/>
          </a:bodyPr>
          <a:lstStyle/>
          <a:p>
            <a:pPr algn="l">
              <a:defRPr/>
            </a:pPr>
            <a:r>
              <a:rPr lang="en-US" sz="2800" b="1" dirty="0"/>
              <a:t>True  pioneer of experimental</a:t>
            </a:r>
          </a:p>
          <a:p>
            <a:pPr algn="l">
              <a:defRPr/>
            </a:pPr>
            <a:r>
              <a:rPr lang="en-US" sz="2800" b="1" dirty="0"/>
              <a:t>liver transplant </a:t>
            </a:r>
            <a:r>
              <a:rPr lang="en-US" sz="2800" b="1" dirty="0">
                <a:solidFill>
                  <a:srgbClr val="FFFF99"/>
                </a:solidFill>
              </a:rPr>
              <a:t>1952</a:t>
            </a:r>
          </a:p>
        </p:txBody>
      </p:sp>
      <p:sp>
        <p:nvSpPr>
          <p:cNvPr id="6" name="TextBox 5"/>
          <p:cNvSpPr txBox="1"/>
          <p:nvPr/>
        </p:nvSpPr>
        <p:spPr>
          <a:xfrm>
            <a:off x="4835362" y="6037638"/>
            <a:ext cx="4185826" cy="646331"/>
          </a:xfrm>
          <a:prstGeom prst="rect">
            <a:avLst/>
          </a:prstGeom>
          <a:noFill/>
        </p:spPr>
        <p:txBody>
          <a:bodyPr wrap="none">
            <a:spAutoFit/>
          </a:bodyPr>
          <a:lstStyle/>
          <a:p>
            <a:pPr algn="r">
              <a:defRPr/>
            </a:pPr>
            <a:r>
              <a:rPr lang="en-US" b="1" i="1" dirty="0">
                <a:solidFill>
                  <a:srgbClr val="FFFF99"/>
                </a:solidFill>
              </a:rPr>
              <a:t>Staudacher, La Riforma Medica 1952</a:t>
            </a:r>
          </a:p>
          <a:p>
            <a:pPr algn="r">
              <a:defRPr/>
            </a:pPr>
            <a:r>
              <a:rPr lang="en-US" b="1" i="1" dirty="0">
                <a:solidFill>
                  <a:srgbClr val="FFFF99"/>
                </a:solidFill>
              </a:rPr>
              <a:t>Busuttil, AJT </a:t>
            </a:r>
            <a:r>
              <a:rPr lang="en-US" b="1" i="1" dirty="0" smtClean="0">
                <a:solidFill>
                  <a:srgbClr val="FFFF99"/>
                </a:solidFill>
              </a:rPr>
              <a:t>2012</a:t>
            </a:r>
            <a:endParaRPr lang="en-US" b="1" i="1" dirty="0">
              <a:solidFill>
                <a:srgbClr val="FFFF99"/>
              </a:solidFill>
            </a:endParaRPr>
          </a:p>
        </p:txBody>
      </p:sp>
      <p:grpSp>
        <p:nvGrpSpPr>
          <p:cNvPr id="7" name="Group 6"/>
          <p:cNvGrpSpPr/>
          <p:nvPr/>
        </p:nvGrpSpPr>
        <p:grpSpPr>
          <a:xfrm>
            <a:off x="0" y="0"/>
            <a:ext cx="9144000" cy="890652"/>
            <a:chOff x="0" y="0"/>
            <a:chExt cx="9144000" cy="890652"/>
          </a:xfrm>
        </p:grpSpPr>
        <p:sp>
          <p:nvSpPr>
            <p:cNvPr id="8" name="Rectangle 7"/>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sp>
          <p:nvSpPr>
            <p:cNvPr id="10"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pic>
        <p:nvPicPr>
          <p:cNvPr id="63489" name="Picture 1"/>
          <p:cNvPicPr>
            <a:picLocks noChangeAspect="1" noChangeArrowheads="1"/>
          </p:cNvPicPr>
          <p:nvPr/>
        </p:nvPicPr>
        <p:blipFill>
          <a:blip r:embed="rId2" cstate="print">
            <a:grayscl/>
          </a:blip>
          <a:stretch>
            <a:fillRect/>
          </a:stretch>
        </p:blipFill>
        <p:spPr bwMode="auto">
          <a:xfrm>
            <a:off x="538097" y="2070384"/>
            <a:ext cx="2628900" cy="3714750"/>
          </a:xfrm>
          <a:prstGeom prst="rect">
            <a:avLst/>
          </a:prstGeom>
          <a:noFill/>
          <a:ln w="38100">
            <a:solidFill>
              <a:schemeClr val="accent6">
                <a:lumMod val="60000"/>
                <a:lumOff val="40000"/>
              </a:schemeClr>
            </a:solidFill>
          </a:ln>
        </p:spPr>
      </p:pic>
      <p:sp>
        <p:nvSpPr>
          <p:cNvPr id="13" name="TextBox 12"/>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2" name="Picture 11"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 name="TextBox 4"/>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sp>
        <p:nvSpPr>
          <p:cNvPr id="7" name="Title 1"/>
          <p:cNvSpPr>
            <a:spLocks noGrp="1"/>
          </p:cNvSpPr>
          <p:nvPr>
            <p:ph type="title"/>
          </p:nvPr>
        </p:nvSpPr>
        <p:spPr>
          <a:xfrm>
            <a:off x="0" y="997860"/>
            <a:ext cx="9144000" cy="1143000"/>
          </a:xfrm>
        </p:spPr>
        <p:txBody>
          <a:bodyPr/>
          <a:lstStyle/>
          <a:p>
            <a:r>
              <a:rPr lang="en-US" sz="3800" dirty="0" smtClean="0">
                <a:solidFill>
                  <a:srgbClr val="FFFF99"/>
                </a:solidFill>
                <a:effectLst>
                  <a:outerShdw blurRad="38100" dist="38100" dir="2700000" algn="tl">
                    <a:srgbClr val="000000">
                      <a:alpha val="43137"/>
                    </a:srgbClr>
                  </a:outerShdw>
                </a:effectLst>
              </a:rPr>
              <a:t>UCLA Total Experience</a:t>
            </a:r>
            <a:br>
              <a:rPr lang="en-US" sz="3800" dirty="0" smtClean="0">
                <a:solidFill>
                  <a:srgbClr val="FFFF99"/>
                </a:solidFill>
                <a:effectLst>
                  <a:outerShdw blurRad="38100" dist="38100" dir="2700000" algn="tl">
                    <a:srgbClr val="000000">
                      <a:alpha val="43137"/>
                    </a:srgbClr>
                  </a:outerShdw>
                </a:effectLst>
              </a:rPr>
            </a:br>
            <a:endParaRPr lang="en-US" sz="3800" dirty="0">
              <a:solidFill>
                <a:srgbClr val="FFFF99"/>
              </a:solidFill>
              <a:effectLst>
                <a:outerShdw blurRad="38100" dist="38100" dir="2700000" algn="tl">
                  <a:srgbClr val="000000">
                    <a:alpha val="43137"/>
                  </a:srgbClr>
                </a:outerShdw>
              </a:effectLst>
            </a:endParaRPr>
          </a:p>
        </p:txBody>
      </p:sp>
      <p:sp>
        <p:nvSpPr>
          <p:cNvPr id="8" name="Content Placeholder 2"/>
          <p:cNvSpPr>
            <a:spLocks noGrp="1"/>
          </p:cNvSpPr>
          <p:nvPr>
            <p:ph idx="1"/>
          </p:nvPr>
        </p:nvSpPr>
        <p:spPr>
          <a:xfrm>
            <a:off x="686386" y="2882291"/>
            <a:ext cx="7772400" cy="4114800"/>
          </a:xfrm>
        </p:spPr>
        <p:txBody>
          <a:bodyPr/>
          <a:lstStyle/>
          <a:p>
            <a:pPr>
              <a:lnSpc>
                <a:spcPct val="150000"/>
              </a:lnSpc>
              <a:spcBef>
                <a:spcPts val="0"/>
              </a:spcBef>
            </a:pPr>
            <a:r>
              <a:rPr lang="en-US" sz="2400" dirty="0" smtClean="0">
                <a:effectLst>
                  <a:outerShdw blurRad="38100" dist="38100" dir="2700000" algn="tl">
                    <a:srgbClr val="000000">
                      <a:alpha val="43137"/>
                    </a:srgbClr>
                  </a:outerShdw>
                </a:effectLst>
              </a:rPr>
              <a:t>November 1991 – December 2015</a:t>
            </a:r>
          </a:p>
          <a:p>
            <a:pPr>
              <a:lnSpc>
                <a:spcPct val="150000"/>
              </a:lnSpc>
              <a:spcBef>
                <a:spcPts val="0"/>
              </a:spcBef>
            </a:pPr>
            <a:r>
              <a:rPr lang="en-US" sz="2400" dirty="0" smtClean="0">
                <a:effectLst>
                  <a:outerShdw blurRad="38100" dist="38100" dir="2700000" algn="tl">
                    <a:srgbClr val="000000">
                      <a:alpha val="43137"/>
                    </a:srgbClr>
                  </a:outerShdw>
                </a:effectLst>
              </a:rPr>
              <a:t>141 Intestinal transplants</a:t>
            </a:r>
          </a:p>
          <a:p>
            <a:pPr>
              <a:lnSpc>
                <a:spcPct val="150000"/>
              </a:lnSpc>
              <a:spcBef>
                <a:spcPts val="0"/>
              </a:spcBef>
            </a:pPr>
            <a:r>
              <a:rPr lang="en-US" sz="2400" dirty="0" smtClean="0">
                <a:effectLst>
                  <a:outerShdw blurRad="38100" dist="38100" dir="2700000" algn="tl">
                    <a:srgbClr val="000000">
                      <a:alpha val="43137"/>
                    </a:srgbClr>
                  </a:outerShdw>
                </a:effectLst>
              </a:rPr>
              <a:t>119 Recipients</a:t>
            </a:r>
          </a:p>
          <a:p>
            <a:pPr lvl="1">
              <a:lnSpc>
                <a:spcPct val="150000"/>
              </a:lnSpc>
              <a:spcBef>
                <a:spcPts val="0"/>
              </a:spcBef>
              <a:buClr>
                <a:srgbClr val="FFFF99"/>
              </a:buClr>
              <a:buFont typeface="Arial" panose="020B0604020202020204" pitchFamily="34" charset="0"/>
              <a:buChar char="−"/>
            </a:pPr>
            <a:r>
              <a:rPr lang="en-US" sz="2400" dirty="0" smtClean="0">
                <a:effectLst>
                  <a:outerShdw blurRad="38100" dist="38100" dir="2700000" algn="tl">
                    <a:srgbClr val="000000">
                      <a:alpha val="43137"/>
                    </a:srgbClr>
                  </a:outerShdw>
                </a:effectLst>
              </a:rPr>
              <a:t>72% Children (≦18 years)</a:t>
            </a:r>
          </a:p>
          <a:p>
            <a:pPr lvl="1">
              <a:lnSpc>
                <a:spcPct val="150000"/>
              </a:lnSpc>
              <a:spcBef>
                <a:spcPts val="0"/>
              </a:spcBef>
              <a:buClr>
                <a:srgbClr val="FFFF99"/>
              </a:buClr>
              <a:buFont typeface="Arial" panose="020B0604020202020204" pitchFamily="34" charset="0"/>
              <a:buChar char="−"/>
            </a:pPr>
            <a:r>
              <a:rPr lang="en-US" sz="2400" dirty="0" smtClean="0">
                <a:effectLst>
                  <a:outerShdw blurRad="38100" dist="38100" dir="2700000" algn="tl">
                    <a:srgbClr val="000000">
                      <a:alpha val="43137"/>
                    </a:srgbClr>
                  </a:outerShdw>
                </a:effectLst>
              </a:rPr>
              <a:t>Mean age: 15 +/- 17 </a:t>
            </a:r>
            <a:r>
              <a:rPr lang="en-US" sz="2400" dirty="0" err="1" smtClean="0">
                <a:effectLst>
                  <a:outerShdw blurRad="38100" dist="38100" dir="2700000" algn="tl">
                    <a:srgbClr val="000000">
                      <a:alpha val="43137"/>
                    </a:srgbClr>
                  </a:outerShdw>
                </a:effectLst>
              </a:rPr>
              <a:t>yrs</a:t>
            </a:r>
            <a:endParaRPr lang="en-US" sz="2400" dirty="0" smtClean="0">
              <a:effectLst>
                <a:outerShdw blurRad="38100" dist="38100" dir="2700000" algn="tl">
                  <a:srgbClr val="000000">
                    <a:alpha val="43137"/>
                  </a:srgbClr>
                </a:outerShdw>
              </a:effectLst>
            </a:endParaRPr>
          </a:p>
          <a:p>
            <a:pPr lvl="1">
              <a:lnSpc>
                <a:spcPct val="150000"/>
              </a:lnSpc>
              <a:spcBef>
                <a:spcPts val="0"/>
              </a:spcBef>
              <a:buClr>
                <a:srgbClr val="FFFF99"/>
              </a:buClr>
              <a:buFont typeface="Arial" panose="020B0604020202020204" pitchFamily="34" charset="0"/>
              <a:buChar char="−"/>
            </a:pPr>
            <a:r>
              <a:rPr lang="en-US" sz="2400" dirty="0" smtClean="0">
                <a:effectLst>
                  <a:outerShdw blurRad="38100" dist="38100" dir="2700000" algn="tl">
                    <a:srgbClr val="000000">
                      <a:alpha val="43137"/>
                    </a:srgbClr>
                  </a:outerShdw>
                </a:effectLst>
              </a:rPr>
              <a:t>45% hospitalized at time of transplantation</a:t>
            </a:r>
            <a:endParaRPr lang="en-US" sz="2400" dirty="0">
              <a:effectLst>
                <a:outerShdw blurRad="38100" dist="38100" dir="2700000" algn="tl">
                  <a:srgbClr val="000000">
                    <a:alpha val="43137"/>
                  </a:srgbClr>
                </a:outerShdw>
              </a:effectLst>
            </a:endParaRPr>
          </a:p>
        </p:txBody>
      </p:sp>
      <p:sp>
        <p:nvSpPr>
          <p:cNvPr id="2" name="Rectangle 1"/>
          <p:cNvSpPr/>
          <p:nvPr/>
        </p:nvSpPr>
        <p:spPr>
          <a:xfrm>
            <a:off x="1" y="1763376"/>
            <a:ext cx="9155010" cy="954107"/>
          </a:xfrm>
          <a:prstGeom prst="rect">
            <a:avLst/>
          </a:prstGeom>
        </p:spPr>
        <p:txBody>
          <a:bodyPr wrap="square">
            <a:spAutoFit/>
          </a:bodyPr>
          <a:lstStyle/>
          <a:p>
            <a:r>
              <a:rPr lang="en-US" sz="2800" b="1" dirty="0">
                <a:solidFill>
                  <a:srgbClr val="FFFF99"/>
                </a:solidFill>
              </a:rPr>
              <a:t>Douglas </a:t>
            </a:r>
            <a:r>
              <a:rPr lang="en-US" sz="2800" b="1" dirty="0" smtClean="0">
                <a:solidFill>
                  <a:srgbClr val="FFFF99"/>
                </a:solidFill>
              </a:rPr>
              <a:t>G. Farmer</a:t>
            </a:r>
            <a:r>
              <a:rPr lang="en-US" sz="2800" b="1" dirty="0">
                <a:solidFill>
                  <a:srgbClr val="FFFF99"/>
                </a:solidFill>
              </a:rPr>
              <a:t>, </a:t>
            </a:r>
            <a:r>
              <a:rPr lang="en-US" sz="2800" b="1" dirty="0" smtClean="0">
                <a:solidFill>
                  <a:srgbClr val="FFFF99"/>
                </a:solidFill>
              </a:rPr>
              <a:t>MD</a:t>
            </a:r>
            <a:r>
              <a:rPr lang="en-US" sz="2800" b="1" dirty="0">
                <a:solidFill>
                  <a:srgbClr val="FFFF99"/>
                </a:solidFill>
              </a:rPr>
              <a:t/>
            </a:r>
            <a:br>
              <a:rPr lang="en-US" sz="2800" b="1" dirty="0">
                <a:solidFill>
                  <a:srgbClr val="FFFF99"/>
                </a:solidFill>
              </a:rPr>
            </a:br>
            <a:r>
              <a:rPr lang="en-US" sz="2800" b="1" dirty="0" smtClean="0">
                <a:solidFill>
                  <a:srgbClr val="FFFF99"/>
                </a:solidFill>
              </a:rPr>
              <a:t>Director, Intestinal Transplantation</a:t>
            </a:r>
            <a:endParaRPr lang="en-US" sz="2800" b="1" dirty="0"/>
          </a:p>
        </p:txBody>
      </p:sp>
      <p:pic>
        <p:nvPicPr>
          <p:cNvPr id="9" name="Picture 8" descr="Geffen UCLA Medicine"/>
          <p:cNvPicPr>
            <a:picLocks noChangeAspect="1" noChangeArrowheads="1"/>
          </p:cNvPicPr>
          <p:nvPr/>
        </p:nvPicPr>
        <p:blipFill>
          <a:blip r:embed="rId2"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28930874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 name="TextBox 4"/>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7" name="Picture 2" descr="C:\Users\dffarmer\Downloads\Fig-1-Isolated-small-bowel-transplantation.png"/>
          <p:cNvPicPr>
            <a:picLocks noChangeAspect="1" noChangeArrowheads="1"/>
          </p:cNvPicPr>
          <p:nvPr/>
        </p:nvPicPr>
        <p:blipFill rotWithShape="1">
          <a:blip r:embed="rId2">
            <a:extLst>
              <a:ext uri="{28A0092B-C50C-407E-A947-70E740481C1C}">
                <a14:useLocalDpi xmlns:a14="http://schemas.microsoft.com/office/drawing/2010/main" val="0"/>
              </a:ext>
            </a:extLst>
          </a:blip>
          <a:srcRect l="33090" r="5609"/>
          <a:stretch/>
        </p:blipFill>
        <p:spPr bwMode="auto">
          <a:xfrm>
            <a:off x="2418874" y="1348287"/>
            <a:ext cx="1961411" cy="4140708"/>
          </a:xfrm>
          <a:prstGeom prst="rect">
            <a:avLst/>
          </a:prstGeom>
          <a:noFill/>
          <a:ln w="31750">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C:\Users\dffarmer\Downloads\Fig-2-Liverpancreassmall-bowel-transplanta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58274"/>
            <a:ext cx="1920240" cy="4140708"/>
          </a:xfrm>
          <a:prstGeom prst="rect">
            <a:avLst/>
          </a:prstGeom>
          <a:noFill/>
          <a:ln w="31750">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C:\Users\dffarmer\Pictures\SBT photo\Fig-3-Multivisceral-transplantation.png"/>
          <p:cNvPicPr>
            <a:picLocks noChangeAspect="1" noChangeArrowheads="1"/>
          </p:cNvPicPr>
          <p:nvPr/>
        </p:nvPicPr>
        <p:blipFill rotWithShape="1">
          <a:blip r:embed="rId4">
            <a:extLst>
              <a:ext uri="{28A0092B-C50C-407E-A947-70E740481C1C}">
                <a14:useLocalDpi xmlns:a14="http://schemas.microsoft.com/office/drawing/2010/main" val="0"/>
              </a:ext>
            </a:extLst>
          </a:blip>
          <a:srcRect r="7629"/>
          <a:stretch/>
        </p:blipFill>
        <p:spPr bwMode="auto">
          <a:xfrm>
            <a:off x="242524" y="1358274"/>
            <a:ext cx="1920240" cy="4130721"/>
          </a:xfrm>
          <a:prstGeom prst="rect">
            <a:avLst/>
          </a:prstGeom>
          <a:noFill/>
          <a:ln w="31750">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C:\Users\dffarmer\Downloads\Fig-4-Modified-multivisceral-transplantati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7422" y="1369753"/>
            <a:ext cx="1920240" cy="4140708"/>
          </a:xfrm>
          <a:prstGeom prst="rect">
            <a:avLst/>
          </a:prstGeom>
          <a:noFill/>
          <a:ln w="31750">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76983" y="5688242"/>
            <a:ext cx="1398653" cy="923330"/>
          </a:xfrm>
          <a:prstGeom prst="rect">
            <a:avLst/>
          </a:prstGeom>
          <a:noFill/>
        </p:spPr>
        <p:txBody>
          <a:bodyPr wrap="none" rtlCol="0">
            <a:spAutoFit/>
          </a:bodyPr>
          <a:lstStyle/>
          <a:p>
            <a:pPr algn="ctr"/>
            <a:r>
              <a:rPr lang="en-US" b="1" dirty="0" smtClean="0"/>
              <a:t>ISOLATED </a:t>
            </a:r>
          </a:p>
          <a:p>
            <a:pPr algn="ctr"/>
            <a:r>
              <a:rPr lang="en-US" b="1" dirty="0" smtClean="0"/>
              <a:t>INTESTINE</a:t>
            </a:r>
          </a:p>
          <a:p>
            <a:pPr algn="ctr"/>
            <a:r>
              <a:rPr lang="en-US" b="1" dirty="0" smtClean="0"/>
              <a:t>23%</a:t>
            </a:r>
            <a:endParaRPr lang="en-US" b="1" dirty="0"/>
          </a:p>
        </p:txBody>
      </p:sp>
      <p:sp>
        <p:nvSpPr>
          <p:cNvPr id="12" name="TextBox 11"/>
          <p:cNvSpPr txBox="1"/>
          <p:nvPr/>
        </p:nvSpPr>
        <p:spPr>
          <a:xfrm>
            <a:off x="2740143" y="5688242"/>
            <a:ext cx="1390124" cy="923330"/>
          </a:xfrm>
          <a:prstGeom prst="rect">
            <a:avLst/>
          </a:prstGeom>
          <a:noFill/>
        </p:spPr>
        <p:txBody>
          <a:bodyPr wrap="none" rtlCol="0">
            <a:spAutoFit/>
          </a:bodyPr>
          <a:lstStyle/>
          <a:p>
            <a:pPr algn="ctr"/>
            <a:r>
              <a:rPr lang="en-US" b="1" dirty="0" smtClean="0"/>
              <a:t>LIVER</a:t>
            </a:r>
          </a:p>
          <a:p>
            <a:pPr algn="ctr"/>
            <a:r>
              <a:rPr lang="en-US" b="1" dirty="0" smtClean="0"/>
              <a:t>INTESTINE</a:t>
            </a:r>
          </a:p>
          <a:p>
            <a:pPr algn="ctr"/>
            <a:r>
              <a:rPr lang="en-US" b="1" dirty="0" smtClean="0"/>
              <a:t>57%</a:t>
            </a:r>
            <a:endParaRPr lang="en-US" b="1" dirty="0"/>
          </a:p>
        </p:txBody>
      </p:sp>
      <p:sp>
        <p:nvSpPr>
          <p:cNvPr id="13" name="TextBox 12"/>
          <p:cNvSpPr txBox="1"/>
          <p:nvPr/>
        </p:nvSpPr>
        <p:spPr>
          <a:xfrm>
            <a:off x="4724762" y="5687495"/>
            <a:ext cx="1351652" cy="923330"/>
          </a:xfrm>
          <a:prstGeom prst="rect">
            <a:avLst/>
          </a:prstGeom>
          <a:noFill/>
        </p:spPr>
        <p:txBody>
          <a:bodyPr wrap="none" rtlCol="0">
            <a:spAutoFit/>
          </a:bodyPr>
          <a:lstStyle/>
          <a:p>
            <a:pPr algn="ctr"/>
            <a:r>
              <a:rPr lang="en-US" b="1" dirty="0" smtClean="0"/>
              <a:t>MULTI-</a:t>
            </a:r>
          </a:p>
          <a:p>
            <a:pPr algn="ctr"/>
            <a:r>
              <a:rPr lang="en-US" b="1" dirty="0" smtClean="0"/>
              <a:t>VISCERAL</a:t>
            </a:r>
          </a:p>
          <a:p>
            <a:pPr algn="ctr"/>
            <a:r>
              <a:rPr lang="en-US" b="1" dirty="0" smtClean="0"/>
              <a:t>14%</a:t>
            </a:r>
            <a:endParaRPr lang="en-US" b="1" dirty="0"/>
          </a:p>
        </p:txBody>
      </p:sp>
      <p:sp>
        <p:nvSpPr>
          <p:cNvPr id="14" name="TextBox 13"/>
          <p:cNvSpPr txBox="1"/>
          <p:nvPr/>
        </p:nvSpPr>
        <p:spPr>
          <a:xfrm>
            <a:off x="6627615" y="5662998"/>
            <a:ext cx="2039854" cy="923330"/>
          </a:xfrm>
          <a:prstGeom prst="rect">
            <a:avLst/>
          </a:prstGeom>
          <a:noFill/>
        </p:spPr>
        <p:txBody>
          <a:bodyPr wrap="none" rtlCol="0">
            <a:spAutoFit/>
          </a:bodyPr>
          <a:lstStyle/>
          <a:p>
            <a:pPr algn="ctr"/>
            <a:r>
              <a:rPr lang="en-US" b="1" dirty="0" smtClean="0"/>
              <a:t>MODIFIED</a:t>
            </a:r>
          </a:p>
          <a:p>
            <a:pPr algn="ctr"/>
            <a:r>
              <a:rPr lang="en-US" b="1" dirty="0" smtClean="0"/>
              <a:t>MULTIVISCERAL</a:t>
            </a:r>
          </a:p>
          <a:p>
            <a:pPr algn="ctr"/>
            <a:r>
              <a:rPr lang="en-US" b="1" dirty="0" smtClean="0"/>
              <a:t>6%</a:t>
            </a:r>
            <a:endParaRPr lang="en-US" b="1" dirty="0"/>
          </a:p>
        </p:txBody>
      </p:sp>
      <p:pic>
        <p:nvPicPr>
          <p:cNvPr id="15" name="Picture 14" descr="Geffen UCLA Medicine"/>
          <p:cNvPicPr>
            <a:picLocks noChangeAspect="1" noChangeArrowheads="1"/>
          </p:cNvPicPr>
          <p:nvPr/>
        </p:nvPicPr>
        <p:blipFill>
          <a:blip r:embed="rId6"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221992503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 name="TextBox 4"/>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sp>
        <p:nvSpPr>
          <p:cNvPr id="7" name="Title 1"/>
          <p:cNvSpPr>
            <a:spLocks noGrp="1"/>
          </p:cNvSpPr>
          <p:nvPr>
            <p:ph type="title"/>
          </p:nvPr>
        </p:nvSpPr>
        <p:spPr>
          <a:xfrm>
            <a:off x="-794" y="837562"/>
            <a:ext cx="9143999" cy="1143000"/>
          </a:xfrm>
        </p:spPr>
        <p:txBody>
          <a:bodyPr/>
          <a:lstStyle/>
          <a:p>
            <a:pPr eaLnBrk="1" hangingPunct="1"/>
            <a:r>
              <a:rPr lang="en-US" altLang="en-US" dirty="0">
                <a:solidFill>
                  <a:srgbClr val="FFFF99"/>
                </a:solidFill>
              </a:rPr>
              <a:t>Overall Graft &amp; Patient Survival</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387" y="1849934"/>
            <a:ext cx="6243637" cy="4605337"/>
          </a:xfrm>
          <a:prstGeom prst="rect">
            <a:avLst/>
          </a:prstGeom>
          <a:noFill/>
          <a:ln w="28575">
            <a:solidFill>
              <a:schemeClr val="accent6">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110873151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 y="878774"/>
            <a:ext cx="8951976" cy="1143000"/>
          </a:xfrm>
        </p:spPr>
        <p:txBody>
          <a:bodyPr>
            <a:normAutofit fontScale="90000"/>
          </a:bodyPr>
          <a:lstStyle/>
          <a:p>
            <a:pPr algn="l"/>
            <a:r>
              <a:rPr lang="en-US" dirty="0" smtClean="0">
                <a:solidFill>
                  <a:srgbClr val="FFFF99"/>
                </a:solidFill>
              </a:rPr>
              <a:t>Liver Transplantation for Hepatic Malignancy </a:t>
            </a:r>
            <a:endParaRPr lang="en-US" dirty="0">
              <a:solidFill>
                <a:srgbClr val="FFFF99"/>
              </a:solidFill>
            </a:endParaRPr>
          </a:p>
        </p:txBody>
      </p:sp>
      <p:sp>
        <p:nvSpPr>
          <p:cNvPr id="3" name="Content Placeholder 2"/>
          <p:cNvSpPr>
            <a:spLocks noGrp="1"/>
          </p:cNvSpPr>
          <p:nvPr>
            <p:ph idx="1"/>
          </p:nvPr>
        </p:nvSpPr>
        <p:spPr>
          <a:xfrm>
            <a:off x="1418029" y="2634261"/>
            <a:ext cx="6682262" cy="4114800"/>
          </a:xfrm>
        </p:spPr>
        <p:txBody>
          <a:bodyPr>
            <a:normAutofit/>
          </a:bodyPr>
          <a:lstStyle/>
          <a:p>
            <a:pPr>
              <a:buClr>
                <a:srgbClr val="FF9900"/>
              </a:buClr>
            </a:pPr>
            <a:r>
              <a:rPr lang="en-US" sz="3200" dirty="0" smtClean="0"/>
              <a:t>Hepatocellular Carcinoma</a:t>
            </a:r>
          </a:p>
          <a:p>
            <a:pPr marL="0" indent="0">
              <a:buClr>
                <a:srgbClr val="FF9900"/>
              </a:buClr>
              <a:buNone/>
            </a:pPr>
            <a:endParaRPr lang="en-US" sz="3200" dirty="0" smtClean="0"/>
          </a:p>
          <a:p>
            <a:pPr>
              <a:buClr>
                <a:srgbClr val="FF9900"/>
              </a:buClr>
            </a:pPr>
            <a:r>
              <a:rPr lang="en-US" sz="3200" dirty="0" err="1" smtClean="0"/>
              <a:t>Cholangiocarcinoma</a:t>
            </a:r>
            <a:endParaRPr lang="en-US" sz="3200" dirty="0" smtClean="0"/>
          </a:p>
        </p:txBody>
      </p:sp>
      <p:sp>
        <p:nvSpPr>
          <p:cNvPr id="4" name="Rectangle 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 name="TextBox 4"/>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7" name="Picture 6" descr="Geffen UCLA Medicine"/>
          <p:cNvPicPr>
            <a:picLocks noChangeAspect="1" noChangeArrowheads="1"/>
          </p:cNvPicPr>
          <p:nvPr/>
        </p:nvPicPr>
        <p:blipFill>
          <a:blip r:embed="rId2"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292785107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864" y="1099210"/>
            <a:ext cx="9326880" cy="1143000"/>
          </a:xfrm>
        </p:spPr>
        <p:txBody>
          <a:bodyPr>
            <a:normAutofit/>
          </a:bodyPr>
          <a:lstStyle/>
          <a:p>
            <a:r>
              <a:rPr lang="en-US" dirty="0" smtClean="0">
                <a:solidFill>
                  <a:srgbClr val="FFFF99"/>
                </a:solidFill>
              </a:rPr>
              <a:t>Liver </a:t>
            </a:r>
            <a:r>
              <a:rPr lang="en-US" sz="3200" dirty="0" smtClean="0">
                <a:solidFill>
                  <a:srgbClr val="FFFF99"/>
                </a:solidFill>
              </a:rPr>
              <a:t>Transplantation</a:t>
            </a:r>
            <a:r>
              <a:rPr lang="en-US" dirty="0" smtClean="0">
                <a:solidFill>
                  <a:srgbClr val="FFFF99"/>
                </a:solidFill>
              </a:rPr>
              <a:t> for HCC</a:t>
            </a:r>
            <a:endParaRPr lang="en-US" dirty="0">
              <a:solidFill>
                <a:srgbClr val="FFFF99"/>
              </a:solidFill>
            </a:endParaRPr>
          </a:p>
        </p:txBody>
      </p:sp>
      <p:sp>
        <p:nvSpPr>
          <p:cNvPr id="3" name="Content Placeholder 2"/>
          <p:cNvSpPr>
            <a:spLocks noGrp="1"/>
          </p:cNvSpPr>
          <p:nvPr>
            <p:ph idx="1"/>
          </p:nvPr>
        </p:nvSpPr>
        <p:spPr>
          <a:xfrm>
            <a:off x="3953813" y="2481942"/>
            <a:ext cx="4879292" cy="3825208"/>
          </a:xfrm>
        </p:spPr>
        <p:txBody>
          <a:bodyPr>
            <a:normAutofit lnSpcReduction="10000"/>
          </a:bodyPr>
          <a:lstStyle/>
          <a:p>
            <a:pPr>
              <a:buClr>
                <a:srgbClr val="FF9900"/>
              </a:buClr>
            </a:pPr>
            <a:r>
              <a:rPr lang="en-US" sz="2400" dirty="0" smtClean="0"/>
              <a:t>Gold </a:t>
            </a:r>
            <a:r>
              <a:rPr lang="en-US" sz="2400" dirty="0"/>
              <a:t>standard for </a:t>
            </a:r>
            <a:r>
              <a:rPr lang="en-US" sz="2400" dirty="0" err="1" smtClean="0"/>
              <a:t>unresectable</a:t>
            </a:r>
            <a:r>
              <a:rPr lang="en-US" sz="2400" dirty="0" smtClean="0"/>
              <a:t> HCC</a:t>
            </a:r>
          </a:p>
          <a:p>
            <a:pPr lvl="1">
              <a:buClr>
                <a:srgbClr val="FFFF99"/>
              </a:buClr>
              <a:buFont typeface="Arial" panose="020B0604020202020204" pitchFamily="34" charset="0"/>
              <a:buChar char="−"/>
            </a:pPr>
            <a:r>
              <a:rPr lang="en-US" sz="2000" dirty="0" smtClean="0"/>
              <a:t>Tumor location, number and size</a:t>
            </a:r>
          </a:p>
          <a:p>
            <a:pPr lvl="1">
              <a:buClr>
                <a:srgbClr val="FFFF99"/>
              </a:buClr>
              <a:buFont typeface="Arial" panose="020B0604020202020204" pitchFamily="34" charset="0"/>
              <a:buChar char="−"/>
            </a:pPr>
            <a:r>
              <a:rPr lang="en-US" sz="2000" dirty="0" smtClean="0"/>
              <a:t>Underlying cirrhosis</a:t>
            </a:r>
            <a:endParaRPr lang="en-US" sz="2000" dirty="0"/>
          </a:p>
          <a:p>
            <a:pPr>
              <a:buClr>
                <a:srgbClr val="FF9900"/>
              </a:buClr>
              <a:defRPr/>
            </a:pPr>
            <a:r>
              <a:rPr lang="en-US" sz="2400" dirty="0" smtClean="0"/>
              <a:t>Eligible </a:t>
            </a:r>
            <a:r>
              <a:rPr lang="en-US" sz="2400" dirty="0"/>
              <a:t>recipients </a:t>
            </a:r>
            <a:r>
              <a:rPr lang="en-US" sz="2400" dirty="0" smtClean="0"/>
              <a:t>receive priority based on wait time</a:t>
            </a:r>
            <a:endParaRPr lang="en-US" sz="2400" dirty="0"/>
          </a:p>
          <a:p>
            <a:pPr>
              <a:buClr>
                <a:srgbClr val="FF9900"/>
              </a:buClr>
              <a:defRPr/>
            </a:pPr>
            <a:r>
              <a:rPr lang="en-US" sz="2400" dirty="0"/>
              <a:t>Pretransplant </a:t>
            </a:r>
            <a:r>
              <a:rPr lang="en-US" sz="2400" dirty="0" err="1"/>
              <a:t>locoregional</a:t>
            </a:r>
            <a:r>
              <a:rPr lang="en-US" sz="2400" dirty="0"/>
              <a:t> therapy (LRT) mitigates risk </a:t>
            </a:r>
            <a:r>
              <a:rPr lang="en-US" sz="2400" dirty="0" smtClean="0"/>
              <a:t>   of tumor progression</a:t>
            </a:r>
            <a:endParaRPr lang="en-US" sz="2400" dirty="0"/>
          </a:p>
          <a:p>
            <a:pPr>
              <a:buClr>
                <a:srgbClr val="FF9900"/>
              </a:buClr>
            </a:pPr>
            <a:endParaRPr lang="en-US" sz="2400"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5611" b="97525" l="8438" r="98188">
                        <a14:foregroundMark x1="63750" y1="11469" x2="63750" y2="11469"/>
                        <a14:foregroundMark x1="15375" y1="8663" x2="15375" y2="8663"/>
                        <a14:foregroundMark x1="17813" y1="8828" x2="17813" y2="8828"/>
                        <a14:foregroundMark x1="19875" y1="10644" x2="19875" y2="10644"/>
                        <a14:foregroundMark x1="23563" y1="9158" x2="23563" y2="9158"/>
                        <a14:foregroundMark x1="24938" y1="9323" x2="24938" y2="9323"/>
                        <a14:foregroundMark x1="24938" y1="7343" x2="24938" y2="7343"/>
                        <a14:foregroundMark x1="27375" y1="7178" x2="27375" y2="7178"/>
                        <a14:foregroundMark x1="64813" y1="10974" x2="64813" y2="10974"/>
                        <a14:foregroundMark x1="66188" y1="11716" x2="66188" y2="11716"/>
                        <a14:foregroundMark x1="66188" y1="9901" x2="66188" y2="9901"/>
                        <a14:foregroundMark x1="67688" y1="11716" x2="67688" y2="11716"/>
                        <a14:foregroundMark x1="70250" y1="11304" x2="70250" y2="11304"/>
                        <a14:foregroundMark x1="26250" y1="9488" x2="26250" y2="9488"/>
                        <a14:foregroundMark x1="28313" y1="8828" x2="28313" y2="8828"/>
                        <a14:foregroundMark x1="31438" y1="8828" x2="31438" y2="8828"/>
                        <a14:foregroundMark x1="63750" y1="9736" x2="63750" y2="9736"/>
                      </a14:backgroundRemoval>
                    </a14:imgEffect>
                  </a14:imgLayer>
                </a14:imgProps>
              </a:ext>
            </a:extLst>
          </a:blip>
          <a:stretch>
            <a:fillRect/>
          </a:stretch>
        </p:blipFill>
        <p:spPr>
          <a:xfrm>
            <a:off x="-164592" y="2449827"/>
            <a:ext cx="4681728" cy="3899162"/>
          </a:xfrm>
          <a:prstGeom prst="rect">
            <a:avLst/>
          </a:prstGeom>
        </p:spPr>
      </p:pic>
      <p:sp>
        <p:nvSpPr>
          <p:cNvPr id="5" name="Rectangle 4"/>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 name="TextBox 5"/>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8" name="Picture 7" descr="Geffen UCLA Medicine"/>
          <p:cNvPicPr>
            <a:picLocks noChangeAspect="1" noChangeArrowheads="1"/>
          </p:cNvPicPr>
          <p:nvPr/>
        </p:nvPicPr>
        <p:blipFill>
          <a:blip r:embed="rId4" cstate="print"/>
          <a:srcRect/>
          <a:stretch>
            <a:fillRect/>
          </a:stretch>
        </p:blipFill>
        <p:spPr bwMode="auto">
          <a:xfrm>
            <a:off x="39757" y="29818"/>
            <a:ext cx="805070" cy="808518"/>
          </a:xfrm>
          <a:prstGeom prst="rect">
            <a:avLst/>
          </a:prstGeom>
          <a:noFill/>
          <a:ln w="9525">
            <a:noFill/>
            <a:miter lim="800000"/>
            <a:headEnd/>
            <a:tailEnd/>
          </a:ln>
        </p:spPr>
      </p:pic>
      <p:sp>
        <p:nvSpPr>
          <p:cNvPr id="9" name="TextBox 8"/>
          <p:cNvSpPr txBox="1"/>
          <p:nvPr/>
        </p:nvSpPr>
        <p:spPr>
          <a:xfrm>
            <a:off x="429768" y="2712720"/>
            <a:ext cx="1075944" cy="307777"/>
          </a:xfrm>
          <a:prstGeom prst="rect">
            <a:avLst/>
          </a:prstGeom>
          <a:gradFill flip="none" rotWithShape="1">
            <a:gsLst>
              <a:gs pos="0">
                <a:srgbClr val="89CC40">
                  <a:shade val="30000"/>
                  <a:satMod val="115000"/>
                </a:srgbClr>
              </a:gs>
              <a:gs pos="50000">
                <a:srgbClr val="89CC40">
                  <a:shade val="67500"/>
                  <a:satMod val="115000"/>
                </a:srgbClr>
              </a:gs>
              <a:gs pos="100000">
                <a:srgbClr val="89CC40">
                  <a:shade val="100000"/>
                  <a:satMod val="115000"/>
                </a:srgbClr>
              </a:gs>
            </a:gsLst>
            <a:path path="circle">
              <a:fillToRect l="100000" b="100000"/>
            </a:path>
            <a:tileRect t="-100000" r="-100000"/>
          </a:gradFill>
        </p:spPr>
        <p:txBody>
          <a:bodyPr wrap="square" rtlCol="0">
            <a:spAutoFit/>
          </a:bodyPr>
          <a:lstStyle/>
          <a:p>
            <a:r>
              <a:rPr lang="en-US" sz="1400" dirty="0" smtClean="0">
                <a:latin typeface="Arial" panose="020B0604020202020204" pitchFamily="34" charset="0"/>
                <a:cs typeface="Arial" panose="020B0604020202020204" pitchFamily="34" charset="0"/>
              </a:rPr>
              <a:t>Hepatitis B</a:t>
            </a:r>
            <a:endParaRPr lang="en-US" sz="1400" dirty="0">
              <a:latin typeface="Arial" panose="020B0604020202020204" pitchFamily="34" charset="0"/>
              <a:cs typeface="Arial" panose="020B0604020202020204" pitchFamily="34" charset="0"/>
            </a:endParaRPr>
          </a:p>
        </p:txBody>
      </p:sp>
      <p:sp>
        <p:nvSpPr>
          <p:cNvPr id="10" name="TextBox 9"/>
          <p:cNvSpPr txBox="1"/>
          <p:nvPr/>
        </p:nvSpPr>
        <p:spPr>
          <a:xfrm>
            <a:off x="2182368" y="2740152"/>
            <a:ext cx="1063752" cy="307777"/>
          </a:xfrm>
          <a:prstGeom prst="rect">
            <a:avLst/>
          </a:prstGeom>
          <a:gradFill flip="none" rotWithShape="1">
            <a:gsLst>
              <a:gs pos="0">
                <a:srgbClr val="89CC40">
                  <a:shade val="30000"/>
                  <a:satMod val="115000"/>
                </a:srgbClr>
              </a:gs>
              <a:gs pos="50000">
                <a:srgbClr val="89CC40">
                  <a:shade val="67500"/>
                  <a:satMod val="115000"/>
                </a:srgbClr>
              </a:gs>
              <a:gs pos="100000">
                <a:srgbClr val="89CC40">
                  <a:shade val="100000"/>
                  <a:satMod val="115000"/>
                </a:srgbClr>
              </a:gs>
            </a:gsLst>
            <a:path path="circle">
              <a:fillToRect l="100000" b="100000"/>
            </a:path>
            <a:tileRect t="-100000" r="-100000"/>
          </a:gradFill>
        </p:spPr>
        <p:txBody>
          <a:bodyPr wrap="square" rtlCol="0">
            <a:spAutoFit/>
          </a:bodyPr>
          <a:lstStyle/>
          <a:p>
            <a:r>
              <a:rPr lang="en-US" sz="1400" dirty="0" smtClean="0">
                <a:latin typeface="Arial" panose="020B0604020202020204" pitchFamily="34" charset="0"/>
                <a:cs typeface="Arial" panose="020B0604020202020204" pitchFamily="34" charset="0"/>
              </a:rPr>
              <a:t>Hepatitis C</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624964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8594" name="Rectangle 2"/>
          <p:cNvSpPr>
            <a:spLocks noChangeArrowheads="1"/>
          </p:cNvSpPr>
          <p:nvPr/>
        </p:nvSpPr>
        <p:spPr bwMode="auto">
          <a:xfrm>
            <a:off x="0" y="-100013"/>
            <a:ext cx="9144000" cy="1143001"/>
          </a:xfrm>
          <a:prstGeom prst="rect">
            <a:avLst/>
          </a:prstGeom>
          <a:noFill/>
          <a:ln w="9525">
            <a:noFill/>
            <a:miter lim="800000"/>
            <a:headEnd/>
            <a:tailEnd/>
          </a:ln>
          <a:effectLst/>
        </p:spPr>
        <p:txBody>
          <a:bodyPr lIns="92075" tIns="46038" rIns="92075" bIns="46038" anchor="ctr"/>
          <a:lstStyle/>
          <a:p>
            <a:pPr eaLnBrk="0" hangingPunct="0">
              <a:lnSpc>
                <a:spcPct val="90000"/>
              </a:lnSpc>
              <a:defRPr/>
            </a:pPr>
            <a:endParaRPr lang="en-US" sz="3200" i="1" dirty="0">
              <a:solidFill>
                <a:schemeClr val="bg1"/>
              </a:solidFill>
              <a:effectLst>
                <a:outerShdw blurRad="38100" dist="38100" dir="2700000" algn="tl">
                  <a:srgbClr val="FFFFFF"/>
                </a:outerShdw>
              </a:effectLst>
              <a:latin typeface="Arial" charset="0"/>
            </a:endParaRPr>
          </a:p>
        </p:txBody>
      </p:sp>
      <p:sp>
        <p:nvSpPr>
          <p:cNvPr id="2798595" name="Text Box 3"/>
          <p:cNvSpPr txBox="1">
            <a:spLocks noChangeArrowheads="1"/>
          </p:cNvSpPr>
          <p:nvPr/>
        </p:nvSpPr>
        <p:spPr bwMode="auto">
          <a:xfrm>
            <a:off x="533400" y="1371600"/>
            <a:ext cx="8077200" cy="641350"/>
          </a:xfrm>
          <a:prstGeom prst="rect">
            <a:avLst/>
          </a:prstGeom>
          <a:noFill/>
          <a:ln w="9525">
            <a:noFill/>
            <a:miter lim="800000"/>
            <a:headEnd/>
            <a:tailEnd/>
          </a:ln>
          <a:effectLst/>
        </p:spPr>
        <p:txBody>
          <a:bodyPr>
            <a:spAutoFit/>
          </a:bodyPr>
          <a:lstStyle/>
          <a:p>
            <a:pPr algn="r">
              <a:spcBef>
                <a:spcPct val="50000"/>
              </a:spcBef>
              <a:defRPr/>
            </a:pPr>
            <a:endParaRPr lang="en-US" sz="3600" dirty="0">
              <a:solidFill>
                <a:srgbClr val="FFFF99"/>
              </a:solidFill>
              <a:effectLst>
                <a:outerShdw blurRad="38100" dist="38100" dir="2700000" algn="tl">
                  <a:srgbClr val="000000"/>
                </a:outerShdw>
              </a:effectLst>
              <a:latin typeface="Arial" charset="0"/>
            </a:endParaRPr>
          </a:p>
        </p:txBody>
      </p:sp>
      <p:sp>
        <p:nvSpPr>
          <p:cNvPr id="2798596" name="Rectangle 4"/>
          <p:cNvSpPr>
            <a:spLocks noChangeArrowheads="1"/>
          </p:cNvSpPr>
          <p:nvPr/>
        </p:nvSpPr>
        <p:spPr bwMode="auto">
          <a:xfrm>
            <a:off x="1246188" y="1000125"/>
            <a:ext cx="6650037" cy="336550"/>
          </a:xfrm>
          <a:prstGeom prst="rect">
            <a:avLst/>
          </a:prstGeom>
          <a:noFill/>
          <a:ln w="9525">
            <a:noFill/>
            <a:miter lim="800000"/>
            <a:headEnd/>
            <a:tailEnd/>
          </a:ln>
          <a:effectLst/>
        </p:spPr>
        <p:txBody>
          <a:bodyPr>
            <a:spAutoFit/>
          </a:bodyPr>
          <a:lstStyle/>
          <a:p>
            <a:pPr>
              <a:lnSpc>
                <a:spcPct val="50000"/>
              </a:lnSpc>
              <a:spcBef>
                <a:spcPct val="50000"/>
              </a:spcBef>
              <a:defRPr/>
            </a:pPr>
            <a:endParaRPr lang="en-US" sz="3200" dirty="0">
              <a:solidFill>
                <a:srgbClr val="FFFF00"/>
              </a:solidFill>
              <a:effectLst>
                <a:outerShdw blurRad="38100" dist="38100" dir="2700000" algn="tl">
                  <a:srgbClr val="000000"/>
                </a:outerShdw>
              </a:effectLst>
              <a:latin typeface="Arial" charset="0"/>
            </a:endParaRPr>
          </a:p>
        </p:txBody>
      </p:sp>
      <p:graphicFrame>
        <p:nvGraphicFramePr>
          <p:cNvPr id="85063" name="Group 71"/>
          <p:cNvGraphicFramePr>
            <a:graphicFrameLocks noGrp="1"/>
          </p:cNvGraphicFramePr>
          <p:nvPr/>
        </p:nvGraphicFramePr>
        <p:xfrm>
          <a:off x="293688" y="1882775"/>
          <a:ext cx="8672512" cy="4572000"/>
        </p:xfrm>
        <a:graphic>
          <a:graphicData uri="http://schemas.openxmlformats.org/drawingml/2006/table">
            <a:tbl>
              <a:tblPr/>
              <a:tblGrid>
                <a:gridCol w="1825625">
                  <a:extLst>
                    <a:ext uri="{9D8B030D-6E8A-4147-A177-3AD203B41FA5}">
                      <a16:colId xmlns:a16="http://schemas.microsoft.com/office/drawing/2014/main" val="20000"/>
                    </a:ext>
                  </a:extLst>
                </a:gridCol>
                <a:gridCol w="234950">
                  <a:extLst>
                    <a:ext uri="{9D8B030D-6E8A-4147-A177-3AD203B41FA5}">
                      <a16:colId xmlns:a16="http://schemas.microsoft.com/office/drawing/2014/main" val="20001"/>
                    </a:ext>
                  </a:extLst>
                </a:gridCol>
                <a:gridCol w="909637">
                  <a:extLst>
                    <a:ext uri="{9D8B030D-6E8A-4147-A177-3AD203B41FA5}">
                      <a16:colId xmlns:a16="http://schemas.microsoft.com/office/drawing/2014/main" val="20002"/>
                    </a:ext>
                  </a:extLst>
                </a:gridCol>
                <a:gridCol w="2579688">
                  <a:extLst>
                    <a:ext uri="{9D8B030D-6E8A-4147-A177-3AD203B41FA5}">
                      <a16:colId xmlns:a16="http://schemas.microsoft.com/office/drawing/2014/main" val="20003"/>
                    </a:ext>
                  </a:extLst>
                </a:gridCol>
                <a:gridCol w="1533525">
                  <a:extLst>
                    <a:ext uri="{9D8B030D-6E8A-4147-A177-3AD203B41FA5}">
                      <a16:colId xmlns:a16="http://schemas.microsoft.com/office/drawing/2014/main" val="20004"/>
                    </a:ext>
                  </a:extLst>
                </a:gridCol>
                <a:gridCol w="1589087">
                  <a:extLst>
                    <a:ext uri="{9D8B030D-6E8A-4147-A177-3AD203B41FA5}">
                      <a16:colId xmlns:a16="http://schemas.microsoft.com/office/drawing/2014/main" val="20005"/>
                    </a:ext>
                  </a:extLst>
                </a:gridCol>
              </a:tblGrid>
              <a:tr h="425450">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Tx/>
                        <a:buNone/>
                        <a:tabLst/>
                      </a:pPr>
                      <a:r>
                        <a:rPr kumimoji="0" lang="en-US" sz="2400" b="1" i="0" u="sng" strike="noStrike" cap="none" normalizeH="0" baseline="0" dirty="0" smtClean="0">
                          <a:ln>
                            <a:noFill/>
                          </a:ln>
                          <a:solidFill>
                            <a:srgbClr val="FFC000"/>
                          </a:solidFill>
                          <a:effectLst>
                            <a:outerShdw blurRad="38100" dist="38100" dir="2700000" algn="tl">
                              <a:srgbClr val="000000">
                                <a:alpha val="43137"/>
                              </a:srgbClr>
                            </a:outerShdw>
                          </a:effectLst>
                          <a:latin typeface="Arial" charset="0"/>
                        </a:rPr>
                        <a:t>Institution</a:t>
                      </a:r>
                    </a:p>
                  </a:txBody>
                  <a:tcPr anchor="ctr"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sng" strike="noStrike" cap="none" normalizeH="0" baseline="0" dirty="0" smtClean="0">
                          <a:ln>
                            <a:noFill/>
                          </a:ln>
                          <a:solidFill>
                            <a:srgbClr val="FFC000"/>
                          </a:solidFill>
                          <a:effectLst>
                            <a:outerShdw blurRad="38100" dist="38100" dir="2700000" algn="tl">
                              <a:srgbClr val="000000">
                                <a:alpha val="43137"/>
                              </a:srgbClr>
                            </a:outerShdw>
                          </a:effectLst>
                          <a:latin typeface="Arial" charset="0"/>
                        </a:rPr>
                        <a:t>Yr</a:t>
                      </a:r>
                    </a:p>
                  </a:txBody>
                  <a:tcP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Tx/>
                        <a:buNone/>
                        <a:tabLst/>
                      </a:pPr>
                      <a:r>
                        <a:rPr kumimoji="0" lang="en-US" sz="2400" b="1" i="0" u="sng" strike="noStrike" cap="none" normalizeH="0" baseline="0" dirty="0" smtClean="0">
                          <a:ln>
                            <a:noFill/>
                          </a:ln>
                          <a:solidFill>
                            <a:srgbClr val="FFC000"/>
                          </a:solidFill>
                          <a:effectLst>
                            <a:outerShdw blurRad="38100" dist="38100" dir="2700000" algn="tl">
                              <a:srgbClr val="000000">
                                <a:alpha val="43137"/>
                              </a:srgbClr>
                            </a:outerShdw>
                          </a:effectLst>
                          <a:latin typeface="Arial" charset="0"/>
                        </a:rPr>
                        <a:t>Tumor &gt; Milan</a:t>
                      </a:r>
                    </a:p>
                  </a:txBody>
                  <a:tcPr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sng" strike="noStrike" cap="none" normalizeH="0" baseline="0" dirty="0" smtClean="0">
                          <a:ln>
                            <a:noFill/>
                          </a:ln>
                          <a:solidFill>
                            <a:srgbClr val="FFC000"/>
                          </a:solidFill>
                          <a:effectLst>
                            <a:outerShdw blurRad="38100" dist="38100" dir="2700000" algn="tl">
                              <a:srgbClr val="000000">
                                <a:alpha val="43137"/>
                              </a:srgbClr>
                            </a:outerShdw>
                          </a:effectLst>
                          <a:latin typeface="Arial" charset="0"/>
                        </a:rPr>
                        <a:t>5 yr survival, %</a:t>
                      </a:r>
                    </a:p>
                  </a:txBody>
                  <a:tcPr anchor="ctr"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Tx/>
                        <a:buNone/>
                        <a:tabLst/>
                      </a:pPr>
                      <a:endParaRPr kumimoji="0" lang="en-US" sz="2400" b="1" i="0" u="sng"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txBody>
                  <a:tcPr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endParaRPr kumimoji="0" lang="en-US" sz="2400" b="1" i="0" u="sng"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txBody>
                  <a:tcP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endParaRPr kumimoji="0" lang="en-US" sz="2400" b="1" i="0" u="sng"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sng" strike="noStrike" cap="none" normalizeH="0" baseline="0" dirty="0" smtClean="0">
                          <a:ln>
                            <a:noFill/>
                          </a:ln>
                          <a:solidFill>
                            <a:srgbClr val="FFFF66"/>
                          </a:solidFill>
                          <a:effectLst>
                            <a:outerShdw blurRad="38100" dist="38100" dir="2700000" algn="tl">
                              <a:srgbClr val="000000">
                                <a:alpha val="43137"/>
                              </a:srgbClr>
                            </a:outerShdw>
                          </a:effectLst>
                          <a:latin typeface="Arial" charset="0"/>
                        </a:rPr>
                        <a:t>Inside</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sng" strike="noStrike" cap="none" normalizeH="0" baseline="0" dirty="0" smtClean="0">
                          <a:ln>
                            <a:noFill/>
                          </a:ln>
                          <a:solidFill>
                            <a:srgbClr val="FFFF66"/>
                          </a:solidFill>
                          <a:effectLst>
                            <a:outerShdw blurRad="38100" dist="38100" dir="2700000" algn="tl">
                              <a:srgbClr val="000000">
                                <a:alpha val="43137"/>
                              </a:srgbClr>
                            </a:outerShdw>
                          </a:effectLst>
                          <a:latin typeface="Arial" charset="0"/>
                        </a:rPr>
                        <a:t>Outside</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446088">
                <a:tc gridSpan="2">
                  <a:txBody>
                    <a:bodyPr/>
                    <a:lstStyle/>
                    <a:p>
                      <a:pPr marL="0" marR="0" lvl="0" indent="0" algn="l"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Milan</a:t>
                      </a:r>
                    </a:p>
                  </a:txBody>
                  <a:tcPr horzOverflow="overflow">
                    <a:lnL>
                      <a:noFill/>
                    </a:lnL>
                    <a:lnR w="12700" cap="flat" cmpd="sng" algn="ctr">
                      <a:solidFill>
                        <a:srgbClr val="66CCFF"/>
                      </a:solidFill>
                      <a:prstDash val="solid"/>
                      <a:round/>
                      <a:headEnd type="none" w="med" len="med"/>
                      <a:tailEnd type="none" w="med" len="med"/>
                    </a:lnR>
                    <a:lnT>
                      <a:noFill/>
                    </a:lnT>
                    <a:lnB w="12700" cap="flat" cmpd="sng" algn="ctr">
                      <a:solidFill>
                        <a:srgbClr val="66CCFF"/>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’96</a:t>
                      </a:r>
                    </a:p>
                  </a:txBody>
                  <a:tcPr horzOverflow="overflow">
                    <a:lnL w="12700" cap="flat" cmpd="sng" algn="ctr">
                      <a:solidFill>
                        <a:srgbClr val="66CCFF"/>
                      </a:solidFill>
                      <a:prstDash val="solid"/>
                      <a:round/>
                      <a:headEnd type="none" w="med" len="med"/>
                      <a:tailEnd type="none" w="med" len="med"/>
                    </a:lnL>
                    <a:lnR w="12700" cap="flat" cmpd="sng" algn="ctr">
                      <a:solidFill>
                        <a:srgbClr val="66CCFF"/>
                      </a:solidFill>
                      <a:prstDash val="solid"/>
                      <a:round/>
                      <a:headEnd type="none" w="med" len="med"/>
                      <a:tailEnd type="none" w="med" len="med"/>
                    </a:lnR>
                    <a:lnT>
                      <a:noFill/>
                    </a:lnT>
                    <a:lnB w="12700" cap="flat" cmpd="sng" algn="ctr">
                      <a:solidFill>
                        <a:srgbClr val="66CCFF"/>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No</a:t>
                      </a:r>
                    </a:p>
                  </a:txBody>
                  <a:tcPr horzOverflow="overflow">
                    <a:lnL w="12700" cap="flat" cmpd="sng" algn="ctr">
                      <a:solidFill>
                        <a:srgbClr val="66CCFF"/>
                      </a:solidFill>
                      <a:prstDash val="solid"/>
                      <a:round/>
                      <a:headEnd type="none" w="med" len="med"/>
                      <a:tailEnd type="none" w="med" len="med"/>
                    </a:lnL>
                    <a:lnR w="12700" cap="flat" cmpd="sng" algn="ctr">
                      <a:solidFill>
                        <a:srgbClr val="66CCFF"/>
                      </a:solidFill>
                      <a:prstDash val="solid"/>
                      <a:round/>
                      <a:headEnd type="none" w="sm" len="sm"/>
                      <a:tailEnd type="none" w="sm" len="sm"/>
                    </a:lnR>
                    <a:lnT>
                      <a:noFill/>
                    </a:lnT>
                    <a:lnB w="12700" cap="flat" cmpd="sng" algn="ctr">
                      <a:solidFill>
                        <a:srgbClr val="66CCFF"/>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85</a:t>
                      </a:r>
                    </a:p>
                  </a:txBody>
                  <a:tcPr anchor="ctr" horzOverflow="overflow">
                    <a:lnL w="12700" cap="flat" cmpd="sng" algn="ctr">
                      <a:solidFill>
                        <a:srgbClr val="66CCFF"/>
                      </a:solidFill>
                      <a:prstDash val="solid"/>
                      <a:round/>
                      <a:headEnd type="none" w="sm" len="sm"/>
                      <a:tailEnd type="none" w="sm" len="sm"/>
                    </a:lnL>
                    <a:lnR w="12700" cap="flat" cmpd="sng" algn="ctr">
                      <a:solidFill>
                        <a:srgbClr val="66CCFF"/>
                      </a:solidFill>
                      <a:prstDash val="solid"/>
                      <a:round/>
                      <a:headEnd type="none" w="med" len="med"/>
                      <a:tailEnd type="none" w="med" len="med"/>
                    </a:lnR>
                    <a:lnT>
                      <a:noFill/>
                    </a:lnT>
                    <a:lnB w="12700" cap="flat" cmpd="sng" algn="ctr">
                      <a:solidFill>
                        <a:srgbClr val="66CCFF"/>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50</a:t>
                      </a:r>
                    </a:p>
                  </a:txBody>
                  <a:tcPr anchor="ctr" horzOverflow="overflow">
                    <a:lnL w="12700" cap="flat" cmpd="sng" algn="ctr">
                      <a:solidFill>
                        <a:srgbClr val="66CCFF"/>
                      </a:solidFill>
                      <a:prstDash val="solid"/>
                      <a:round/>
                      <a:headEnd type="none" w="med" len="med"/>
                      <a:tailEnd type="none" w="med" len="med"/>
                    </a:lnL>
                    <a:lnR>
                      <a:noFill/>
                    </a:lnR>
                    <a:lnT>
                      <a:noFill/>
                    </a:lnT>
                    <a:lnB w="12700" cap="flat" cmpd="sng" algn="ctr">
                      <a:solidFill>
                        <a:srgbClr val="66CCFF"/>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446088">
                <a:tc gridSpan="2">
                  <a:txBody>
                    <a:bodyPr/>
                    <a:lstStyle/>
                    <a:p>
                      <a:pPr marL="0" marR="0" lvl="0" indent="0" algn="l"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UCSF</a:t>
                      </a:r>
                    </a:p>
                  </a:txBody>
                  <a:tcPr horzOverflow="overflow">
                    <a:lnL>
                      <a:noFill/>
                    </a:lnL>
                    <a:lnR w="12700" cap="flat" cmpd="sng" algn="ctr">
                      <a:solidFill>
                        <a:srgbClr val="66CCFF"/>
                      </a:solidFill>
                      <a:prstDash val="solid"/>
                      <a:round/>
                      <a:headEnd type="none" w="med" len="med"/>
                      <a:tailEnd type="none" w="med" len="med"/>
                    </a:lnR>
                    <a:lnT w="12700" cap="flat" cmpd="sng" algn="ctr">
                      <a:solidFill>
                        <a:srgbClr val="66CCFF"/>
                      </a:solidFill>
                      <a:prstDash val="solid"/>
                      <a:round/>
                      <a:headEnd type="none" w="sm" len="sm"/>
                      <a:tailEnd type="none" w="sm" len="sm"/>
                    </a:lnT>
                    <a:lnB w="12700" cap="flat" cmpd="sng" algn="ctr">
                      <a:solidFill>
                        <a:srgbClr val="66CCFF"/>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’01</a:t>
                      </a:r>
                    </a:p>
                  </a:txBody>
                  <a:tcPr horzOverflow="overflow">
                    <a:lnL w="12700" cap="flat" cmpd="sng" algn="ctr">
                      <a:solidFill>
                        <a:srgbClr val="66CCFF"/>
                      </a:solidFill>
                      <a:prstDash val="solid"/>
                      <a:round/>
                      <a:headEnd type="none" w="med" len="med"/>
                      <a:tailEnd type="none" w="med" len="med"/>
                    </a:lnL>
                    <a:lnR w="12700" cap="flat" cmpd="sng" algn="ctr">
                      <a:solidFill>
                        <a:srgbClr val="66CCFF"/>
                      </a:solidFill>
                      <a:prstDash val="solid"/>
                      <a:round/>
                      <a:headEnd type="none" w="med" len="med"/>
                      <a:tailEnd type="none" w="med" len="med"/>
                    </a:lnR>
                    <a:lnT w="12700" cap="flat" cmpd="sng" algn="ctr">
                      <a:solidFill>
                        <a:srgbClr val="66CCFF"/>
                      </a:solidFill>
                      <a:prstDash val="solid"/>
                      <a:round/>
                      <a:headEnd type="none" w="sm" len="sm"/>
                      <a:tailEnd type="none" w="sm" len="sm"/>
                    </a:lnT>
                    <a:lnB w="12700" cap="flat" cmpd="sng" algn="ctr">
                      <a:solidFill>
                        <a:srgbClr val="66CC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Yes (6.5cm)</a:t>
                      </a:r>
                    </a:p>
                  </a:txBody>
                  <a:tcPr horzOverflow="overflow">
                    <a:lnL w="12700" cap="flat" cmpd="sng" algn="ctr">
                      <a:solidFill>
                        <a:srgbClr val="66CCFF"/>
                      </a:solidFill>
                      <a:prstDash val="solid"/>
                      <a:round/>
                      <a:headEnd type="none" w="med" len="med"/>
                      <a:tailEnd type="none" w="med" len="med"/>
                    </a:lnL>
                    <a:lnR w="12700" cap="flat" cmpd="sng" algn="ctr">
                      <a:solidFill>
                        <a:srgbClr val="66CCFF"/>
                      </a:solidFill>
                      <a:prstDash val="solid"/>
                      <a:round/>
                      <a:headEnd type="none" w="sm" len="sm"/>
                      <a:tailEnd type="none" w="sm" len="sm"/>
                    </a:lnR>
                    <a:lnT w="12700" cap="flat" cmpd="sng" algn="ctr">
                      <a:solidFill>
                        <a:srgbClr val="66CCFF"/>
                      </a:solidFill>
                      <a:prstDash val="solid"/>
                      <a:round/>
                      <a:headEnd type="none" w="sm" len="sm"/>
                      <a:tailEnd type="none" w="sm" len="sm"/>
                    </a:lnT>
                    <a:lnB w="12700" cap="flat" cmpd="sng" algn="ctr">
                      <a:solidFill>
                        <a:srgbClr val="66C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64</a:t>
                      </a:r>
                    </a:p>
                  </a:txBody>
                  <a:tcPr anchor="ctr" horzOverflow="overflow">
                    <a:lnL w="12700" cap="flat" cmpd="sng" algn="ctr">
                      <a:solidFill>
                        <a:srgbClr val="66CCFF"/>
                      </a:solidFill>
                      <a:prstDash val="solid"/>
                      <a:round/>
                      <a:headEnd type="none" w="sm" len="sm"/>
                      <a:tailEnd type="none" w="sm" len="sm"/>
                    </a:lnL>
                    <a:lnR w="12700" cap="flat" cmpd="sng" algn="ctr">
                      <a:solidFill>
                        <a:srgbClr val="66CCFF"/>
                      </a:solidFill>
                      <a:prstDash val="solid"/>
                      <a:round/>
                      <a:headEnd type="none" w="med" len="med"/>
                      <a:tailEnd type="none" w="med" len="med"/>
                    </a:lnR>
                    <a:lnT w="12700" cap="flat" cmpd="sng" algn="ctr">
                      <a:solidFill>
                        <a:srgbClr val="66CCFF"/>
                      </a:solidFill>
                      <a:prstDash val="solid"/>
                      <a:round/>
                      <a:headEnd type="none" w="sm" len="sm"/>
                      <a:tailEnd type="none" w="sm" len="sm"/>
                    </a:lnT>
                    <a:lnB w="12700" cap="flat" cmpd="sng" algn="ctr">
                      <a:solidFill>
                        <a:srgbClr val="66C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36</a:t>
                      </a:r>
                    </a:p>
                  </a:txBody>
                  <a:tcPr anchor="ctr" horzOverflow="overflow">
                    <a:lnL w="12700" cap="flat" cmpd="sng" algn="ctr">
                      <a:solidFill>
                        <a:srgbClr val="66CCFF"/>
                      </a:solidFill>
                      <a:prstDash val="solid"/>
                      <a:round/>
                      <a:headEnd type="none" w="med" len="med"/>
                      <a:tailEnd type="none" w="med" len="med"/>
                    </a:lnL>
                    <a:lnR>
                      <a:noFill/>
                    </a:lnR>
                    <a:lnT w="12700" cap="flat" cmpd="sng" algn="ctr">
                      <a:solidFill>
                        <a:srgbClr val="66CCFF"/>
                      </a:solidFill>
                      <a:prstDash val="solid"/>
                      <a:round/>
                      <a:headEnd type="none" w="sm" len="sm"/>
                      <a:tailEnd type="none" w="sm" len="sm"/>
                    </a:lnT>
                    <a:lnB w="12700" cap="flat" cmpd="sng" algn="ctr">
                      <a:solidFill>
                        <a:srgbClr val="66CC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4338">
                <a:tc gridSpan="2">
                  <a:txBody>
                    <a:bodyPr/>
                    <a:lstStyle/>
                    <a:p>
                      <a:pPr marL="0" marR="0" lvl="0" indent="0" algn="l"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UCLA</a:t>
                      </a:r>
                    </a:p>
                  </a:txBody>
                  <a:tcPr horzOverflow="overflow">
                    <a:lnL>
                      <a:noFill/>
                    </a:lnL>
                    <a:lnR w="12700" cap="flat" cmpd="sng" algn="ctr">
                      <a:solidFill>
                        <a:srgbClr val="66CCFF"/>
                      </a:solidFill>
                      <a:prstDash val="solid"/>
                      <a:round/>
                      <a:headEnd type="none" w="med" len="med"/>
                      <a:tailEnd type="none" w="med" len="med"/>
                    </a:lnR>
                    <a:lnT w="12700" cap="flat" cmpd="sng" algn="ctr">
                      <a:solidFill>
                        <a:srgbClr val="66CCFF"/>
                      </a:solidFill>
                      <a:prstDash val="solid"/>
                      <a:round/>
                      <a:headEnd type="none" w="med" len="med"/>
                      <a:tailEnd type="none" w="med" len="med"/>
                    </a:lnT>
                    <a:lnB w="12700" cap="flat" cmpd="sng" algn="ctr">
                      <a:solidFill>
                        <a:srgbClr val="66CCFF"/>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’06</a:t>
                      </a:r>
                    </a:p>
                  </a:txBody>
                  <a:tcPr horzOverflow="overflow">
                    <a:lnL w="12700" cap="flat" cmpd="sng" algn="ctr">
                      <a:solidFill>
                        <a:srgbClr val="66CCFF"/>
                      </a:solidFill>
                      <a:prstDash val="solid"/>
                      <a:round/>
                      <a:headEnd type="none" w="med" len="med"/>
                      <a:tailEnd type="none" w="med" len="med"/>
                    </a:lnL>
                    <a:lnR w="12700" cap="flat" cmpd="sng" algn="ctr">
                      <a:solidFill>
                        <a:srgbClr val="66CCFF"/>
                      </a:solidFill>
                      <a:prstDash val="solid"/>
                      <a:round/>
                      <a:headEnd type="none" w="med" len="med"/>
                      <a:tailEnd type="none" w="med" len="med"/>
                    </a:lnR>
                    <a:lnT w="12700" cap="flat" cmpd="sng" algn="ctr">
                      <a:solidFill>
                        <a:srgbClr val="66CCFF"/>
                      </a:solidFill>
                      <a:prstDash val="solid"/>
                      <a:round/>
                      <a:headEnd type="none" w="med" len="med"/>
                      <a:tailEnd type="none" w="med" len="med"/>
                    </a:lnT>
                    <a:lnB w="12700" cap="flat" cmpd="sng" algn="ctr">
                      <a:solidFill>
                        <a:srgbClr val="66CCFF"/>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Yes (UCSF)</a:t>
                      </a:r>
                    </a:p>
                  </a:txBody>
                  <a:tcPr horzOverflow="overflow">
                    <a:lnL w="12700" cap="flat" cmpd="sng" algn="ctr">
                      <a:solidFill>
                        <a:srgbClr val="66CCFF"/>
                      </a:solidFill>
                      <a:prstDash val="solid"/>
                      <a:round/>
                      <a:headEnd type="none" w="med" len="med"/>
                      <a:tailEnd type="none" w="med" len="med"/>
                    </a:lnL>
                    <a:lnR w="12700" cap="flat" cmpd="sng" algn="ctr">
                      <a:solidFill>
                        <a:srgbClr val="66CCFF"/>
                      </a:solidFill>
                      <a:prstDash val="solid"/>
                      <a:round/>
                      <a:headEnd type="none" w="sm" len="sm"/>
                      <a:tailEnd type="none" w="sm" len="sm"/>
                    </a:lnR>
                    <a:lnT w="12700" cap="flat" cmpd="sng" algn="ctr">
                      <a:solidFill>
                        <a:srgbClr val="66CCFF"/>
                      </a:solidFill>
                      <a:prstDash val="solid"/>
                      <a:round/>
                      <a:headEnd type="none" w="med" len="med"/>
                      <a:tailEnd type="none" w="med" len="med"/>
                    </a:lnT>
                    <a:lnB w="12700" cap="flat" cmpd="sng" algn="ctr">
                      <a:solidFill>
                        <a:srgbClr val="66CCFF"/>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69</a:t>
                      </a:r>
                    </a:p>
                  </a:txBody>
                  <a:tcPr anchor="ctr" horzOverflow="overflow">
                    <a:lnL w="12700" cap="flat" cmpd="sng" algn="ctr">
                      <a:solidFill>
                        <a:srgbClr val="66CCFF"/>
                      </a:solidFill>
                      <a:prstDash val="solid"/>
                      <a:round/>
                      <a:headEnd type="none" w="sm" len="sm"/>
                      <a:tailEnd type="none" w="sm" len="sm"/>
                    </a:lnL>
                    <a:lnR w="12700" cap="flat" cmpd="sng" algn="ctr">
                      <a:solidFill>
                        <a:srgbClr val="66CCFF"/>
                      </a:solidFill>
                      <a:prstDash val="solid"/>
                      <a:round/>
                      <a:headEnd type="none" w="med" len="med"/>
                      <a:tailEnd type="none" w="med" len="med"/>
                    </a:lnR>
                    <a:lnT w="12700" cap="flat" cmpd="sng" algn="ctr">
                      <a:solidFill>
                        <a:srgbClr val="66CCFF"/>
                      </a:solidFill>
                      <a:prstDash val="solid"/>
                      <a:round/>
                      <a:headEnd type="none" w="med" len="med"/>
                      <a:tailEnd type="none" w="med" len="med"/>
                    </a:lnT>
                    <a:lnB w="12700" cap="flat" cmpd="sng" algn="ctr">
                      <a:solidFill>
                        <a:srgbClr val="66CCFF"/>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32</a:t>
                      </a:r>
                    </a:p>
                  </a:txBody>
                  <a:tcPr anchor="ctr" horzOverflow="overflow">
                    <a:lnL w="12700" cap="flat" cmpd="sng" algn="ctr">
                      <a:solidFill>
                        <a:srgbClr val="66CCFF"/>
                      </a:solidFill>
                      <a:prstDash val="solid"/>
                      <a:round/>
                      <a:headEnd type="none" w="med" len="med"/>
                      <a:tailEnd type="none" w="med" len="med"/>
                    </a:lnL>
                    <a:lnR>
                      <a:noFill/>
                    </a:lnR>
                    <a:lnT w="12700" cap="flat" cmpd="sng" algn="ctr">
                      <a:solidFill>
                        <a:srgbClr val="66CCFF"/>
                      </a:solidFill>
                      <a:prstDash val="solid"/>
                      <a:round/>
                      <a:headEnd type="none" w="med" len="med"/>
                      <a:tailEnd type="none" w="med" len="med"/>
                    </a:lnT>
                    <a:lnB w="12700" cap="flat" cmpd="sng" algn="ctr">
                      <a:solidFill>
                        <a:srgbClr val="66CCFF"/>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414338">
                <a:tc gridSpan="2">
                  <a:txBody>
                    <a:bodyPr/>
                    <a:lstStyle/>
                    <a:p>
                      <a:pPr marL="0" marR="0" lvl="0" indent="0" algn="l"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Tokyo</a:t>
                      </a:r>
                    </a:p>
                  </a:txBody>
                  <a:tcPr horzOverflow="overflow">
                    <a:lnL>
                      <a:noFill/>
                    </a:lnL>
                    <a:lnR w="12700" cap="flat" cmpd="sng" algn="ctr">
                      <a:solidFill>
                        <a:srgbClr val="66CCFF"/>
                      </a:solidFill>
                      <a:prstDash val="solid"/>
                      <a:round/>
                      <a:headEnd type="none" w="med" len="med"/>
                      <a:tailEnd type="none" w="med" len="med"/>
                    </a:lnR>
                    <a:lnT w="12700" cap="flat" cmpd="sng" algn="ctr">
                      <a:solidFill>
                        <a:srgbClr val="66CCFF"/>
                      </a:solidFill>
                      <a:prstDash val="solid"/>
                      <a:round/>
                      <a:headEnd type="none" w="sm" len="sm"/>
                      <a:tailEnd type="none" w="sm" len="sm"/>
                    </a:lnT>
                    <a:lnB w="12700" cap="flat" cmpd="sng" algn="ctr">
                      <a:solidFill>
                        <a:srgbClr val="66CCFF"/>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’03</a:t>
                      </a:r>
                    </a:p>
                  </a:txBody>
                  <a:tcPr horzOverflow="overflow">
                    <a:lnL w="12700" cap="flat" cmpd="sng" algn="ctr">
                      <a:solidFill>
                        <a:srgbClr val="66CCFF"/>
                      </a:solidFill>
                      <a:prstDash val="solid"/>
                      <a:round/>
                      <a:headEnd type="none" w="med" len="med"/>
                      <a:tailEnd type="none" w="med" len="med"/>
                    </a:lnL>
                    <a:lnR w="12700" cap="flat" cmpd="sng" algn="ctr">
                      <a:solidFill>
                        <a:srgbClr val="66CCFF"/>
                      </a:solidFill>
                      <a:prstDash val="solid"/>
                      <a:round/>
                      <a:headEnd type="none" w="med" len="med"/>
                      <a:tailEnd type="none" w="med" len="med"/>
                    </a:lnR>
                    <a:lnT w="12700" cap="flat" cmpd="sng" algn="ctr">
                      <a:solidFill>
                        <a:srgbClr val="66CCFF"/>
                      </a:solidFill>
                      <a:prstDash val="solid"/>
                      <a:round/>
                      <a:headEnd type="none" w="sm" len="sm"/>
                      <a:tailEnd type="none" w="sm" len="sm"/>
                    </a:lnT>
                    <a:lnB w="12700" cap="flat" cmpd="sng" algn="ctr">
                      <a:solidFill>
                        <a:srgbClr val="66CCFF"/>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Stage 2 only</a:t>
                      </a:r>
                    </a:p>
                  </a:txBody>
                  <a:tcPr horzOverflow="overflow">
                    <a:lnL w="12700" cap="flat" cmpd="sng" algn="ctr">
                      <a:solidFill>
                        <a:srgbClr val="66CCFF"/>
                      </a:solidFill>
                      <a:prstDash val="solid"/>
                      <a:round/>
                      <a:headEnd type="none" w="med" len="med"/>
                      <a:tailEnd type="none" w="med" len="med"/>
                    </a:lnL>
                    <a:lnR w="12700" cap="flat" cmpd="sng" algn="ctr">
                      <a:solidFill>
                        <a:srgbClr val="66CCFF"/>
                      </a:solidFill>
                      <a:prstDash val="solid"/>
                      <a:round/>
                      <a:headEnd type="none" w="sm" len="sm"/>
                      <a:tailEnd type="none" w="sm" len="sm"/>
                    </a:lnR>
                    <a:lnT w="12700" cap="flat" cmpd="sng" algn="ctr">
                      <a:solidFill>
                        <a:srgbClr val="66CCFF"/>
                      </a:solidFill>
                      <a:prstDash val="solid"/>
                      <a:round/>
                      <a:headEnd type="none" w="sm" len="sm"/>
                      <a:tailEnd type="none" w="sm" len="sm"/>
                    </a:lnT>
                    <a:lnB w="12700" cap="flat" cmpd="sng" algn="ctr">
                      <a:solidFill>
                        <a:srgbClr val="66CCFF"/>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70</a:t>
                      </a:r>
                    </a:p>
                  </a:txBody>
                  <a:tcPr anchor="ctr" horzOverflow="overflow">
                    <a:lnL w="12700" cap="flat" cmpd="sng" algn="ctr">
                      <a:solidFill>
                        <a:srgbClr val="66CCFF"/>
                      </a:solidFill>
                      <a:prstDash val="solid"/>
                      <a:round/>
                      <a:headEnd type="none" w="sm" len="sm"/>
                      <a:tailEnd type="none" w="sm" len="sm"/>
                    </a:lnL>
                    <a:lnR w="12700" cap="flat" cmpd="sng" algn="ctr">
                      <a:solidFill>
                        <a:srgbClr val="66CCFF"/>
                      </a:solidFill>
                      <a:prstDash val="solid"/>
                      <a:round/>
                      <a:headEnd type="none" w="med" len="med"/>
                      <a:tailEnd type="none" w="med" len="med"/>
                    </a:lnR>
                    <a:lnT w="12700" cap="flat" cmpd="sng" algn="ctr">
                      <a:solidFill>
                        <a:srgbClr val="66CCFF"/>
                      </a:solidFill>
                      <a:prstDash val="solid"/>
                      <a:round/>
                      <a:headEnd type="none" w="sm" len="sm"/>
                      <a:tailEnd type="none" w="sm" len="sm"/>
                    </a:lnT>
                    <a:lnB w="12700" cap="flat" cmpd="sng" algn="ctr">
                      <a:solidFill>
                        <a:srgbClr val="66CCFF"/>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30</a:t>
                      </a:r>
                    </a:p>
                  </a:txBody>
                  <a:tcPr anchor="ctr" horzOverflow="overflow">
                    <a:lnL w="12700" cap="flat" cmpd="sng" algn="ctr">
                      <a:solidFill>
                        <a:srgbClr val="66CCFF"/>
                      </a:solidFill>
                      <a:prstDash val="solid"/>
                      <a:round/>
                      <a:headEnd type="none" w="med" len="med"/>
                      <a:tailEnd type="none" w="med" len="med"/>
                    </a:lnL>
                    <a:lnR>
                      <a:noFill/>
                    </a:lnR>
                    <a:lnT w="12700" cap="flat" cmpd="sng" algn="ctr">
                      <a:solidFill>
                        <a:srgbClr val="66CCFF"/>
                      </a:solidFill>
                      <a:prstDash val="solid"/>
                      <a:round/>
                      <a:headEnd type="none" w="sm" len="sm"/>
                      <a:tailEnd type="none" w="sm" len="sm"/>
                    </a:lnT>
                    <a:lnB w="12700" cap="flat" cmpd="sng" algn="ctr">
                      <a:solidFill>
                        <a:srgbClr val="66CCFF"/>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430213">
                <a:tc gridSpan="2">
                  <a:txBody>
                    <a:bodyPr/>
                    <a:lstStyle/>
                    <a:p>
                      <a:pPr marL="0" marR="0" lvl="0" indent="0" algn="l"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BCLC</a:t>
                      </a:r>
                    </a:p>
                  </a:txBody>
                  <a:tcPr horzOverflow="overflow">
                    <a:lnL>
                      <a:noFill/>
                    </a:lnL>
                    <a:lnR w="12700" cap="flat" cmpd="sng" algn="ctr">
                      <a:solidFill>
                        <a:srgbClr val="66CCFF"/>
                      </a:solidFill>
                      <a:prstDash val="solid"/>
                      <a:round/>
                      <a:headEnd type="none" w="med" len="med"/>
                      <a:tailEnd type="none" w="med" len="med"/>
                    </a:lnR>
                    <a:lnT w="12700" cap="flat" cmpd="sng" algn="ctr">
                      <a:solidFill>
                        <a:srgbClr val="66CCFF"/>
                      </a:solidFill>
                      <a:prstDash val="solid"/>
                      <a:round/>
                      <a:headEnd type="none" w="sm" len="sm"/>
                      <a:tailEnd type="none" w="sm" len="sm"/>
                    </a:lnT>
                    <a:lnB w="12700" cap="flat" cmpd="sng" algn="ctr">
                      <a:solidFill>
                        <a:srgbClr val="66CCFF"/>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’03</a:t>
                      </a:r>
                    </a:p>
                  </a:txBody>
                  <a:tcPr horzOverflow="overflow">
                    <a:lnL w="12700" cap="flat" cmpd="sng" algn="ctr">
                      <a:solidFill>
                        <a:srgbClr val="66CCFF"/>
                      </a:solidFill>
                      <a:prstDash val="solid"/>
                      <a:round/>
                      <a:headEnd type="none" w="med" len="med"/>
                      <a:tailEnd type="none" w="med" len="med"/>
                    </a:lnL>
                    <a:lnR w="12700" cap="flat" cmpd="sng" algn="ctr">
                      <a:solidFill>
                        <a:srgbClr val="66CCFF"/>
                      </a:solidFill>
                      <a:prstDash val="solid"/>
                      <a:round/>
                      <a:headEnd type="none" w="med" len="med"/>
                      <a:tailEnd type="none" w="med" len="med"/>
                    </a:lnR>
                    <a:lnT w="12700" cap="flat" cmpd="sng" algn="ctr">
                      <a:solidFill>
                        <a:srgbClr val="66CCFF"/>
                      </a:solidFill>
                      <a:prstDash val="solid"/>
                      <a:round/>
                      <a:headEnd type="none" w="sm" len="sm"/>
                      <a:tailEnd type="none" w="sm" len="sm"/>
                    </a:lnT>
                    <a:lnB w="12700" cap="flat" cmpd="sng" algn="ctr">
                      <a:solidFill>
                        <a:srgbClr val="66CCFF"/>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No</a:t>
                      </a:r>
                    </a:p>
                  </a:txBody>
                  <a:tcPr horzOverflow="overflow">
                    <a:lnL w="12700" cap="flat" cmpd="sng" algn="ctr">
                      <a:solidFill>
                        <a:srgbClr val="66CCFF"/>
                      </a:solidFill>
                      <a:prstDash val="solid"/>
                      <a:round/>
                      <a:headEnd type="none" w="med" len="med"/>
                      <a:tailEnd type="none" w="med" len="med"/>
                    </a:lnL>
                    <a:lnR w="12700" cap="flat" cmpd="sng" algn="ctr">
                      <a:solidFill>
                        <a:srgbClr val="66CCFF"/>
                      </a:solidFill>
                      <a:prstDash val="solid"/>
                      <a:round/>
                      <a:headEnd type="none" w="sm" len="sm"/>
                      <a:tailEnd type="none" w="sm" len="sm"/>
                    </a:lnR>
                    <a:lnT w="12700" cap="flat" cmpd="sng" algn="ctr">
                      <a:solidFill>
                        <a:srgbClr val="66CCFF"/>
                      </a:solidFill>
                      <a:prstDash val="solid"/>
                      <a:round/>
                      <a:headEnd type="none" w="sm" len="sm"/>
                      <a:tailEnd type="none" w="sm" len="sm"/>
                    </a:lnT>
                    <a:lnB w="12700" cap="flat" cmpd="sng" algn="ctr">
                      <a:solidFill>
                        <a:srgbClr val="66CCFF"/>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60</a:t>
                      </a:r>
                    </a:p>
                  </a:txBody>
                  <a:tcPr anchor="ctr" horzOverflow="overflow">
                    <a:lnL w="12700" cap="flat" cmpd="sng" algn="ctr">
                      <a:solidFill>
                        <a:srgbClr val="66CCFF"/>
                      </a:solidFill>
                      <a:prstDash val="solid"/>
                      <a:round/>
                      <a:headEnd type="none" w="sm" len="sm"/>
                      <a:tailEnd type="none" w="sm" len="sm"/>
                    </a:lnL>
                    <a:lnR w="12700" cap="flat" cmpd="sng" algn="ctr">
                      <a:solidFill>
                        <a:srgbClr val="66CCFF"/>
                      </a:solidFill>
                      <a:prstDash val="solid"/>
                      <a:round/>
                      <a:headEnd type="none" w="med" len="med"/>
                      <a:tailEnd type="none" w="med" len="med"/>
                    </a:lnR>
                    <a:lnT w="12700" cap="flat" cmpd="sng" algn="ctr">
                      <a:solidFill>
                        <a:srgbClr val="66CCFF"/>
                      </a:solidFill>
                      <a:prstDash val="solid"/>
                      <a:round/>
                      <a:headEnd type="none" w="sm" len="sm"/>
                      <a:tailEnd type="none" w="sm" len="sm"/>
                    </a:lnT>
                    <a:lnB w="12700" cap="flat" cmpd="sng" algn="ctr">
                      <a:solidFill>
                        <a:srgbClr val="66CCFF"/>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46</a:t>
                      </a:r>
                    </a:p>
                  </a:txBody>
                  <a:tcPr anchor="ctr" horzOverflow="overflow">
                    <a:lnL w="12700" cap="flat" cmpd="sng" algn="ctr">
                      <a:solidFill>
                        <a:srgbClr val="66CCFF"/>
                      </a:solidFill>
                      <a:prstDash val="solid"/>
                      <a:round/>
                      <a:headEnd type="none" w="med" len="med"/>
                      <a:tailEnd type="none" w="med" len="med"/>
                    </a:lnL>
                    <a:lnR>
                      <a:noFill/>
                    </a:lnR>
                    <a:lnT w="12700" cap="flat" cmpd="sng" algn="ctr">
                      <a:solidFill>
                        <a:srgbClr val="66CCFF"/>
                      </a:solidFill>
                      <a:prstDash val="solid"/>
                      <a:round/>
                      <a:headEnd type="none" w="sm" len="sm"/>
                      <a:tailEnd type="none" w="sm" len="sm"/>
                    </a:lnT>
                    <a:lnB w="12700" cap="flat" cmpd="sng" algn="ctr">
                      <a:solidFill>
                        <a:srgbClr val="66CCFF"/>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406400">
                <a:tc gridSpan="2">
                  <a:txBody>
                    <a:bodyPr/>
                    <a:lstStyle/>
                    <a:p>
                      <a:pPr marL="0" marR="0" lvl="0" indent="0" algn="l"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Hangzhou</a:t>
                      </a:r>
                    </a:p>
                  </a:txBody>
                  <a:tcPr horzOverflow="overflow">
                    <a:lnL>
                      <a:noFill/>
                    </a:lnL>
                    <a:lnR w="12700" cap="flat" cmpd="sng" algn="ctr">
                      <a:solidFill>
                        <a:srgbClr val="66CCFF"/>
                      </a:solidFill>
                      <a:prstDash val="solid"/>
                      <a:round/>
                      <a:headEnd type="none" w="med" len="med"/>
                      <a:tailEnd type="none" w="med" len="med"/>
                    </a:lnR>
                    <a:lnT w="12700" cap="flat" cmpd="sng" algn="ctr">
                      <a:solidFill>
                        <a:srgbClr val="66CCFF"/>
                      </a:solidFill>
                      <a:prstDash val="solid"/>
                      <a:round/>
                      <a:headEnd type="none" w="sm" len="sm"/>
                      <a:tailEnd type="none" w="sm" len="sm"/>
                    </a:lnT>
                    <a:lnB w="12700" cap="flat" cmpd="sng" algn="ctr">
                      <a:solidFill>
                        <a:srgbClr val="66CCFF"/>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’06</a:t>
                      </a:r>
                    </a:p>
                  </a:txBody>
                  <a:tcPr horzOverflow="overflow">
                    <a:lnL w="12700" cap="flat" cmpd="sng" algn="ctr">
                      <a:solidFill>
                        <a:srgbClr val="66CCFF"/>
                      </a:solidFill>
                      <a:prstDash val="solid"/>
                      <a:round/>
                      <a:headEnd type="none" w="med" len="med"/>
                      <a:tailEnd type="none" w="med" len="med"/>
                    </a:lnL>
                    <a:lnR w="12700" cap="flat" cmpd="sng" algn="ctr">
                      <a:solidFill>
                        <a:srgbClr val="66CCFF"/>
                      </a:solidFill>
                      <a:prstDash val="solid"/>
                      <a:round/>
                      <a:headEnd type="none" w="med" len="med"/>
                      <a:tailEnd type="none" w="med" len="med"/>
                    </a:lnR>
                    <a:lnT w="12700" cap="flat" cmpd="sng" algn="ctr">
                      <a:solidFill>
                        <a:srgbClr val="66CCFF"/>
                      </a:solidFill>
                      <a:prstDash val="solid"/>
                      <a:round/>
                      <a:headEnd type="none" w="sm" len="sm"/>
                      <a:tailEnd type="none" w="sm" len="sm"/>
                    </a:lnT>
                    <a:lnB w="12700" cap="flat" cmpd="sng" algn="ctr">
                      <a:solidFill>
                        <a:srgbClr val="66CC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Yes (8cm)</a:t>
                      </a:r>
                    </a:p>
                  </a:txBody>
                  <a:tcPr horzOverflow="overflow">
                    <a:lnL w="12700" cap="flat" cmpd="sng" algn="ctr">
                      <a:solidFill>
                        <a:srgbClr val="66CCFF"/>
                      </a:solidFill>
                      <a:prstDash val="solid"/>
                      <a:round/>
                      <a:headEnd type="none" w="med" len="med"/>
                      <a:tailEnd type="none" w="med" len="med"/>
                    </a:lnL>
                    <a:lnR w="12700" cap="flat" cmpd="sng" algn="ctr">
                      <a:solidFill>
                        <a:srgbClr val="66CCFF"/>
                      </a:solidFill>
                      <a:prstDash val="solid"/>
                      <a:round/>
                      <a:headEnd type="none" w="sm" len="sm"/>
                      <a:tailEnd type="none" w="sm" len="sm"/>
                    </a:lnR>
                    <a:lnT w="12700" cap="flat" cmpd="sng" algn="ctr">
                      <a:solidFill>
                        <a:srgbClr val="66CCFF"/>
                      </a:solidFill>
                      <a:prstDash val="solid"/>
                      <a:round/>
                      <a:headEnd type="none" w="sm" len="sm"/>
                      <a:tailEnd type="none" w="sm" len="sm"/>
                    </a:lnT>
                    <a:lnB w="12700" cap="flat" cmpd="sng" algn="ctr">
                      <a:solidFill>
                        <a:srgbClr val="66C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77</a:t>
                      </a:r>
                    </a:p>
                  </a:txBody>
                  <a:tcPr anchor="ctr" horzOverflow="overflow">
                    <a:lnL w="12700" cap="flat" cmpd="sng" algn="ctr">
                      <a:solidFill>
                        <a:srgbClr val="66CCFF"/>
                      </a:solidFill>
                      <a:prstDash val="solid"/>
                      <a:round/>
                      <a:headEnd type="none" w="sm" len="sm"/>
                      <a:tailEnd type="none" w="sm" len="sm"/>
                    </a:lnL>
                    <a:lnR w="12700" cap="flat" cmpd="sng" algn="ctr">
                      <a:solidFill>
                        <a:srgbClr val="66CCFF"/>
                      </a:solidFill>
                      <a:prstDash val="solid"/>
                      <a:round/>
                      <a:headEnd type="none" w="med" len="med"/>
                      <a:tailEnd type="none" w="med" len="med"/>
                    </a:lnR>
                    <a:lnT w="12700" cap="flat" cmpd="sng" algn="ctr">
                      <a:solidFill>
                        <a:srgbClr val="66CCFF"/>
                      </a:solidFill>
                      <a:prstDash val="solid"/>
                      <a:round/>
                      <a:headEnd type="none" w="sm" len="sm"/>
                      <a:tailEnd type="none" w="sm" len="sm"/>
                    </a:lnT>
                    <a:lnB w="12700" cap="flat" cmpd="sng" algn="ctr">
                      <a:solidFill>
                        <a:srgbClr val="66C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21</a:t>
                      </a:r>
                    </a:p>
                  </a:txBody>
                  <a:tcPr anchor="ctr" horzOverflow="overflow">
                    <a:lnL w="12700" cap="flat" cmpd="sng" algn="ctr">
                      <a:solidFill>
                        <a:srgbClr val="66CCFF"/>
                      </a:solidFill>
                      <a:prstDash val="solid"/>
                      <a:round/>
                      <a:headEnd type="none" w="med" len="med"/>
                      <a:tailEnd type="none" w="med" len="med"/>
                    </a:lnL>
                    <a:lnR>
                      <a:noFill/>
                    </a:lnR>
                    <a:lnT w="12700" cap="flat" cmpd="sng" algn="ctr">
                      <a:solidFill>
                        <a:srgbClr val="66CCFF"/>
                      </a:solidFill>
                      <a:prstDash val="solid"/>
                      <a:round/>
                      <a:headEnd type="none" w="sm" len="sm"/>
                      <a:tailEnd type="none" w="sm" len="sm"/>
                    </a:lnT>
                    <a:lnB w="12700" cap="flat" cmpd="sng" algn="ctr">
                      <a:solidFill>
                        <a:srgbClr val="66CC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5613">
                <a:tc gridSpan="2">
                  <a:txBody>
                    <a:bodyPr/>
                    <a:lstStyle/>
                    <a:p>
                      <a:pPr marL="0" marR="0" lvl="0" indent="0" algn="l"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Kyoto</a:t>
                      </a:r>
                    </a:p>
                  </a:txBody>
                  <a:tcPr horzOverflow="overflow">
                    <a:lnL>
                      <a:noFill/>
                    </a:lnL>
                    <a:lnR w="12700" cap="flat" cmpd="sng" algn="ctr">
                      <a:solidFill>
                        <a:srgbClr val="66CCFF"/>
                      </a:solidFill>
                      <a:prstDash val="solid"/>
                      <a:round/>
                      <a:headEnd type="none" w="med" len="med"/>
                      <a:tailEnd type="none" w="med" len="med"/>
                    </a:lnR>
                    <a:lnT w="12700" cap="flat" cmpd="sng" algn="ctr">
                      <a:solidFill>
                        <a:srgbClr val="66CCFF"/>
                      </a:solidFill>
                      <a:prstDash val="solid"/>
                      <a:round/>
                      <a:headEnd type="none" w="med" len="med"/>
                      <a:tailEnd type="none" w="med" len="med"/>
                    </a:lnT>
                    <a:lnB w="12700" cap="flat" cmpd="sng" algn="ctr">
                      <a:solidFill>
                        <a:srgbClr val="66CCFF"/>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’08</a:t>
                      </a:r>
                    </a:p>
                  </a:txBody>
                  <a:tcPr horzOverflow="overflow">
                    <a:lnL w="12700" cap="flat" cmpd="sng" algn="ctr">
                      <a:solidFill>
                        <a:srgbClr val="66CCFF"/>
                      </a:solidFill>
                      <a:prstDash val="solid"/>
                      <a:round/>
                      <a:headEnd type="none" w="med" len="med"/>
                      <a:tailEnd type="none" w="med" len="med"/>
                    </a:lnL>
                    <a:lnR w="12700" cap="flat" cmpd="sng" algn="ctr">
                      <a:solidFill>
                        <a:srgbClr val="66CCFF"/>
                      </a:solidFill>
                      <a:prstDash val="solid"/>
                      <a:round/>
                      <a:headEnd type="none" w="med" len="med"/>
                      <a:tailEnd type="none" w="med" len="med"/>
                    </a:lnR>
                    <a:lnT w="12700" cap="flat" cmpd="sng" algn="ctr">
                      <a:solidFill>
                        <a:srgbClr val="66CCFF"/>
                      </a:solidFill>
                      <a:prstDash val="solid"/>
                      <a:round/>
                      <a:headEnd type="none" w="med" len="med"/>
                      <a:tailEnd type="none" w="med" len="med"/>
                    </a:lnT>
                    <a:lnB w="12700" cap="flat" cmpd="sng" algn="ctr">
                      <a:solidFill>
                        <a:srgbClr val="66CC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Yes (6.5cm)</a:t>
                      </a:r>
                    </a:p>
                  </a:txBody>
                  <a:tcPr horzOverflow="overflow">
                    <a:lnL w="12700" cap="flat" cmpd="sng" algn="ctr">
                      <a:solidFill>
                        <a:srgbClr val="66CCFF"/>
                      </a:solidFill>
                      <a:prstDash val="solid"/>
                      <a:round/>
                      <a:headEnd type="none" w="med" len="med"/>
                      <a:tailEnd type="none" w="med" len="med"/>
                    </a:lnL>
                    <a:lnR w="12700" cap="flat" cmpd="sng" algn="ctr">
                      <a:solidFill>
                        <a:srgbClr val="66CCFF"/>
                      </a:solidFill>
                      <a:prstDash val="solid"/>
                      <a:round/>
                      <a:headEnd type="none" w="sm" len="sm"/>
                      <a:tailEnd type="none" w="sm" len="sm"/>
                    </a:lnR>
                    <a:lnT w="12700" cap="flat" cmpd="sng" algn="ctr">
                      <a:solidFill>
                        <a:srgbClr val="66CCFF"/>
                      </a:solidFill>
                      <a:prstDash val="solid"/>
                      <a:round/>
                      <a:headEnd type="none" w="med" len="med"/>
                      <a:tailEnd type="none" w="med" len="med"/>
                    </a:lnT>
                    <a:lnB w="12700" cap="flat" cmpd="sng" algn="ctr">
                      <a:solidFill>
                        <a:srgbClr val="66C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79</a:t>
                      </a:r>
                    </a:p>
                  </a:txBody>
                  <a:tcPr anchor="ctr" horzOverflow="overflow">
                    <a:lnL w="12700" cap="flat" cmpd="sng" algn="ctr">
                      <a:solidFill>
                        <a:srgbClr val="66CCFF"/>
                      </a:solidFill>
                      <a:prstDash val="solid"/>
                      <a:round/>
                      <a:headEnd type="none" w="sm" len="sm"/>
                      <a:tailEnd type="none" w="sm" len="sm"/>
                    </a:lnL>
                    <a:lnR w="12700" cap="flat" cmpd="sng" algn="ctr">
                      <a:solidFill>
                        <a:srgbClr val="66CCFF"/>
                      </a:solidFill>
                      <a:prstDash val="solid"/>
                      <a:round/>
                      <a:headEnd type="none" w="med" len="med"/>
                      <a:tailEnd type="none" w="med" len="med"/>
                    </a:lnR>
                    <a:lnT w="12700" cap="flat" cmpd="sng" algn="ctr">
                      <a:solidFill>
                        <a:srgbClr val="66CCFF"/>
                      </a:solidFill>
                      <a:prstDash val="solid"/>
                      <a:round/>
                      <a:headEnd type="none" w="med" len="med"/>
                      <a:tailEnd type="none" w="med" len="med"/>
                    </a:lnT>
                    <a:lnB w="12700" cap="flat" cmpd="sng" algn="ctr">
                      <a:solidFill>
                        <a:srgbClr val="66C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53</a:t>
                      </a:r>
                    </a:p>
                  </a:txBody>
                  <a:tcPr anchor="ctr" horzOverflow="overflow">
                    <a:lnL w="12700" cap="flat" cmpd="sng" algn="ctr">
                      <a:solidFill>
                        <a:srgbClr val="66CCFF"/>
                      </a:solidFill>
                      <a:prstDash val="solid"/>
                      <a:round/>
                      <a:headEnd type="none" w="med" len="med"/>
                      <a:tailEnd type="none" w="med" len="med"/>
                    </a:lnL>
                    <a:lnR>
                      <a:noFill/>
                    </a:lnR>
                    <a:lnT w="12700" cap="flat" cmpd="sng" algn="ctr">
                      <a:solidFill>
                        <a:srgbClr val="66CCFF"/>
                      </a:solidFill>
                      <a:prstDash val="solid"/>
                      <a:round/>
                      <a:headEnd type="none" w="med" len="med"/>
                      <a:tailEnd type="none" w="med" len="med"/>
                    </a:lnT>
                    <a:lnB w="12700" cap="flat" cmpd="sng" algn="ctr">
                      <a:solidFill>
                        <a:srgbClr val="66CC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92113">
                <a:tc gridSpan="2">
                  <a:txBody>
                    <a:bodyPr/>
                    <a:lstStyle/>
                    <a:p>
                      <a:pPr marL="0" marR="0" lvl="0" indent="0" algn="l"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New Milan</a:t>
                      </a:r>
                    </a:p>
                  </a:txBody>
                  <a:tcPr horzOverflow="overflow">
                    <a:lnL>
                      <a:noFill/>
                    </a:lnL>
                    <a:lnR w="12700" cap="flat" cmpd="sng" algn="ctr">
                      <a:solidFill>
                        <a:srgbClr val="66CCFF"/>
                      </a:solidFill>
                      <a:prstDash val="solid"/>
                      <a:round/>
                      <a:headEnd type="none" w="med" len="med"/>
                      <a:tailEnd type="none" w="med" len="med"/>
                    </a:lnR>
                    <a:lnT w="12700" cap="flat" cmpd="sng" algn="ctr">
                      <a:solidFill>
                        <a:srgbClr val="66CCFF"/>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’08</a:t>
                      </a:r>
                    </a:p>
                  </a:txBody>
                  <a:tcPr horzOverflow="overflow">
                    <a:lnL w="12700" cap="flat" cmpd="sng" algn="ctr">
                      <a:solidFill>
                        <a:srgbClr val="66CCFF"/>
                      </a:solidFill>
                      <a:prstDash val="solid"/>
                      <a:round/>
                      <a:headEnd type="none" w="med" len="med"/>
                      <a:tailEnd type="none" w="med" len="med"/>
                    </a:lnL>
                    <a:lnR w="12700" cap="flat" cmpd="sng" algn="ctr">
                      <a:solidFill>
                        <a:srgbClr val="66CCFF"/>
                      </a:solidFill>
                      <a:prstDash val="solid"/>
                      <a:round/>
                      <a:headEnd type="none" w="med" len="med"/>
                      <a:tailEnd type="none" w="med" len="med"/>
                    </a:lnR>
                    <a:lnT w="12700" cap="flat" cmpd="sng" algn="ctr">
                      <a:solidFill>
                        <a:srgbClr val="66CCFF"/>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Yes (up to 7)</a:t>
                      </a:r>
                    </a:p>
                  </a:txBody>
                  <a:tcPr horzOverflow="overflow">
                    <a:lnL w="12700" cap="flat" cmpd="sng" algn="ctr">
                      <a:solidFill>
                        <a:srgbClr val="66CCFF"/>
                      </a:solidFill>
                      <a:prstDash val="solid"/>
                      <a:round/>
                      <a:headEnd type="none" w="med" len="med"/>
                      <a:tailEnd type="none" w="med" len="med"/>
                    </a:lnL>
                    <a:lnR w="12700" cap="flat" cmpd="sng" algn="ctr">
                      <a:solidFill>
                        <a:srgbClr val="66CCFF"/>
                      </a:solidFill>
                      <a:prstDash val="solid"/>
                      <a:round/>
                      <a:headEnd type="none" w="sm" len="sm"/>
                      <a:tailEnd type="none" w="sm" len="sm"/>
                    </a:lnR>
                    <a:lnT w="12700" cap="flat" cmpd="sng" algn="ctr">
                      <a:solidFill>
                        <a:srgbClr val="66CCFF"/>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71</a:t>
                      </a:r>
                    </a:p>
                  </a:txBody>
                  <a:tcPr anchor="ctr" horzOverflow="overflow">
                    <a:lnL w="12700" cap="flat" cmpd="sng" algn="ctr">
                      <a:solidFill>
                        <a:srgbClr val="66CCFF"/>
                      </a:solidFill>
                      <a:prstDash val="solid"/>
                      <a:round/>
                      <a:headEnd type="none" w="sm" len="sm"/>
                      <a:tailEnd type="none" w="sm" len="sm"/>
                    </a:lnL>
                    <a:lnR w="12700" cap="flat" cmpd="sng" algn="ctr">
                      <a:solidFill>
                        <a:srgbClr val="66CCFF"/>
                      </a:solidFill>
                      <a:prstDash val="solid"/>
                      <a:round/>
                      <a:headEnd type="none" w="med" len="med"/>
                      <a:tailEnd type="none" w="med" len="med"/>
                    </a:lnR>
                    <a:lnT w="12700" cap="flat" cmpd="sng" algn="ctr">
                      <a:solidFill>
                        <a:srgbClr val="66CCFF"/>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64</a:t>
                      </a:r>
                    </a:p>
                  </a:txBody>
                  <a:tcPr anchor="ctr" horzOverflow="overflow">
                    <a:lnL w="12700" cap="flat" cmpd="sng" algn="ctr">
                      <a:solidFill>
                        <a:srgbClr val="66CCFF"/>
                      </a:solidFill>
                      <a:prstDash val="solid"/>
                      <a:round/>
                      <a:headEnd type="none" w="med" len="med"/>
                      <a:tailEnd type="none" w="med" len="med"/>
                    </a:lnL>
                    <a:lnR>
                      <a:noFill/>
                    </a:lnR>
                    <a:lnT w="12700" cap="flat" cmpd="sng" algn="ctr">
                      <a:solidFill>
                        <a:srgbClr val="66CCFF"/>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9"/>
                  </a:ext>
                </a:extLst>
              </a:tr>
            </a:tbl>
          </a:graphicData>
        </a:graphic>
      </p:graphicFrame>
      <p:sp>
        <p:nvSpPr>
          <p:cNvPr id="2798865" name="Text Box 273"/>
          <p:cNvSpPr txBox="1">
            <a:spLocks noChangeArrowheads="1"/>
          </p:cNvSpPr>
          <p:nvPr/>
        </p:nvSpPr>
        <p:spPr bwMode="auto">
          <a:xfrm>
            <a:off x="0" y="965200"/>
            <a:ext cx="9144000" cy="707886"/>
          </a:xfrm>
          <a:prstGeom prst="rect">
            <a:avLst/>
          </a:prstGeom>
          <a:noFill/>
          <a:ln w="12700">
            <a:noFill/>
            <a:miter lim="800000"/>
            <a:headEnd type="none" w="sm" len="sm"/>
            <a:tailEnd type="none" w="sm" len="sm"/>
          </a:ln>
          <a:effectLst/>
        </p:spPr>
        <p:txBody>
          <a:bodyPr wrap="square">
            <a:spAutoFit/>
          </a:bodyPr>
          <a:lstStyle/>
          <a:p>
            <a:pPr algn="ctr" eaLnBrk="0" hangingPunct="0">
              <a:spcBef>
                <a:spcPct val="50000"/>
              </a:spcBef>
              <a:defRPr/>
            </a:pPr>
            <a:r>
              <a:rPr lang="en-US" sz="4000" b="1" dirty="0">
                <a:solidFill>
                  <a:srgbClr val="FFFF99"/>
                </a:solidFill>
                <a:effectLst>
                  <a:outerShdw blurRad="38100" dist="38100" dir="2700000" algn="tl">
                    <a:srgbClr val="000000"/>
                  </a:outerShdw>
                </a:effectLst>
                <a:latin typeface="Arial" charset="0"/>
              </a:rPr>
              <a:t>Liver Transplantation for HCC</a:t>
            </a:r>
          </a:p>
        </p:txBody>
      </p:sp>
      <p:grpSp>
        <p:nvGrpSpPr>
          <p:cNvPr id="7" name="Group 6"/>
          <p:cNvGrpSpPr/>
          <p:nvPr/>
        </p:nvGrpSpPr>
        <p:grpSpPr>
          <a:xfrm>
            <a:off x="0" y="0"/>
            <a:ext cx="9144000" cy="890652"/>
            <a:chOff x="0" y="0"/>
            <a:chExt cx="9144000" cy="890652"/>
          </a:xfrm>
        </p:grpSpPr>
        <p:grpSp>
          <p:nvGrpSpPr>
            <p:cNvPr id="8" name="Group 10"/>
            <p:cNvGrpSpPr/>
            <p:nvPr/>
          </p:nvGrpSpPr>
          <p:grpSpPr>
            <a:xfrm>
              <a:off x="0" y="0"/>
              <a:ext cx="9144000" cy="878774"/>
              <a:chOff x="0" y="0"/>
              <a:chExt cx="9144000" cy="878774"/>
            </a:xfrm>
          </p:grpSpPr>
          <p:sp>
            <p:nvSpPr>
              <p:cNvPr id="10" name="Rectangle 9"/>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 name="Rectangle 12"/>
              <p:cNvSpPr/>
              <p:nvPr/>
            </p:nvSpPr>
            <p:spPr>
              <a:xfrm>
                <a:off x="0" y="192378"/>
                <a:ext cx="9143999" cy="480131"/>
              </a:xfrm>
              <a:prstGeom prst="rect">
                <a:avLst/>
              </a:prstGeom>
              <a:ln>
                <a:noFill/>
              </a:ln>
              <a:effectLst>
                <a:outerShdw blurRad="50800" dist="25400" dir="5400000" algn="t" rotWithShape="0">
                  <a:prstClr val="black">
                    <a:alpha val="40000"/>
                  </a:prstClr>
                </a:outerShdw>
              </a:effectLst>
            </p:spPr>
            <p:txBody>
              <a:bodyPr wrap="square">
                <a:spAutoFit/>
              </a:bodyPr>
              <a:lstStyle/>
              <a:p>
                <a:pPr algn="r">
                  <a:lnSpc>
                    <a:spcPct val="90000"/>
                  </a:lnSpc>
                  <a:defRPr/>
                </a:pPr>
                <a:r>
                  <a:rPr lang="en-US" sz="2800" b="1" i="1" dirty="0" smtClean="0">
                    <a:solidFill>
                      <a:srgbClr val="2545AB"/>
                    </a:solidFill>
                    <a:effectLst/>
                  </a:rPr>
                  <a:t>Liver Transplantation: Past, Present and Future</a:t>
                </a:r>
                <a:endParaRPr lang="en-US" sz="2800" b="1" i="1" dirty="0">
                  <a:solidFill>
                    <a:srgbClr val="2545AB"/>
                  </a:solidFill>
                  <a:effectLst/>
                </a:endParaRPr>
              </a:p>
            </p:txBody>
          </p:sp>
        </p:grpSp>
        <p:sp>
          <p:nvSpPr>
            <p:cNvPr id="9"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pic>
        <p:nvPicPr>
          <p:cNvPr id="14" name="Picture 13"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35207152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 name="Title 1"/>
          <p:cNvSpPr>
            <a:spLocks noGrp="1"/>
          </p:cNvSpPr>
          <p:nvPr>
            <p:ph type="title"/>
          </p:nvPr>
        </p:nvSpPr>
        <p:spPr>
          <a:xfrm>
            <a:off x="457200" y="879475"/>
            <a:ext cx="8229600" cy="766445"/>
          </a:xfrm>
        </p:spPr>
        <p:txBody>
          <a:bodyPr/>
          <a:lstStyle/>
          <a:p>
            <a:r>
              <a:rPr lang="en-US" dirty="0" err="1" smtClean="0">
                <a:solidFill>
                  <a:srgbClr val="FFFF99"/>
                </a:solidFill>
              </a:rPr>
              <a:t>Locoregional</a:t>
            </a:r>
            <a:r>
              <a:rPr lang="en-US" dirty="0" smtClean="0">
                <a:solidFill>
                  <a:srgbClr val="FFFF99"/>
                </a:solidFill>
              </a:rPr>
              <a:t> Therapy in HCC</a:t>
            </a:r>
            <a:endParaRPr lang="en-US" dirty="0">
              <a:solidFill>
                <a:srgbClr val="FFFF99"/>
              </a:solidFill>
            </a:endParaRPr>
          </a:p>
        </p:txBody>
      </p:sp>
      <p:pic>
        <p:nvPicPr>
          <p:cNvPr id="9" name="Picture 12" descr="http://skyridgemedcenter.dotcms.org/dotAsset/259933.jpg"/>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491" y="1558473"/>
            <a:ext cx="2103437"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rrowheads="1"/>
          </p:cNvPicPr>
          <p:nvPr/>
        </p:nvPicPr>
        <p:blipFill>
          <a:blip r:embed="rId4" cstate="email">
            <a:extLst>
              <a:ext uri="{28A0092B-C50C-407E-A947-70E740481C1C}">
                <a14:useLocalDpi xmlns:a14="http://schemas.microsoft.com/office/drawing/2010/main" val="0"/>
              </a:ext>
            </a:extLst>
          </a:blip>
          <a:srcRect l="19489" t="22466" r="22243" b="21086"/>
          <a:stretch>
            <a:fillRect/>
          </a:stretch>
        </p:blipFill>
        <p:spPr bwMode="auto">
          <a:xfrm>
            <a:off x="35262" y="3326487"/>
            <a:ext cx="2103437"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descr="http://www.nucmedtutorials.com/dwsirt/images/sirt7.jpg"/>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5262" y="5111750"/>
            <a:ext cx="2103437"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8"/>
          <p:cNvSpPr txBox="1">
            <a:spLocks noChangeArrowheads="1"/>
          </p:cNvSpPr>
          <p:nvPr/>
        </p:nvSpPr>
        <p:spPr bwMode="auto">
          <a:xfrm>
            <a:off x="873579" y="3350073"/>
            <a:ext cx="126512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3200" b="1" dirty="0">
                <a:solidFill>
                  <a:srgbClr val="FFFFFF"/>
                </a:solidFill>
                <a:cs typeface="ＭＳ Ｐゴシック" charset="0"/>
              </a:rPr>
              <a:t>TACE</a:t>
            </a:r>
          </a:p>
        </p:txBody>
      </p:sp>
      <p:sp>
        <p:nvSpPr>
          <p:cNvPr id="13" name="TextBox 11"/>
          <p:cNvSpPr txBox="1">
            <a:spLocks noChangeArrowheads="1"/>
          </p:cNvSpPr>
          <p:nvPr/>
        </p:nvSpPr>
        <p:spPr bwMode="auto">
          <a:xfrm>
            <a:off x="1076209" y="5072737"/>
            <a:ext cx="102722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3200" b="1" dirty="0">
                <a:solidFill>
                  <a:srgbClr val="FFFFFF"/>
                </a:solidFill>
                <a:cs typeface="ＭＳ Ｐゴシック" charset="0"/>
              </a:rPr>
              <a:t>Y-90</a:t>
            </a:r>
          </a:p>
        </p:txBody>
      </p:sp>
      <p:pic>
        <p:nvPicPr>
          <p:cNvPr id="14" name="Picture 3"/>
          <p:cNvPicPr>
            <a:picLocks noChangeArrowheads="1"/>
          </p:cNvPicPr>
          <p:nvPr/>
        </p:nvPicPr>
        <p:blipFill>
          <a:blip r:embed="rId6" cstate="email">
            <a:extLst>
              <a:ext uri="{28A0092B-C50C-407E-A947-70E740481C1C}">
                <a14:useLocalDpi xmlns:a14="http://schemas.microsoft.com/office/drawing/2010/main" val="0"/>
              </a:ext>
            </a:extLst>
          </a:blip>
          <a:srcRect l="23776" t="11577" r="24959" b="15154"/>
          <a:stretch>
            <a:fillRect/>
          </a:stretch>
        </p:blipFill>
        <p:spPr bwMode="auto">
          <a:xfrm>
            <a:off x="2286001" y="2552127"/>
            <a:ext cx="2103437"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p:cNvPicPr>
            <a:picLocks noChangeArrowheads="1"/>
          </p:cNvPicPr>
          <p:nvPr/>
        </p:nvPicPr>
        <p:blipFill>
          <a:blip r:embed="rId7" cstate="print">
            <a:extLst>
              <a:ext uri="{28A0092B-C50C-407E-A947-70E740481C1C}">
                <a14:useLocalDpi xmlns:a14="http://schemas.microsoft.com/office/drawing/2010/main" val="0"/>
              </a:ext>
            </a:extLst>
          </a:blip>
          <a:srcRect l="15649" t="5270" r="15649" b="2556"/>
          <a:stretch>
            <a:fillRect/>
          </a:stretch>
        </p:blipFill>
        <p:spPr bwMode="auto">
          <a:xfrm>
            <a:off x="2286000" y="4697293"/>
            <a:ext cx="2103438"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38"/>
          <p:cNvCxnSpPr>
            <a:cxnSpLocks noChangeShapeType="1"/>
          </p:cNvCxnSpPr>
          <p:nvPr/>
        </p:nvCxnSpPr>
        <p:spPr bwMode="auto">
          <a:xfrm>
            <a:off x="3337719" y="2167158"/>
            <a:ext cx="0" cy="371022"/>
          </a:xfrm>
          <a:prstGeom prst="straightConnector1">
            <a:avLst/>
          </a:prstGeom>
          <a:noFill/>
          <a:ln w="7620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17" name="Straight Arrow Connector 38"/>
          <p:cNvCxnSpPr>
            <a:cxnSpLocks noChangeShapeType="1"/>
          </p:cNvCxnSpPr>
          <p:nvPr/>
        </p:nvCxnSpPr>
        <p:spPr bwMode="auto">
          <a:xfrm>
            <a:off x="5770110" y="2167154"/>
            <a:ext cx="0" cy="371022"/>
          </a:xfrm>
          <a:prstGeom prst="straightConnector1">
            <a:avLst/>
          </a:prstGeom>
          <a:noFill/>
          <a:ln w="76200">
            <a:solidFill>
              <a:srgbClr val="FFFFFF"/>
            </a:solidFill>
            <a:round/>
            <a:headEnd/>
            <a:tailEnd type="arrow" w="med" len="med"/>
          </a:ln>
          <a:extLst>
            <a:ext uri="{909E8E84-426E-40DD-AFC4-6F175D3DCCD1}">
              <a14:hiddenFill xmlns:a14="http://schemas.microsoft.com/office/drawing/2010/main">
                <a:noFill/>
              </a14:hiddenFill>
            </a:ext>
          </a:extLst>
        </p:spPr>
      </p:cxnSp>
      <p:pic>
        <p:nvPicPr>
          <p:cNvPr id="18" name="Picture 4" descr="http://www.cancernews.com/images/aimages/tumor_ablation_ljh/tumor_ablation%20fig%201a.jpg"/>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791075" y="2552128"/>
            <a:ext cx="2103438" cy="19192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6" descr="http://www.cancernews.com/images/aimages/tumor_ablation_ljh/tumor_ablation%20fig%201c.jpg"/>
          <p:cNvPicPr>
            <a:picLocks noChangeArrowheads="1"/>
          </p:cNvPicPr>
          <p:nvPr/>
        </p:nvPicPr>
        <p:blipFill>
          <a:blip r:embed="rId9" cstate="email">
            <a:extLst>
              <a:ext uri="{28A0092B-C50C-407E-A947-70E740481C1C}">
                <a14:useLocalDpi xmlns:a14="http://schemas.microsoft.com/office/drawing/2010/main" val="0"/>
              </a:ext>
            </a:extLst>
          </a:blip>
          <a:srcRect l="4758" r="6541"/>
          <a:stretch>
            <a:fillRect/>
          </a:stretch>
        </p:blipFill>
        <p:spPr bwMode="auto">
          <a:xfrm>
            <a:off x="4791075" y="4704543"/>
            <a:ext cx="210343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http://iwandahnial.files.wordpress.com/2010/11/15-photoresearchers_rm_photo_of_ablathermy_equipment.jpg"/>
          <p:cNvPicPr>
            <a:picLocks noChangeArrowheads="1"/>
          </p:cNvPicPr>
          <p:nvPr/>
        </p:nvPicPr>
        <p:blipFill>
          <a:blip r:embed="rId10" cstate="email">
            <a:extLst>
              <a:ext uri="{28A0092B-C50C-407E-A947-70E740481C1C}">
                <a14:useLocalDpi xmlns:a14="http://schemas.microsoft.com/office/drawing/2010/main" val="0"/>
              </a:ext>
            </a:extLst>
          </a:blip>
          <a:srcRect b="15100"/>
          <a:stretch>
            <a:fillRect/>
          </a:stretch>
        </p:blipFill>
        <p:spPr bwMode="auto">
          <a:xfrm>
            <a:off x="7010400" y="1531938"/>
            <a:ext cx="2103437"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http://www.neuwavemedical.com/NeuWaveMedicalFilePile/Images/certus140series3shot.jpg?Medium"/>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08812" y="3322749"/>
            <a:ext cx="2103438"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http://www.cancernews.com/images/aimages/tumor_ablation_ljh/tumor_ablation%20fig%201b.jpg"/>
          <p:cNvPicPr>
            <a:picLocks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7010400" y="5070587"/>
            <a:ext cx="210185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8"/>
          <p:cNvSpPr txBox="1">
            <a:spLocks noChangeArrowheads="1"/>
          </p:cNvSpPr>
          <p:nvPr/>
        </p:nvSpPr>
        <p:spPr bwMode="auto">
          <a:xfrm>
            <a:off x="8060530" y="1482725"/>
            <a:ext cx="108346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3200" b="1" dirty="0">
                <a:solidFill>
                  <a:srgbClr val="FFFFFF"/>
                </a:solidFill>
                <a:cs typeface="ＭＳ Ｐゴシック" charset="0"/>
              </a:rPr>
              <a:t>RFA</a:t>
            </a:r>
          </a:p>
        </p:txBody>
      </p:sp>
      <p:sp>
        <p:nvSpPr>
          <p:cNvPr id="24" name="TextBox 8"/>
          <p:cNvSpPr txBox="1">
            <a:spLocks noChangeArrowheads="1"/>
          </p:cNvSpPr>
          <p:nvPr/>
        </p:nvSpPr>
        <p:spPr bwMode="auto">
          <a:xfrm>
            <a:off x="7747908" y="3315156"/>
            <a:ext cx="13960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3200" b="1" dirty="0">
                <a:cs typeface="ＭＳ Ｐゴシック" charset="0"/>
              </a:rPr>
              <a:t>MWA</a:t>
            </a:r>
          </a:p>
        </p:txBody>
      </p:sp>
      <p:sp>
        <p:nvSpPr>
          <p:cNvPr id="25" name="TextBox 8"/>
          <p:cNvSpPr txBox="1">
            <a:spLocks noChangeArrowheads="1"/>
          </p:cNvSpPr>
          <p:nvPr/>
        </p:nvSpPr>
        <p:spPr bwMode="auto">
          <a:xfrm>
            <a:off x="8156121" y="5070587"/>
            <a:ext cx="9878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3200" b="1" dirty="0">
                <a:solidFill>
                  <a:srgbClr val="FFFFFF"/>
                </a:solidFill>
                <a:cs typeface="ＭＳ Ｐゴシック" charset="0"/>
              </a:rPr>
              <a:t>PEI</a:t>
            </a:r>
          </a:p>
        </p:txBody>
      </p:sp>
      <p:sp>
        <p:nvSpPr>
          <p:cNvPr id="27" name="TextBox 1"/>
          <p:cNvSpPr txBox="1">
            <a:spLocks noChangeArrowheads="1"/>
          </p:cNvSpPr>
          <p:nvPr/>
        </p:nvSpPr>
        <p:spPr bwMode="auto">
          <a:xfrm>
            <a:off x="2206964" y="1583184"/>
            <a:ext cx="2343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800" b="1" u="sng" dirty="0" err="1"/>
              <a:t>Transarterial</a:t>
            </a:r>
            <a:endParaRPr lang="en-US" sz="2800" b="1" u="sng" dirty="0"/>
          </a:p>
        </p:txBody>
      </p:sp>
      <p:sp>
        <p:nvSpPr>
          <p:cNvPr id="28" name="TextBox 17"/>
          <p:cNvSpPr txBox="1">
            <a:spLocks noChangeArrowheads="1"/>
          </p:cNvSpPr>
          <p:nvPr/>
        </p:nvSpPr>
        <p:spPr bwMode="auto">
          <a:xfrm>
            <a:off x="4977947" y="1558473"/>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800" b="1" u="sng" dirty="0"/>
              <a:t>Ablative</a:t>
            </a:r>
          </a:p>
        </p:txBody>
      </p:sp>
      <p:sp>
        <p:nvSpPr>
          <p:cNvPr id="26" name="TextBox 25"/>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30" name="Picture 29" descr="Geffen UCLA Medicine"/>
          <p:cNvPicPr>
            <a:picLocks noChangeAspect="1" noChangeArrowheads="1"/>
          </p:cNvPicPr>
          <p:nvPr/>
        </p:nvPicPr>
        <p:blipFill>
          <a:blip r:embed="rId13"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3522694702"/>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3578" y="846138"/>
            <a:ext cx="8229600" cy="1143000"/>
          </a:xfrm>
        </p:spPr>
        <p:txBody>
          <a:bodyPr>
            <a:noAutofit/>
          </a:bodyPr>
          <a:lstStyle/>
          <a:p>
            <a:r>
              <a:rPr lang="en-US" sz="2800" dirty="0" smtClean="0">
                <a:solidFill>
                  <a:srgbClr val="FFFF99"/>
                </a:solidFill>
              </a:rPr>
              <a:t>Effect of Response to </a:t>
            </a:r>
            <a:r>
              <a:rPr lang="en-US" sz="2800" dirty="0" err="1" smtClean="0">
                <a:solidFill>
                  <a:srgbClr val="FFFF99"/>
                </a:solidFill>
              </a:rPr>
              <a:t>Locoregion</a:t>
            </a:r>
            <a:r>
              <a:rPr lang="en-US" sz="2800" dirty="0" smtClean="0">
                <a:solidFill>
                  <a:srgbClr val="FFFF99"/>
                </a:solidFill>
              </a:rPr>
              <a:t> Therapy on Liver Transplantation for HCC</a:t>
            </a:r>
            <a:endParaRPr lang="en-US" sz="2800" dirty="0">
              <a:solidFill>
                <a:srgbClr val="FFFF99"/>
              </a:solidFill>
            </a:endParaRPr>
          </a:p>
        </p:txBody>
      </p:sp>
      <p:graphicFrame>
        <p:nvGraphicFramePr>
          <p:cNvPr id="22" name="Chart 21"/>
          <p:cNvGraphicFramePr>
            <a:graphicFrameLocks noGrp="1"/>
          </p:cNvGraphicFramePr>
          <p:nvPr>
            <p:extLst>
              <p:ext uri="{D42A27DB-BD31-4B8C-83A1-F6EECF244321}">
                <p14:modId xmlns:p14="http://schemas.microsoft.com/office/powerpoint/2010/main" val="2227082726"/>
              </p:ext>
            </p:extLst>
          </p:nvPr>
        </p:nvGraphicFramePr>
        <p:xfrm>
          <a:off x="464048" y="1881496"/>
          <a:ext cx="8422617" cy="4667009"/>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Box 22"/>
          <p:cNvSpPr txBox="1"/>
          <p:nvPr/>
        </p:nvSpPr>
        <p:spPr>
          <a:xfrm>
            <a:off x="2912705" y="2755370"/>
            <a:ext cx="469900" cy="400050"/>
          </a:xfrm>
          <a:prstGeom prst="rect">
            <a:avLst/>
          </a:prstGeom>
          <a:noFill/>
        </p:spPr>
        <p:txBody>
          <a:bodyPr wrap="none">
            <a:spAutoFit/>
          </a:bodyPr>
          <a:lstStyle/>
          <a:p>
            <a:pPr algn="ctr" fontAlgn="auto">
              <a:spcBef>
                <a:spcPts val="0"/>
              </a:spcBef>
              <a:spcAft>
                <a:spcPts val="0"/>
              </a:spcAft>
              <a:defRPr/>
            </a:pPr>
            <a:r>
              <a:rPr lang="en-US" sz="2000" kern="0" dirty="0">
                <a:solidFill>
                  <a:srgbClr val="FF00FF"/>
                </a:solidFill>
                <a:latin typeface="+mn-lt"/>
                <a:ea typeface="+mn-ea"/>
                <a:cs typeface="+mn-cs"/>
              </a:rPr>
              <a:t>92</a:t>
            </a:r>
          </a:p>
        </p:txBody>
      </p:sp>
      <p:sp>
        <p:nvSpPr>
          <p:cNvPr id="24" name="TextBox 23"/>
          <p:cNvSpPr txBox="1"/>
          <p:nvPr/>
        </p:nvSpPr>
        <p:spPr>
          <a:xfrm>
            <a:off x="5741354" y="3401848"/>
            <a:ext cx="469900" cy="400050"/>
          </a:xfrm>
          <a:prstGeom prst="rect">
            <a:avLst/>
          </a:prstGeom>
          <a:noFill/>
        </p:spPr>
        <p:txBody>
          <a:bodyPr wrap="none">
            <a:spAutoFit/>
          </a:bodyPr>
          <a:lstStyle/>
          <a:p>
            <a:pPr algn="ctr" fontAlgn="auto">
              <a:spcBef>
                <a:spcPts val="0"/>
              </a:spcBef>
              <a:spcAft>
                <a:spcPts val="0"/>
              </a:spcAft>
              <a:defRPr/>
            </a:pPr>
            <a:r>
              <a:rPr lang="en-US" sz="2000" kern="0" dirty="0">
                <a:solidFill>
                  <a:srgbClr val="FF00FF"/>
                </a:solidFill>
                <a:latin typeface="+mn-lt"/>
                <a:ea typeface="+mn-ea"/>
                <a:cs typeface="+mn-cs"/>
              </a:rPr>
              <a:t>79</a:t>
            </a:r>
          </a:p>
        </p:txBody>
      </p:sp>
      <p:sp>
        <p:nvSpPr>
          <p:cNvPr id="25" name="TextBox 24"/>
          <p:cNvSpPr txBox="1"/>
          <p:nvPr/>
        </p:nvSpPr>
        <p:spPr>
          <a:xfrm>
            <a:off x="8338228" y="3663704"/>
            <a:ext cx="469900" cy="400050"/>
          </a:xfrm>
          <a:prstGeom prst="rect">
            <a:avLst/>
          </a:prstGeom>
          <a:noFill/>
        </p:spPr>
        <p:txBody>
          <a:bodyPr wrap="none">
            <a:spAutoFit/>
          </a:bodyPr>
          <a:lstStyle/>
          <a:p>
            <a:pPr algn="ctr" fontAlgn="auto">
              <a:spcBef>
                <a:spcPts val="0"/>
              </a:spcBef>
              <a:spcAft>
                <a:spcPts val="0"/>
              </a:spcAft>
              <a:defRPr/>
            </a:pPr>
            <a:r>
              <a:rPr lang="en-US" sz="2000" kern="0" dirty="0">
                <a:solidFill>
                  <a:srgbClr val="FF00FF"/>
                </a:solidFill>
                <a:latin typeface="+mn-lt"/>
                <a:ea typeface="+mn-ea"/>
                <a:cs typeface="+mn-cs"/>
              </a:rPr>
              <a:t>73</a:t>
            </a:r>
          </a:p>
        </p:txBody>
      </p:sp>
      <p:sp>
        <p:nvSpPr>
          <p:cNvPr id="26" name="TextBox 25"/>
          <p:cNvSpPr txBox="1"/>
          <p:nvPr/>
        </p:nvSpPr>
        <p:spPr>
          <a:xfrm>
            <a:off x="2912705" y="3367984"/>
            <a:ext cx="469900" cy="400050"/>
          </a:xfrm>
          <a:prstGeom prst="rect">
            <a:avLst/>
          </a:prstGeom>
          <a:noFill/>
        </p:spPr>
        <p:txBody>
          <a:bodyPr wrap="none">
            <a:spAutoFit/>
          </a:bodyPr>
          <a:lstStyle/>
          <a:p>
            <a:pPr algn="ctr" fontAlgn="auto">
              <a:spcBef>
                <a:spcPts val="0"/>
              </a:spcBef>
              <a:spcAft>
                <a:spcPts val="0"/>
              </a:spcAft>
              <a:defRPr/>
            </a:pPr>
            <a:r>
              <a:rPr lang="en-US" sz="2000" kern="0" dirty="0">
                <a:solidFill>
                  <a:srgbClr val="FFFF99"/>
                </a:solidFill>
                <a:latin typeface="+mn-lt"/>
                <a:ea typeface="+mn-ea"/>
                <a:cs typeface="+mn-cs"/>
              </a:rPr>
              <a:t>81</a:t>
            </a:r>
          </a:p>
        </p:txBody>
      </p:sp>
      <p:sp>
        <p:nvSpPr>
          <p:cNvPr id="27" name="TextBox 26"/>
          <p:cNvSpPr txBox="1"/>
          <p:nvPr/>
        </p:nvSpPr>
        <p:spPr>
          <a:xfrm>
            <a:off x="5741354" y="4215001"/>
            <a:ext cx="469900" cy="400050"/>
          </a:xfrm>
          <a:prstGeom prst="rect">
            <a:avLst/>
          </a:prstGeom>
          <a:noFill/>
        </p:spPr>
        <p:txBody>
          <a:bodyPr wrap="none">
            <a:spAutoFit/>
          </a:bodyPr>
          <a:lstStyle/>
          <a:p>
            <a:pPr algn="ctr" fontAlgn="auto">
              <a:spcBef>
                <a:spcPts val="0"/>
              </a:spcBef>
              <a:spcAft>
                <a:spcPts val="0"/>
              </a:spcAft>
              <a:defRPr/>
            </a:pPr>
            <a:r>
              <a:rPr lang="en-US" sz="2000" kern="0" dirty="0">
                <a:solidFill>
                  <a:srgbClr val="FFFF99"/>
                </a:solidFill>
                <a:latin typeface="+mn-lt"/>
                <a:ea typeface="+mn-ea"/>
                <a:cs typeface="+mn-cs"/>
              </a:rPr>
              <a:t>63</a:t>
            </a:r>
          </a:p>
        </p:txBody>
      </p:sp>
      <p:sp>
        <p:nvSpPr>
          <p:cNvPr id="28" name="TextBox 27"/>
          <p:cNvSpPr txBox="1"/>
          <p:nvPr/>
        </p:nvSpPr>
        <p:spPr>
          <a:xfrm>
            <a:off x="8338228" y="4463468"/>
            <a:ext cx="469900" cy="400050"/>
          </a:xfrm>
          <a:prstGeom prst="rect">
            <a:avLst/>
          </a:prstGeom>
          <a:noFill/>
        </p:spPr>
        <p:txBody>
          <a:bodyPr wrap="none">
            <a:spAutoFit/>
          </a:bodyPr>
          <a:lstStyle/>
          <a:p>
            <a:pPr algn="ctr" fontAlgn="auto">
              <a:spcBef>
                <a:spcPts val="0"/>
              </a:spcBef>
              <a:spcAft>
                <a:spcPts val="0"/>
              </a:spcAft>
              <a:defRPr/>
            </a:pPr>
            <a:r>
              <a:rPr lang="en-US" sz="2000" kern="0" dirty="0">
                <a:solidFill>
                  <a:srgbClr val="FFFF99"/>
                </a:solidFill>
                <a:latin typeface="+mn-lt"/>
                <a:ea typeface="+mn-ea"/>
                <a:cs typeface="+mn-cs"/>
              </a:rPr>
              <a:t>56</a:t>
            </a:r>
          </a:p>
        </p:txBody>
      </p:sp>
      <p:sp>
        <p:nvSpPr>
          <p:cNvPr id="29" name="TextBox 27"/>
          <p:cNvSpPr txBox="1">
            <a:spLocks noChangeArrowheads="1"/>
          </p:cNvSpPr>
          <p:nvPr/>
        </p:nvSpPr>
        <p:spPr bwMode="auto">
          <a:xfrm>
            <a:off x="6368714" y="3367133"/>
            <a:ext cx="17807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2000" b="1" dirty="0">
                <a:solidFill>
                  <a:srgbClr val="FF00FF"/>
                </a:solidFill>
                <a:cs typeface="ＭＳ Ｐゴシック" charset="0"/>
              </a:rPr>
              <a:t>Complete PR</a:t>
            </a:r>
          </a:p>
        </p:txBody>
      </p:sp>
      <p:sp>
        <p:nvSpPr>
          <p:cNvPr id="30" name="TextBox 27"/>
          <p:cNvSpPr txBox="1">
            <a:spLocks noChangeArrowheads="1"/>
          </p:cNvSpPr>
          <p:nvPr/>
        </p:nvSpPr>
        <p:spPr bwMode="auto">
          <a:xfrm>
            <a:off x="6368714" y="4290061"/>
            <a:ext cx="18094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2000" b="1" dirty="0">
                <a:solidFill>
                  <a:srgbClr val="FFFF99"/>
                </a:solidFill>
                <a:cs typeface="ＭＳ Ｐゴシック" charset="0"/>
              </a:rPr>
              <a:t>No/Partial PR</a:t>
            </a:r>
          </a:p>
        </p:txBody>
      </p:sp>
      <p:sp>
        <p:nvSpPr>
          <p:cNvPr id="31" name="TextBox 30"/>
          <p:cNvSpPr txBox="1"/>
          <p:nvPr/>
        </p:nvSpPr>
        <p:spPr>
          <a:xfrm>
            <a:off x="2711093" y="4470465"/>
            <a:ext cx="1433512" cy="523875"/>
          </a:xfrm>
          <a:prstGeom prst="rect">
            <a:avLst/>
          </a:prstGeom>
          <a:noFill/>
        </p:spPr>
        <p:txBody>
          <a:bodyPr wrap="none">
            <a:spAutoFit/>
          </a:bodyPr>
          <a:lstStyle/>
          <a:p>
            <a:pPr algn="ctr" fontAlgn="auto">
              <a:spcBef>
                <a:spcPts val="0"/>
              </a:spcBef>
              <a:spcAft>
                <a:spcPts val="0"/>
              </a:spcAft>
              <a:defRPr/>
            </a:pPr>
            <a:r>
              <a:rPr lang="en-US" sz="2800" b="1" kern="0" dirty="0">
                <a:latin typeface="+mn-lt"/>
                <a:ea typeface="+mn-ea"/>
                <a:cs typeface="+mn-cs"/>
              </a:rPr>
              <a:t>P =.006</a:t>
            </a:r>
          </a:p>
        </p:txBody>
      </p:sp>
      <p:sp>
        <p:nvSpPr>
          <p:cNvPr id="32" name="TextBox 31"/>
          <p:cNvSpPr txBox="1"/>
          <p:nvPr/>
        </p:nvSpPr>
        <p:spPr>
          <a:xfrm>
            <a:off x="6340200" y="6409808"/>
            <a:ext cx="2661691" cy="338554"/>
          </a:xfrm>
          <a:prstGeom prst="rect">
            <a:avLst/>
          </a:prstGeom>
          <a:noFill/>
        </p:spPr>
        <p:txBody>
          <a:bodyPr wrap="none" rtlCol="0">
            <a:spAutoFit/>
          </a:bodyPr>
          <a:lstStyle/>
          <a:p>
            <a:r>
              <a:rPr lang="en-US" sz="1600" b="1" i="1" dirty="0" smtClean="0">
                <a:solidFill>
                  <a:srgbClr val="FFFF99"/>
                </a:solidFill>
              </a:rPr>
              <a:t>Agopian, Ann </a:t>
            </a:r>
            <a:r>
              <a:rPr lang="en-US" sz="1600" b="1" i="1" dirty="0" err="1" smtClean="0">
                <a:solidFill>
                  <a:srgbClr val="FFFF99"/>
                </a:solidFill>
              </a:rPr>
              <a:t>Surg</a:t>
            </a:r>
            <a:r>
              <a:rPr lang="en-US" sz="1600" b="1" i="1" dirty="0">
                <a:solidFill>
                  <a:srgbClr val="FFFF99"/>
                </a:solidFill>
              </a:rPr>
              <a:t>, 2015 </a:t>
            </a:r>
          </a:p>
        </p:txBody>
      </p:sp>
      <p:sp>
        <p:nvSpPr>
          <p:cNvPr id="14" name="Rectangle 1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 name="TextBox 14"/>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7" name="Picture 16"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113322606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829809"/>
            <a:ext cx="8229600" cy="1143000"/>
          </a:xfrm>
        </p:spPr>
        <p:txBody>
          <a:bodyPr>
            <a:noAutofit/>
          </a:bodyPr>
          <a:lstStyle/>
          <a:p>
            <a:r>
              <a:rPr lang="en-US" sz="2800" dirty="0">
                <a:solidFill>
                  <a:srgbClr val="FFFF99"/>
                </a:solidFill>
              </a:rPr>
              <a:t>Effect of Response to </a:t>
            </a:r>
            <a:r>
              <a:rPr lang="en-US" sz="2800" dirty="0" err="1">
                <a:solidFill>
                  <a:srgbClr val="FFFF99"/>
                </a:solidFill>
              </a:rPr>
              <a:t>Locoregion</a:t>
            </a:r>
            <a:r>
              <a:rPr lang="en-US" sz="2800" dirty="0">
                <a:solidFill>
                  <a:srgbClr val="FFFF99"/>
                </a:solidFill>
              </a:rPr>
              <a:t> Therapy on Liver Transplantation for HCC</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2497303"/>
              </p:ext>
            </p:extLst>
          </p:nvPr>
        </p:nvGraphicFramePr>
        <p:xfrm>
          <a:off x="598034" y="1961470"/>
          <a:ext cx="7947932" cy="47371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27"/>
          <p:cNvSpPr txBox="1">
            <a:spLocks noChangeArrowheads="1"/>
          </p:cNvSpPr>
          <p:nvPr/>
        </p:nvSpPr>
        <p:spPr bwMode="auto">
          <a:xfrm>
            <a:off x="6576810" y="4747162"/>
            <a:ext cx="17807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2000" b="1" dirty="0">
                <a:solidFill>
                  <a:srgbClr val="FF00FF"/>
                </a:solidFill>
                <a:cs typeface="ＭＳ Ｐゴシック" charset="0"/>
              </a:rPr>
              <a:t>Complete PR</a:t>
            </a:r>
          </a:p>
        </p:txBody>
      </p:sp>
      <p:sp>
        <p:nvSpPr>
          <p:cNvPr id="6" name="TextBox 27"/>
          <p:cNvSpPr txBox="1">
            <a:spLocks noChangeArrowheads="1"/>
          </p:cNvSpPr>
          <p:nvPr/>
        </p:nvSpPr>
        <p:spPr bwMode="auto">
          <a:xfrm>
            <a:off x="6676957" y="3195865"/>
            <a:ext cx="18094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2000" b="1" dirty="0">
                <a:solidFill>
                  <a:srgbClr val="FFFF99"/>
                </a:solidFill>
                <a:cs typeface="ＭＳ Ｐゴシック" charset="0"/>
              </a:rPr>
              <a:t>No/Partial PR</a:t>
            </a:r>
          </a:p>
        </p:txBody>
      </p:sp>
      <p:sp>
        <p:nvSpPr>
          <p:cNvPr id="7" name="TextBox 6"/>
          <p:cNvSpPr txBox="1"/>
          <p:nvPr/>
        </p:nvSpPr>
        <p:spPr>
          <a:xfrm>
            <a:off x="7876369" y="5100609"/>
            <a:ext cx="481222" cy="338554"/>
          </a:xfrm>
          <a:prstGeom prst="rect">
            <a:avLst/>
          </a:prstGeom>
          <a:noFill/>
        </p:spPr>
        <p:txBody>
          <a:bodyPr wrap="none" rtlCol="0">
            <a:spAutoFit/>
          </a:bodyPr>
          <a:lstStyle/>
          <a:p>
            <a:r>
              <a:rPr lang="en-US" sz="1600" b="1" dirty="0" smtClean="0">
                <a:solidFill>
                  <a:srgbClr val="FF00FF"/>
                </a:solidFill>
              </a:rPr>
              <a:t>2%</a:t>
            </a:r>
            <a:endParaRPr lang="en-US" sz="1600" b="1" dirty="0">
              <a:solidFill>
                <a:srgbClr val="FF00FF"/>
              </a:solidFill>
            </a:endParaRPr>
          </a:p>
        </p:txBody>
      </p:sp>
      <p:sp>
        <p:nvSpPr>
          <p:cNvPr id="8" name="TextBox 7"/>
          <p:cNvSpPr txBox="1"/>
          <p:nvPr/>
        </p:nvSpPr>
        <p:spPr>
          <a:xfrm>
            <a:off x="7821517" y="3558988"/>
            <a:ext cx="590927" cy="338554"/>
          </a:xfrm>
          <a:prstGeom prst="rect">
            <a:avLst/>
          </a:prstGeom>
          <a:noFill/>
        </p:spPr>
        <p:txBody>
          <a:bodyPr wrap="none" rtlCol="0">
            <a:spAutoFit/>
          </a:bodyPr>
          <a:lstStyle/>
          <a:p>
            <a:r>
              <a:rPr lang="en-US" sz="1600" b="1" dirty="0" smtClean="0">
                <a:solidFill>
                  <a:srgbClr val="FFFF99"/>
                </a:solidFill>
              </a:rPr>
              <a:t>18%</a:t>
            </a:r>
            <a:endParaRPr lang="en-US" sz="1600" b="1" dirty="0">
              <a:solidFill>
                <a:srgbClr val="FFFF99"/>
              </a:solidFill>
            </a:endParaRPr>
          </a:p>
        </p:txBody>
      </p:sp>
      <p:sp>
        <p:nvSpPr>
          <p:cNvPr id="9" name="Rectangle 8"/>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 name="TextBox 9"/>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2" name="Picture 11"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15513501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878774"/>
            <a:ext cx="9144000" cy="1143000"/>
          </a:xfrm>
        </p:spPr>
        <p:txBody>
          <a:bodyPr>
            <a:normAutofit fontScale="90000"/>
          </a:bodyPr>
          <a:lstStyle/>
          <a:p>
            <a:r>
              <a:rPr lang="en-US" dirty="0" smtClean="0">
                <a:solidFill>
                  <a:srgbClr val="FFFF99"/>
                </a:solidFill>
              </a:rPr>
              <a:t>Complete Pathologic Response in Liver Transplantation for HCC</a:t>
            </a:r>
            <a:endParaRPr lang="en-US" dirty="0">
              <a:solidFill>
                <a:srgbClr val="FFFF99"/>
              </a:solidFill>
            </a:endParaRPr>
          </a:p>
        </p:txBody>
      </p:sp>
      <p:sp>
        <p:nvSpPr>
          <p:cNvPr id="3" name="Content Placeholder 2"/>
          <p:cNvSpPr>
            <a:spLocks noGrp="1"/>
          </p:cNvSpPr>
          <p:nvPr>
            <p:ph idx="1"/>
          </p:nvPr>
        </p:nvSpPr>
        <p:spPr>
          <a:xfrm>
            <a:off x="1194525" y="2173425"/>
            <a:ext cx="7610476" cy="3753890"/>
          </a:xfrm>
        </p:spPr>
        <p:txBody>
          <a:bodyPr/>
          <a:lstStyle/>
          <a:p>
            <a:pPr>
              <a:buClr>
                <a:srgbClr val="FF9900"/>
              </a:buClr>
            </a:pPr>
            <a:r>
              <a:rPr lang="en-US" dirty="0" err="1" smtClean="0"/>
              <a:t>cPR</a:t>
            </a:r>
            <a:r>
              <a:rPr lang="en-US" dirty="0" smtClean="0"/>
              <a:t> </a:t>
            </a:r>
            <a:r>
              <a:rPr lang="en-US" dirty="0"/>
              <a:t>with </a:t>
            </a:r>
            <a:r>
              <a:rPr lang="en-US" dirty="0" smtClean="0"/>
              <a:t>LRT predicts </a:t>
            </a:r>
            <a:r>
              <a:rPr lang="en-US" dirty="0"/>
              <a:t>tumor free survival with negligible recurrence</a:t>
            </a:r>
          </a:p>
          <a:p>
            <a:pPr>
              <a:spcBef>
                <a:spcPts val="1800"/>
              </a:spcBef>
              <a:buClr>
                <a:srgbClr val="FF9900"/>
              </a:buClr>
            </a:pPr>
            <a:r>
              <a:rPr lang="en-US" dirty="0"/>
              <a:t>Response to LRT, recipient MELD, and tumor diameter predict </a:t>
            </a:r>
            <a:r>
              <a:rPr lang="en-US" dirty="0" err="1"/>
              <a:t>cPR</a:t>
            </a:r>
            <a:endParaRPr lang="en-US" dirty="0"/>
          </a:p>
          <a:p>
            <a:pPr>
              <a:spcBef>
                <a:spcPts val="1800"/>
              </a:spcBef>
              <a:buClr>
                <a:srgbClr val="FF9900"/>
              </a:buClr>
            </a:pPr>
            <a:r>
              <a:rPr lang="en-US" dirty="0"/>
              <a:t>Combination of TACE and ablation increases likelihood of achieving </a:t>
            </a:r>
            <a:r>
              <a:rPr lang="en-US" dirty="0" err="1"/>
              <a:t>cPR</a:t>
            </a:r>
            <a:endParaRPr lang="en-US" dirty="0"/>
          </a:p>
          <a:p>
            <a:pPr>
              <a:buClr>
                <a:srgbClr val="FF9900"/>
              </a:buClr>
            </a:pPr>
            <a:endParaRPr lang="en-US" dirty="0"/>
          </a:p>
        </p:txBody>
      </p:sp>
      <p:sp>
        <p:nvSpPr>
          <p:cNvPr id="5" name="Rectangle 4"/>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 name="TextBox 5"/>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9" name="Picture 8" descr="Geffen UCLA Medicine"/>
          <p:cNvPicPr>
            <a:picLocks noChangeAspect="1" noChangeArrowheads="1"/>
          </p:cNvPicPr>
          <p:nvPr/>
        </p:nvPicPr>
        <p:blipFill>
          <a:blip r:embed="rId2"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1663991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711200"/>
            <a:ext cx="9144000" cy="1143000"/>
          </a:xfrm>
          <a:prstGeom prst="rect">
            <a:avLst/>
          </a:prstGeom>
          <a:noFill/>
          <a:ln w="9525">
            <a:noFill/>
            <a:miter lim="800000"/>
            <a:headEnd/>
            <a:tailEnd/>
          </a:ln>
          <a:effectLst/>
        </p:spPr>
        <p:txBody>
          <a:bodyPr anchor="ctr"/>
          <a:lstStyle/>
          <a:p>
            <a:pPr>
              <a:defRPr/>
            </a:pPr>
            <a:r>
              <a:rPr lang="en-US" sz="3600" b="1" kern="0" dirty="0">
                <a:solidFill>
                  <a:srgbClr val="FFFF99"/>
                </a:solidFill>
                <a:effectLst>
                  <a:outerShdw blurRad="38100" dist="38100" dir="2700000" algn="tl">
                    <a:srgbClr val="000000"/>
                  </a:outerShdw>
                </a:effectLst>
                <a:latin typeface="+mj-lt"/>
                <a:ea typeface="+mj-ea"/>
                <a:cs typeface="+mj-cs"/>
              </a:rPr>
              <a:t>Origins of Liver Transplantation</a:t>
            </a:r>
          </a:p>
        </p:txBody>
      </p:sp>
      <p:pic>
        <p:nvPicPr>
          <p:cNvPr id="22532" name="Picture 2" descr="Figure 3.tif"/>
          <p:cNvPicPr>
            <a:picLocks noChangeAspect="1"/>
          </p:cNvPicPr>
          <p:nvPr/>
        </p:nvPicPr>
        <p:blipFill>
          <a:blip r:embed="rId2" cstate="print"/>
          <a:srcRect/>
          <a:stretch>
            <a:fillRect/>
          </a:stretch>
        </p:blipFill>
        <p:spPr bwMode="auto">
          <a:xfrm>
            <a:off x="4622800" y="1828088"/>
            <a:ext cx="4486275" cy="3521075"/>
          </a:xfrm>
          <a:prstGeom prst="rect">
            <a:avLst/>
          </a:prstGeom>
          <a:noFill/>
          <a:ln w="38100">
            <a:solidFill>
              <a:schemeClr val="accent6">
                <a:lumMod val="60000"/>
                <a:lumOff val="40000"/>
              </a:schemeClr>
            </a:solidFill>
            <a:miter lim="800000"/>
            <a:headEnd/>
            <a:tailEnd/>
          </a:ln>
        </p:spPr>
      </p:pic>
      <p:pic>
        <p:nvPicPr>
          <p:cNvPr id="22533" name="Picture 3" descr="Figure 2.tif"/>
          <p:cNvPicPr>
            <a:picLocks noChangeAspect="1"/>
          </p:cNvPicPr>
          <p:nvPr/>
        </p:nvPicPr>
        <p:blipFill>
          <a:blip r:embed="rId3" cstate="print"/>
          <a:srcRect/>
          <a:stretch>
            <a:fillRect/>
          </a:stretch>
        </p:blipFill>
        <p:spPr bwMode="auto">
          <a:xfrm>
            <a:off x="34925" y="1829675"/>
            <a:ext cx="4551363" cy="3514725"/>
          </a:xfrm>
          <a:prstGeom prst="rect">
            <a:avLst/>
          </a:prstGeom>
          <a:noFill/>
          <a:ln w="38100">
            <a:solidFill>
              <a:schemeClr val="accent6">
                <a:lumMod val="60000"/>
                <a:lumOff val="40000"/>
              </a:schemeClr>
            </a:solidFill>
            <a:miter lim="800000"/>
            <a:headEnd/>
            <a:tailEnd/>
          </a:ln>
        </p:spPr>
      </p:pic>
      <p:sp>
        <p:nvSpPr>
          <p:cNvPr id="6" name="TextBox 5"/>
          <p:cNvSpPr txBox="1"/>
          <p:nvPr/>
        </p:nvSpPr>
        <p:spPr>
          <a:xfrm>
            <a:off x="93663" y="5546013"/>
            <a:ext cx="4287837" cy="400050"/>
          </a:xfrm>
          <a:prstGeom prst="rect">
            <a:avLst/>
          </a:prstGeom>
          <a:noFill/>
        </p:spPr>
        <p:txBody>
          <a:bodyPr wrap="none">
            <a:spAutoFit/>
          </a:bodyPr>
          <a:lstStyle/>
          <a:p>
            <a:pPr>
              <a:defRPr/>
            </a:pPr>
            <a:r>
              <a:rPr lang="en-US" sz="2000" b="1" dirty="0"/>
              <a:t>Recipient hepatectomy in the dog</a:t>
            </a:r>
          </a:p>
        </p:txBody>
      </p:sp>
      <p:sp>
        <p:nvSpPr>
          <p:cNvPr id="7" name="TextBox 6"/>
          <p:cNvSpPr txBox="1"/>
          <p:nvPr/>
        </p:nvSpPr>
        <p:spPr>
          <a:xfrm>
            <a:off x="4981575" y="5544425"/>
            <a:ext cx="3771900" cy="400050"/>
          </a:xfrm>
          <a:prstGeom prst="rect">
            <a:avLst/>
          </a:prstGeom>
          <a:noFill/>
        </p:spPr>
        <p:txBody>
          <a:bodyPr wrap="none">
            <a:spAutoFit/>
          </a:bodyPr>
          <a:lstStyle/>
          <a:p>
            <a:pPr>
              <a:defRPr/>
            </a:pPr>
            <a:r>
              <a:rPr lang="en-US" sz="2000" b="1" dirty="0"/>
              <a:t>Donor liver graft implantation</a:t>
            </a:r>
          </a:p>
        </p:txBody>
      </p:sp>
      <p:sp>
        <p:nvSpPr>
          <p:cNvPr id="8" name="TextBox 7"/>
          <p:cNvSpPr txBox="1"/>
          <p:nvPr/>
        </p:nvSpPr>
        <p:spPr>
          <a:xfrm>
            <a:off x="3209875" y="6310751"/>
            <a:ext cx="5934125" cy="369332"/>
          </a:xfrm>
          <a:prstGeom prst="rect">
            <a:avLst/>
          </a:prstGeom>
          <a:noFill/>
        </p:spPr>
        <p:txBody>
          <a:bodyPr wrap="none">
            <a:spAutoFit/>
          </a:bodyPr>
          <a:lstStyle/>
          <a:p>
            <a:pPr algn="r">
              <a:defRPr/>
            </a:pPr>
            <a:r>
              <a:rPr lang="en-US" b="1" i="1" dirty="0">
                <a:solidFill>
                  <a:srgbClr val="FFFF99"/>
                </a:solidFill>
              </a:rPr>
              <a:t>Staudacher, </a:t>
            </a:r>
            <a:r>
              <a:rPr lang="en-US" b="1" i="1" dirty="0">
                <a:solidFill>
                  <a:srgbClr val="FFFF99"/>
                </a:solidFill>
                <a:effectLst/>
              </a:rPr>
              <a:t>Archives</a:t>
            </a:r>
            <a:r>
              <a:rPr lang="en-US" b="1" i="1" dirty="0">
                <a:solidFill>
                  <a:srgbClr val="FFFF99"/>
                </a:solidFill>
              </a:rPr>
              <a:t> Italian Society of </a:t>
            </a:r>
            <a:r>
              <a:rPr lang="en-US" b="1" i="1" dirty="0" smtClean="0">
                <a:solidFill>
                  <a:srgbClr val="FFFF99"/>
                </a:solidFill>
              </a:rPr>
              <a:t>Surgery </a:t>
            </a:r>
            <a:r>
              <a:rPr lang="en-US" b="1" i="1" dirty="0">
                <a:solidFill>
                  <a:srgbClr val="FFFF99"/>
                </a:solidFill>
              </a:rPr>
              <a:t>1952</a:t>
            </a:r>
          </a:p>
        </p:txBody>
      </p:sp>
      <p:grpSp>
        <p:nvGrpSpPr>
          <p:cNvPr id="10" name="Group 9"/>
          <p:cNvGrpSpPr/>
          <p:nvPr/>
        </p:nvGrpSpPr>
        <p:grpSpPr>
          <a:xfrm>
            <a:off x="0" y="0"/>
            <a:ext cx="9144000" cy="890652"/>
            <a:chOff x="0" y="0"/>
            <a:chExt cx="9144000" cy="890652"/>
          </a:xfrm>
        </p:grpSpPr>
        <p:sp>
          <p:nvSpPr>
            <p:cNvPr id="11" name="Rectangle 10"/>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sp>
          <p:nvSpPr>
            <p:cNvPr id="13"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4" name="TextBox 13"/>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5" name="Picture 14" descr="Geffen UCLA Medicine"/>
          <p:cNvPicPr>
            <a:picLocks noChangeAspect="1" noChangeArrowheads="1"/>
          </p:cNvPicPr>
          <p:nvPr/>
        </p:nvPicPr>
        <p:blipFill>
          <a:blip r:embed="rId4"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 y="759484"/>
            <a:ext cx="9134037" cy="889702"/>
          </a:xfrm>
        </p:spPr>
        <p:txBody>
          <a:bodyPr/>
          <a:lstStyle/>
          <a:p>
            <a:r>
              <a:rPr lang="en-US" dirty="0" smtClean="0">
                <a:solidFill>
                  <a:srgbClr val="FFFF99"/>
                </a:solidFill>
              </a:rPr>
              <a:t>Cholangiocarcinoma</a:t>
            </a:r>
            <a:endParaRPr lang="en-US" dirty="0">
              <a:solidFill>
                <a:srgbClr val="FFFF99"/>
              </a:solidFill>
            </a:endParaRPr>
          </a:p>
        </p:txBody>
      </p:sp>
      <p:sp>
        <p:nvSpPr>
          <p:cNvPr id="3" name="Content Placeholder 2"/>
          <p:cNvSpPr>
            <a:spLocks noGrp="1"/>
          </p:cNvSpPr>
          <p:nvPr>
            <p:ph idx="1"/>
          </p:nvPr>
        </p:nvSpPr>
        <p:spPr>
          <a:xfrm>
            <a:off x="5234441" y="1793877"/>
            <a:ext cx="3810001" cy="4737019"/>
          </a:xfrm>
        </p:spPr>
        <p:txBody>
          <a:bodyPr>
            <a:normAutofit fontScale="70000" lnSpcReduction="20000"/>
          </a:bodyPr>
          <a:lstStyle/>
          <a:p>
            <a:pPr>
              <a:buClr>
                <a:srgbClr val="FF9900"/>
              </a:buClr>
            </a:pPr>
            <a:r>
              <a:rPr lang="en-US" dirty="0" smtClean="0"/>
              <a:t>Diagnostic Challenges</a:t>
            </a:r>
          </a:p>
          <a:p>
            <a:pPr lvl="1">
              <a:buClr>
                <a:srgbClr val="FFFF00"/>
              </a:buClr>
            </a:pPr>
            <a:r>
              <a:rPr lang="en-US" dirty="0" smtClean="0"/>
              <a:t>Nonspecific symptoms</a:t>
            </a:r>
          </a:p>
          <a:p>
            <a:pPr lvl="1">
              <a:buClr>
                <a:srgbClr val="FFFF00"/>
              </a:buClr>
            </a:pPr>
            <a:r>
              <a:rPr lang="en-US" dirty="0" smtClean="0"/>
              <a:t>Known risk factors in only 10% patients</a:t>
            </a:r>
          </a:p>
          <a:p>
            <a:pPr lvl="1">
              <a:buClr>
                <a:srgbClr val="FFFF00"/>
              </a:buClr>
            </a:pPr>
            <a:r>
              <a:rPr lang="en-US" dirty="0" smtClean="0"/>
              <a:t>No effective screening test</a:t>
            </a:r>
          </a:p>
          <a:p>
            <a:pPr>
              <a:buClr>
                <a:srgbClr val="FF9900"/>
              </a:buClr>
            </a:pPr>
            <a:r>
              <a:rPr lang="en-US" dirty="0" smtClean="0"/>
              <a:t>Prognosis grim if </a:t>
            </a:r>
            <a:r>
              <a:rPr lang="en-US" dirty="0" err="1" smtClean="0"/>
              <a:t>unresectable</a:t>
            </a:r>
            <a:endParaRPr lang="en-US" dirty="0" smtClean="0"/>
          </a:p>
          <a:p>
            <a:pPr lvl="1">
              <a:buClr>
                <a:srgbClr val="FFFF00"/>
              </a:buClr>
            </a:pPr>
            <a:r>
              <a:rPr lang="en-US" dirty="0" smtClean="0"/>
              <a:t>Expected survival 6-12 months</a:t>
            </a:r>
          </a:p>
          <a:p>
            <a:pPr>
              <a:buClr>
                <a:srgbClr val="FF9900"/>
              </a:buClr>
            </a:pPr>
            <a:r>
              <a:rPr lang="en-US" dirty="0" smtClean="0"/>
              <a:t>Treatment difficult</a:t>
            </a:r>
          </a:p>
          <a:p>
            <a:pPr lvl="1">
              <a:buClr>
                <a:srgbClr val="FFFF00"/>
              </a:buClr>
            </a:pPr>
            <a:r>
              <a:rPr lang="en-US" dirty="0" smtClean="0"/>
              <a:t>Aggressive</a:t>
            </a:r>
          </a:p>
          <a:p>
            <a:pPr lvl="1">
              <a:buClr>
                <a:srgbClr val="FFFF00"/>
              </a:buClr>
            </a:pPr>
            <a:r>
              <a:rPr lang="en-US" dirty="0" smtClean="0"/>
              <a:t>Location near critical structures</a:t>
            </a:r>
          </a:p>
          <a:p>
            <a:pPr lvl="1">
              <a:buClr>
                <a:srgbClr val="FFFF00"/>
              </a:buClr>
            </a:pPr>
            <a:r>
              <a:rPr lang="en-US" dirty="0" smtClean="0"/>
              <a:t>No effective adjuvant therapy</a:t>
            </a:r>
          </a:p>
          <a:p>
            <a:pPr>
              <a:buClr>
                <a:srgbClr val="FF9900"/>
              </a:buClr>
            </a:pPr>
            <a:endParaRPr lang="en-US" dirty="0"/>
          </a:p>
        </p:txBody>
      </p:sp>
      <p:grpSp>
        <p:nvGrpSpPr>
          <p:cNvPr id="4" name="Group 12"/>
          <p:cNvGrpSpPr>
            <a:grpSpLocks/>
          </p:cNvGrpSpPr>
          <p:nvPr/>
        </p:nvGrpSpPr>
        <p:grpSpPr bwMode="auto">
          <a:xfrm>
            <a:off x="73980" y="1875520"/>
            <a:ext cx="5449823" cy="4100622"/>
            <a:chOff x="426" y="785"/>
            <a:chExt cx="2699" cy="1977"/>
          </a:xfrm>
        </p:grpSpPr>
        <p:pic>
          <p:nvPicPr>
            <p:cNvPr id="5" name="Picture 4"/>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0" b="99724" l="0" r="98799"/>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26" y="785"/>
              <a:ext cx="1980" cy="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2262" y="914"/>
              <a:ext cx="863" cy="384"/>
            </a:xfrm>
            <a:prstGeom prst="rect">
              <a:avLst/>
            </a:prstGeom>
            <a:noFill/>
            <a:ln w="9525">
              <a:noFill/>
              <a:miter lim="800000"/>
              <a:headEnd/>
              <a:tailEnd/>
            </a:ln>
            <a:effectLst/>
          </p:spPr>
          <p:txBody>
            <a:bodyPr/>
            <a:lstStyle/>
            <a:p>
              <a:pPr marL="342900" indent="-342900">
                <a:spcBef>
                  <a:spcPct val="20000"/>
                </a:spcBef>
                <a:buClr>
                  <a:srgbClr val="FFFF00"/>
                </a:buClr>
                <a:defRPr/>
              </a:pPr>
              <a:r>
                <a:rPr lang="en-US" sz="2000" b="1" dirty="0">
                  <a:solidFill>
                    <a:srgbClr val="FFFF99"/>
                  </a:solidFill>
                  <a:cs typeface="+mn-cs"/>
                </a:rPr>
                <a:t>Intrahepatic</a:t>
              </a:r>
              <a:r>
                <a:rPr lang="en-US" sz="2000" b="1" dirty="0">
                  <a:cs typeface="+mn-cs"/>
                </a:rPr>
                <a:t> </a:t>
              </a:r>
              <a:endParaRPr lang="en-US" sz="2000" b="1" dirty="0" smtClean="0">
                <a:cs typeface="+mn-cs"/>
              </a:endParaRPr>
            </a:p>
            <a:p>
              <a:pPr marL="342900" indent="-342900" algn="ctr">
                <a:spcBef>
                  <a:spcPct val="20000"/>
                </a:spcBef>
                <a:buClr>
                  <a:srgbClr val="FFFF00"/>
                </a:buClr>
                <a:defRPr/>
              </a:pPr>
              <a:r>
                <a:rPr lang="en-US" sz="2000" b="1" dirty="0" smtClean="0">
                  <a:cs typeface="+mn-cs"/>
                </a:rPr>
                <a:t>(</a:t>
              </a:r>
              <a:r>
                <a:rPr lang="en-US" sz="2000" b="1" dirty="0">
                  <a:cs typeface="+mn-cs"/>
                </a:rPr>
                <a:t>5-10%)</a:t>
              </a:r>
            </a:p>
          </p:txBody>
        </p:sp>
        <p:sp>
          <p:nvSpPr>
            <p:cNvPr id="7" name="Rectangle 6"/>
            <p:cNvSpPr>
              <a:spLocks noChangeArrowheads="1"/>
            </p:cNvSpPr>
            <p:nvPr/>
          </p:nvSpPr>
          <p:spPr bwMode="auto">
            <a:xfrm>
              <a:off x="2006" y="1669"/>
              <a:ext cx="800" cy="383"/>
            </a:xfrm>
            <a:prstGeom prst="rect">
              <a:avLst/>
            </a:prstGeom>
            <a:noFill/>
            <a:ln w="9525">
              <a:noFill/>
              <a:miter lim="800000"/>
              <a:headEnd/>
              <a:tailEnd/>
            </a:ln>
            <a:effectLst/>
          </p:spPr>
          <p:txBody>
            <a:bodyPr/>
            <a:lstStyle/>
            <a:p>
              <a:pPr marL="342900" indent="-342900" algn="ctr">
                <a:spcBef>
                  <a:spcPct val="20000"/>
                </a:spcBef>
                <a:buClr>
                  <a:srgbClr val="FFFF00"/>
                </a:buClr>
              </a:pPr>
              <a:r>
                <a:rPr lang="en-US" sz="2000" b="1" dirty="0">
                  <a:solidFill>
                    <a:srgbClr val="FFFF99"/>
                  </a:solidFill>
                </a:rPr>
                <a:t>Hilar</a:t>
              </a:r>
              <a:r>
                <a:rPr lang="en-US" sz="2000" b="1" dirty="0"/>
                <a:t> </a:t>
              </a:r>
              <a:endParaRPr lang="en-US" sz="2000" b="1" dirty="0" smtClean="0"/>
            </a:p>
            <a:p>
              <a:pPr marL="342900" indent="-342900" algn="ctr">
                <a:spcBef>
                  <a:spcPct val="20000"/>
                </a:spcBef>
                <a:buClr>
                  <a:srgbClr val="FFFF00"/>
                </a:buClr>
              </a:pPr>
              <a:r>
                <a:rPr lang="en-US" sz="2000" b="1" dirty="0" smtClean="0"/>
                <a:t>(</a:t>
              </a:r>
              <a:r>
                <a:rPr lang="en-US" sz="2000" b="1" dirty="0"/>
                <a:t>60-70%)</a:t>
              </a:r>
            </a:p>
          </p:txBody>
        </p:sp>
        <p:sp>
          <p:nvSpPr>
            <p:cNvPr id="8" name="Rectangle 7"/>
            <p:cNvSpPr>
              <a:spLocks noChangeArrowheads="1"/>
            </p:cNvSpPr>
            <p:nvPr/>
          </p:nvSpPr>
          <p:spPr bwMode="auto">
            <a:xfrm>
              <a:off x="2164" y="2378"/>
              <a:ext cx="611" cy="384"/>
            </a:xfrm>
            <a:prstGeom prst="rect">
              <a:avLst/>
            </a:prstGeom>
            <a:noFill/>
            <a:ln w="9525">
              <a:noFill/>
              <a:miter lim="800000"/>
              <a:headEnd/>
              <a:tailEnd/>
            </a:ln>
            <a:effectLst/>
          </p:spPr>
          <p:txBody>
            <a:bodyPr/>
            <a:lstStyle/>
            <a:p>
              <a:pPr marL="342900" indent="-342900" algn="ctr">
                <a:spcBef>
                  <a:spcPct val="20000"/>
                </a:spcBef>
                <a:buClr>
                  <a:srgbClr val="FFFF00"/>
                </a:buClr>
              </a:pPr>
              <a:r>
                <a:rPr lang="en-US" sz="2000" b="1" dirty="0" smtClean="0">
                  <a:solidFill>
                    <a:srgbClr val="FFFF99"/>
                  </a:solidFill>
                </a:rPr>
                <a:t>Distal</a:t>
              </a:r>
            </a:p>
            <a:p>
              <a:pPr marL="342900" indent="-342900" algn="ctr">
                <a:spcBef>
                  <a:spcPct val="20000"/>
                </a:spcBef>
                <a:buClr>
                  <a:srgbClr val="FFFF00"/>
                </a:buClr>
              </a:pPr>
              <a:r>
                <a:rPr lang="en-US" sz="2000" b="1" dirty="0" smtClean="0"/>
                <a:t>(</a:t>
              </a:r>
              <a:r>
                <a:rPr lang="en-US" sz="2000" b="1" dirty="0"/>
                <a:t>20-30%)</a:t>
              </a:r>
            </a:p>
          </p:txBody>
        </p:sp>
        <p:sp>
          <p:nvSpPr>
            <p:cNvPr id="9" name="AutoShape 8"/>
            <p:cNvSpPr>
              <a:spLocks noChangeArrowheads="1"/>
            </p:cNvSpPr>
            <p:nvPr/>
          </p:nvSpPr>
          <p:spPr bwMode="auto">
            <a:xfrm rot="10800000" flipV="1">
              <a:off x="1536" y="2413"/>
              <a:ext cx="663" cy="115"/>
            </a:xfrm>
            <a:prstGeom prst="rightArrow">
              <a:avLst>
                <a:gd name="adj1" fmla="val 50000"/>
                <a:gd name="adj2" fmla="val 240021"/>
              </a:avLst>
            </a:prstGeom>
            <a:solidFill>
              <a:schemeClr val="accent1">
                <a:lumMod val="60000"/>
                <a:lumOff val="40000"/>
              </a:schemeClr>
            </a:solidFill>
            <a:ln w="12700">
              <a:solidFill>
                <a:schemeClr val="tx1"/>
              </a:solidFill>
              <a:miter lim="800000"/>
              <a:headEnd type="none" w="sm" len="sm"/>
              <a:tailEnd type="none" w="sm" len="sm"/>
            </a:ln>
          </p:spPr>
          <p:txBody>
            <a:bodyPr wrap="none" anchor="ctr"/>
            <a:lstStyle/>
            <a:p>
              <a:pPr algn="ctr" eaLnBrk="0" hangingPunct="0"/>
              <a:endParaRPr lang="en-US" sz="2800">
                <a:latin typeface="Times" charset="0"/>
              </a:endParaRPr>
            </a:p>
          </p:txBody>
        </p:sp>
        <p:sp>
          <p:nvSpPr>
            <p:cNvPr id="10" name="AutoShape 9"/>
            <p:cNvSpPr>
              <a:spLocks noChangeArrowheads="1"/>
            </p:cNvSpPr>
            <p:nvPr/>
          </p:nvSpPr>
          <p:spPr bwMode="auto">
            <a:xfrm rot="10800000" flipV="1">
              <a:off x="1743" y="956"/>
              <a:ext cx="519" cy="115"/>
            </a:xfrm>
            <a:prstGeom prst="rightArrow">
              <a:avLst>
                <a:gd name="adj1" fmla="val 50000"/>
                <a:gd name="adj2" fmla="val 240021"/>
              </a:avLst>
            </a:prstGeom>
            <a:solidFill>
              <a:schemeClr val="accent1">
                <a:lumMod val="60000"/>
                <a:lumOff val="40000"/>
              </a:schemeClr>
            </a:solidFill>
            <a:ln w="12700">
              <a:solidFill>
                <a:schemeClr val="tx1"/>
              </a:solidFill>
              <a:miter lim="800000"/>
              <a:headEnd type="none" w="sm" len="sm"/>
              <a:tailEnd type="none" w="sm" len="sm"/>
            </a:ln>
          </p:spPr>
          <p:txBody>
            <a:bodyPr wrap="none" anchor="ctr"/>
            <a:lstStyle/>
            <a:p>
              <a:pPr algn="ctr" eaLnBrk="0" hangingPunct="0"/>
              <a:endParaRPr lang="en-US" sz="2800">
                <a:latin typeface="Times" charset="0"/>
              </a:endParaRPr>
            </a:p>
          </p:txBody>
        </p:sp>
        <p:sp>
          <p:nvSpPr>
            <p:cNvPr id="11" name="AutoShape 10"/>
            <p:cNvSpPr>
              <a:spLocks noChangeArrowheads="1"/>
            </p:cNvSpPr>
            <p:nvPr/>
          </p:nvSpPr>
          <p:spPr bwMode="auto">
            <a:xfrm rot="10800000" flipV="1">
              <a:off x="1514" y="1716"/>
              <a:ext cx="663" cy="115"/>
            </a:xfrm>
            <a:prstGeom prst="rightArrow">
              <a:avLst>
                <a:gd name="adj1" fmla="val 50000"/>
                <a:gd name="adj2" fmla="val 240021"/>
              </a:avLst>
            </a:prstGeom>
            <a:solidFill>
              <a:schemeClr val="accent1">
                <a:lumMod val="60000"/>
                <a:lumOff val="40000"/>
              </a:schemeClr>
            </a:solidFill>
            <a:ln w="12700">
              <a:solidFill>
                <a:schemeClr val="tx1"/>
              </a:solidFill>
              <a:miter lim="800000"/>
              <a:headEnd type="none" w="sm" len="sm"/>
              <a:tailEnd type="none" w="sm" len="sm"/>
            </a:ln>
          </p:spPr>
          <p:txBody>
            <a:bodyPr wrap="none" anchor="ctr"/>
            <a:lstStyle/>
            <a:p>
              <a:pPr algn="ctr" eaLnBrk="0" hangingPunct="0"/>
              <a:endParaRPr lang="en-US" sz="2800">
                <a:latin typeface="Times" charset="0"/>
              </a:endParaRPr>
            </a:p>
          </p:txBody>
        </p:sp>
      </p:grpSp>
      <p:sp>
        <p:nvSpPr>
          <p:cNvPr id="12" name="Rectangle 11"/>
          <p:cNvSpPr/>
          <p:nvPr/>
        </p:nvSpPr>
        <p:spPr bwMode="auto">
          <a:xfrm>
            <a:off x="-9963"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 name="TextBox 12"/>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5" name="Picture 14" descr="Geffen UCLA Medicine"/>
          <p:cNvPicPr>
            <a:picLocks noChangeAspect="1" noChangeArrowheads="1"/>
          </p:cNvPicPr>
          <p:nvPr/>
        </p:nvPicPr>
        <p:blipFill>
          <a:blip r:embed="rId4"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39441410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963" y="878774"/>
            <a:ext cx="9144000" cy="1143000"/>
          </a:xfrm>
        </p:spPr>
        <p:txBody>
          <a:bodyPr>
            <a:noAutofit/>
          </a:bodyPr>
          <a:lstStyle/>
          <a:p>
            <a:r>
              <a:rPr lang="en-US" sz="3200" dirty="0" smtClean="0">
                <a:solidFill>
                  <a:srgbClr val="FFFF99"/>
                </a:solidFill>
              </a:rPr>
              <a:t>Liver Transplantation for </a:t>
            </a:r>
            <a:r>
              <a:rPr lang="en-US" sz="3200" dirty="0" err="1" smtClean="0">
                <a:solidFill>
                  <a:srgbClr val="FFFF99"/>
                </a:solidFill>
              </a:rPr>
              <a:t>Cholangiocarcinoma</a:t>
            </a:r>
            <a:endParaRPr lang="en-US" sz="3200" dirty="0">
              <a:solidFill>
                <a:srgbClr val="FFFF99"/>
              </a:solidFill>
            </a:endParaRPr>
          </a:p>
        </p:txBody>
      </p:sp>
      <p:sp>
        <p:nvSpPr>
          <p:cNvPr id="3" name="Content Placeholder 2"/>
          <p:cNvSpPr>
            <a:spLocks noGrp="1"/>
          </p:cNvSpPr>
          <p:nvPr>
            <p:ph idx="1"/>
          </p:nvPr>
        </p:nvSpPr>
        <p:spPr>
          <a:xfrm>
            <a:off x="959302" y="2391703"/>
            <a:ext cx="7610476" cy="4466297"/>
          </a:xfrm>
        </p:spPr>
        <p:txBody>
          <a:bodyPr>
            <a:normAutofit/>
          </a:bodyPr>
          <a:lstStyle/>
          <a:p>
            <a:pPr>
              <a:buClr>
                <a:srgbClr val="FF9900"/>
              </a:buClr>
            </a:pPr>
            <a:r>
              <a:rPr lang="en-US" dirty="0"/>
              <a:t>Liver Transplantation</a:t>
            </a:r>
          </a:p>
          <a:p>
            <a:pPr lvl="1">
              <a:spcBef>
                <a:spcPts val="1200"/>
              </a:spcBef>
              <a:buClr>
                <a:srgbClr val="FFFF00"/>
              </a:buClr>
            </a:pPr>
            <a:r>
              <a:rPr lang="en-US" dirty="0"/>
              <a:t>Achieves tumor-free margins</a:t>
            </a:r>
          </a:p>
          <a:p>
            <a:pPr lvl="1">
              <a:spcBef>
                <a:spcPts val="1200"/>
              </a:spcBef>
              <a:buClr>
                <a:srgbClr val="FFFF00"/>
              </a:buClr>
            </a:pPr>
            <a:r>
              <a:rPr lang="en-US" dirty="0"/>
              <a:t>Treats parenchymal and vascular invasion</a:t>
            </a:r>
          </a:p>
          <a:p>
            <a:pPr lvl="1">
              <a:spcBef>
                <a:spcPts val="1200"/>
              </a:spcBef>
              <a:buClr>
                <a:srgbClr val="FFFF00"/>
              </a:buClr>
            </a:pPr>
            <a:r>
              <a:rPr lang="en-US" dirty="0"/>
              <a:t>Treats underlying </a:t>
            </a:r>
            <a:r>
              <a:rPr lang="en-US" dirty="0" smtClean="0"/>
              <a:t>tumor</a:t>
            </a:r>
            <a:endParaRPr lang="en-US" dirty="0"/>
          </a:p>
        </p:txBody>
      </p:sp>
      <p:sp>
        <p:nvSpPr>
          <p:cNvPr id="4" name="Rectangle 3"/>
          <p:cNvSpPr/>
          <p:nvPr/>
        </p:nvSpPr>
        <p:spPr bwMode="auto">
          <a:xfrm>
            <a:off x="-9963"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 name="TextBox 4"/>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7" name="Picture 6" descr="Geffen UCLA Medicine"/>
          <p:cNvPicPr>
            <a:picLocks noChangeAspect="1" noChangeArrowheads="1"/>
          </p:cNvPicPr>
          <p:nvPr/>
        </p:nvPicPr>
        <p:blipFill>
          <a:blip r:embed="rId2"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385152133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8101" y="993095"/>
            <a:ext cx="8229600" cy="1143000"/>
          </a:xfrm>
        </p:spPr>
        <p:txBody>
          <a:bodyPr>
            <a:noAutofit/>
          </a:bodyPr>
          <a:lstStyle/>
          <a:p>
            <a:r>
              <a:rPr lang="en-US" sz="3800" dirty="0" smtClean="0">
                <a:solidFill>
                  <a:srgbClr val="FFFF99"/>
                </a:solidFill>
              </a:rPr>
              <a:t>Liver Transplantation for Cholangiocarcinoma at UCLA</a:t>
            </a:r>
            <a:endParaRPr lang="en-US" sz="3800" dirty="0">
              <a:solidFill>
                <a:srgbClr val="FFFF99"/>
              </a:solidFill>
            </a:endParaRPr>
          </a:p>
        </p:txBody>
      </p:sp>
      <p:graphicFrame>
        <p:nvGraphicFramePr>
          <p:cNvPr id="6" name="Group 39"/>
          <p:cNvGraphicFramePr>
            <a:graphicFrameLocks noGrp="1"/>
          </p:cNvGraphicFramePr>
          <p:nvPr>
            <p:ph idx="1"/>
            <p:extLst>
              <p:ext uri="{D42A27DB-BD31-4B8C-83A1-F6EECF244321}">
                <p14:modId xmlns:p14="http://schemas.microsoft.com/office/powerpoint/2010/main" val="1592532003"/>
              </p:ext>
            </p:extLst>
          </p:nvPr>
        </p:nvGraphicFramePr>
        <p:xfrm>
          <a:off x="902154" y="2662902"/>
          <a:ext cx="7639649" cy="3657600"/>
        </p:xfrm>
        <a:graphic>
          <a:graphicData uri="http://schemas.openxmlformats.org/drawingml/2006/table">
            <a:tbl>
              <a:tblPr firstRow="1" bandRow="1">
                <a:tableStyleId>{5A111915-BE36-4E01-A7E5-04B1672EAD32}</a:tableStyleId>
              </a:tblPr>
              <a:tblGrid>
                <a:gridCol w="3701887">
                  <a:extLst>
                    <a:ext uri="{9D8B030D-6E8A-4147-A177-3AD203B41FA5}">
                      <a16:colId xmlns:a16="http://schemas.microsoft.com/office/drawing/2014/main" val="20000"/>
                    </a:ext>
                  </a:extLst>
                </a:gridCol>
                <a:gridCol w="1340338">
                  <a:extLst>
                    <a:ext uri="{9D8B030D-6E8A-4147-A177-3AD203B41FA5}">
                      <a16:colId xmlns:a16="http://schemas.microsoft.com/office/drawing/2014/main" val="20001"/>
                    </a:ext>
                  </a:extLst>
                </a:gridCol>
                <a:gridCol w="1212687">
                  <a:extLst>
                    <a:ext uri="{9D8B030D-6E8A-4147-A177-3AD203B41FA5}">
                      <a16:colId xmlns:a16="http://schemas.microsoft.com/office/drawing/2014/main" val="20002"/>
                    </a:ext>
                  </a:extLst>
                </a:gridCol>
                <a:gridCol w="1384737">
                  <a:extLst>
                    <a:ext uri="{9D8B030D-6E8A-4147-A177-3AD203B41FA5}">
                      <a16:colId xmlns:a16="http://schemas.microsoft.com/office/drawing/2014/main" val="20003"/>
                    </a:ext>
                  </a:extLst>
                </a:gridCol>
              </a:tblGrid>
              <a:tr h="455285">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endParaRPr kumimoji="0" lang="en-US" sz="2400" b="1" i="0" u="none" strike="noStrike" cap="none" normalizeH="0" baseline="0" dirty="0">
                        <a:ln>
                          <a:noFill/>
                        </a:ln>
                        <a:solidFill>
                          <a:schemeClr val="bg1"/>
                        </a:solidFill>
                        <a:effectLst>
                          <a:outerShdw blurRad="38100" dist="38100" dir="2700000" algn="tl">
                            <a:srgbClr val="EEECE1"/>
                          </a:outerShdw>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a:ln>
                            <a:noFill/>
                          </a:ln>
                          <a:effectLst>
                            <a:outerShdw blurRad="38100" dist="38100" dir="2700000" algn="tl">
                              <a:srgbClr val="EEECE1"/>
                            </a:outerShdw>
                          </a:effectLst>
                        </a:rPr>
                        <a:t>HR</a:t>
                      </a:r>
                      <a:endParaRPr kumimoji="0" lang="en-US" sz="2400" b="1" i="0" u="none" strike="noStrike" cap="none" normalizeH="0" baseline="0">
                        <a:ln>
                          <a:noFill/>
                        </a:ln>
                        <a:solidFill>
                          <a:schemeClr val="bg1"/>
                        </a:solidFill>
                        <a:effectLst>
                          <a:outerShdw blurRad="38100" dist="38100" dir="2700000" algn="tl">
                            <a:srgbClr val="EEECE1"/>
                          </a:outerShdw>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a:ln>
                            <a:noFill/>
                          </a:ln>
                          <a:effectLst>
                            <a:outerShdw blurRad="38100" dist="38100" dir="2700000" algn="tl">
                              <a:srgbClr val="EEECE1"/>
                            </a:outerShdw>
                          </a:effectLst>
                        </a:rPr>
                        <a:t>P</a:t>
                      </a:r>
                      <a:endParaRPr kumimoji="0" lang="en-US" sz="2400" b="1" i="1" u="none" strike="noStrike" cap="none" normalizeH="0" baseline="0">
                        <a:ln>
                          <a:noFill/>
                        </a:ln>
                        <a:solidFill>
                          <a:schemeClr val="bg1"/>
                        </a:solidFill>
                        <a:effectLst>
                          <a:outerShdw blurRad="38100" dist="38100" dir="2700000" algn="tl">
                            <a:srgbClr val="EEECE1"/>
                          </a:outerShdw>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dirty="0" smtClean="0">
                          <a:ln>
                            <a:noFill/>
                          </a:ln>
                          <a:effectLst>
                            <a:outerShdw blurRad="38100" dist="38100" dir="2700000" algn="tl">
                              <a:srgbClr val="EEECE1"/>
                            </a:outerShdw>
                          </a:effectLst>
                        </a:rPr>
                        <a:t>Points</a:t>
                      </a:r>
                      <a:endParaRPr kumimoji="0" lang="en-US" sz="2400" b="1" i="0" u="none" strike="noStrike" cap="none" normalizeH="0" baseline="0" dirty="0">
                        <a:ln>
                          <a:noFill/>
                        </a:ln>
                        <a:solidFill>
                          <a:schemeClr val="bg1"/>
                        </a:solidFill>
                        <a:effectLst>
                          <a:outerShdw blurRad="38100" dist="38100" dir="2700000" algn="tl">
                            <a:srgbClr val="EEECE1"/>
                          </a:outerShdw>
                        </a:effectLst>
                        <a:latin typeface="Arial" charset="0"/>
                        <a:ea typeface="ＭＳ Ｐゴシック" charset="0"/>
                        <a:cs typeface="ＭＳ Ｐゴシック" charset="0"/>
                      </a:endParaRPr>
                    </a:p>
                  </a:txBody>
                  <a:tcPr horzOverflow="overflow"/>
                </a:tc>
                <a:extLst>
                  <a:ext uri="{0D108BD9-81ED-4DB2-BD59-A6C34878D82A}">
                    <a16:rowId xmlns:a16="http://schemas.microsoft.com/office/drawing/2014/main" val="10000"/>
                  </a:ext>
                </a:extLst>
              </a:tr>
              <a:tr h="415454">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a:ln>
                            <a:noFill/>
                          </a:ln>
                          <a:effectLst/>
                        </a:rPr>
                        <a:t>Multifocality</a:t>
                      </a:r>
                      <a:endParaRPr kumimoji="0" lang="en-US" sz="2400" b="1" i="0" u="none" strike="noStrike" cap="none" normalizeH="0" baseline="0">
                        <a:ln>
                          <a:noFill/>
                        </a:ln>
                        <a:solidFill>
                          <a:schemeClr val="bg1"/>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a:ln>
                            <a:noFill/>
                          </a:ln>
                          <a:effectLst/>
                        </a:rPr>
                        <a:t>9.6</a:t>
                      </a:r>
                      <a:endParaRPr kumimoji="0" lang="en-US" sz="2400" b="1" i="0" u="none" strike="noStrike" cap="none" normalizeH="0" baseline="0">
                        <a:ln>
                          <a:noFill/>
                        </a:ln>
                        <a:solidFill>
                          <a:schemeClr val="bg1"/>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a:ln>
                            <a:noFill/>
                          </a:ln>
                          <a:effectLst/>
                        </a:rPr>
                        <a:t>&lt;.01</a:t>
                      </a:r>
                      <a:endParaRPr kumimoji="0" lang="en-US" sz="2400" b="1" i="0" u="none" strike="noStrike" cap="none" normalizeH="0" baseline="0">
                        <a:ln>
                          <a:noFill/>
                        </a:ln>
                        <a:solidFill>
                          <a:srgbClr val="FFFF66"/>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dirty="0" smtClean="0">
                          <a:ln>
                            <a:noFill/>
                          </a:ln>
                          <a:effectLst/>
                        </a:rPr>
                        <a:t>4</a:t>
                      </a:r>
                      <a:endParaRPr kumimoji="0" lang="en-US" sz="2400" b="1" i="0" u="none" strike="noStrike" cap="none" normalizeH="0" baseline="0" dirty="0">
                        <a:ln>
                          <a:noFill/>
                        </a:ln>
                        <a:solidFill>
                          <a:srgbClr val="FFFF66"/>
                        </a:solidFill>
                        <a:effectLst/>
                        <a:latin typeface="Arial" charset="0"/>
                        <a:ea typeface="ＭＳ Ｐゴシック" charset="0"/>
                        <a:cs typeface="ＭＳ Ｐゴシック" charset="0"/>
                      </a:endParaRPr>
                    </a:p>
                  </a:txBody>
                  <a:tcPr horzOverflow="overflow"/>
                </a:tc>
                <a:extLst>
                  <a:ext uri="{0D108BD9-81ED-4DB2-BD59-A6C34878D82A}">
                    <a16:rowId xmlns:a16="http://schemas.microsoft.com/office/drawing/2014/main" val="10001"/>
                  </a:ext>
                </a:extLst>
              </a:tr>
              <a:tr h="415454">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a:ln>
                            <a:noFill/>
                          </a:ln>
                          <a:effectLst/>
                        </a:rPr>
                        <a:t>Perineural invasion</a:t>
                      </a:r>
                      <a:endParaRPr kumimoji="0" lang="en-US" sz="2400" b="1" i="0" u="none" strike="noStrike" cap="none" normalizeH="0" baseline="0">
                        <a:ln>
                          <a:noFill/>
                        </a:ln>
                        <a:solidFill>
                          <a:schemeClr val="bg1"/>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a:ln>
                            <a:noFill/>
                          </a:ln>
                          <a:effectLst/>
                        </a:rPr>
                        <a:t>8.3</a:t>
                      </a:r>
                      <a:endParaRPr kumimoji="0" lang="en-US" sz="2400" b="1" i="0" u="none" strike="noStrike" cap="none" normalizeH="0" baseline="0">
                        <a:ln>
                          <a:noFill/>
                        </a:ln>
                        <a:solidFill>
                          <a:schemeClr val="bg1"/>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a:ln>
                            <a:noFill/>
                          </a:ln>
                          <a:effectLst/>
                        </a:rPr>
                        <a:t>&lt;.01</a:t>
                      </a:r>
                      <a:endParaRPr kumimoji="0" lang="en-US" sz="2400" b="1" i="0" u="none" strike="noStrike" cap="none" normalizeH="0" baseline="0">
                        <a:ln>
                          <a:noFill/>
                        </a:ln>
                        <a:solidFill>
                          <a:srgbClr val="FFFF66"/>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dirty="0" smtClean="0">
                          <a:ln>
                            <a:noFill/>
                          </a:ln>
                          <a:effectLst/>
                        </a:rPr>
                        <a:t>4</a:t>
                      </a:r>
                      <a:endParaRPr kumimoji="0" lang="en-US" sz="2400" b="1" i="0" u="none" strike="noStrike" cap="none" normalizeH="0" baseline="0" dirty="0">
                        <a:ln>
                          <a:noFill/>
                        </a:ln>
                        <a:solidFill>
                          <a:srgbClr val="FFFF66"/>
                        </a:solidFill>
                        <a:effectLst/>
                        <a:latin typeface="Arial" charset="0"/>
                        <a:ea typeface="ＭＳ Ｐゴシック" charset="0"/>
                        <a:cs typeface="ＭＳ Ｐゴシック" charset="0"/>
                      </a:endParaRPr>
                    </a:p>
                  </a:txBody>
                  <a:tcPr horzOverflow="overflow"/>
                </a:tc>
                <a:extLst>
                  <a:ext uri="{0D108BD9-81ED-4DB2-BD59-A6C34878D82A}">
                    <a16:rowId xmlns:a16="http://schemas.microsoft.com/office/drawing/2014/main" val="10002"/>
                  </a:ext>
                </a:extLst>
              </a:tr>
              <a:tr h="415454">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a:ln>
                            <a:noFill/>
                          </a:ln>
                          <a:effectLst/>
                        </a:rPr>
                        <a:t>Infiltrative subtype</a:t>
                      </a:r>
                      <a:endParaRPr kumimoji="0" lang="en-US" sz="2400" b="1" i="0" u="none" strike="noStrike" cap="none" normalizeH="0" baseline="0">
                        <a:ln>
                          <a:noFill/>
                        </a:ln>
                        <a:solidFill>
                          <a:schemeClr val="bg1"/>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a:ln>
                            <a:noFill/>
                          </a:ln>
                          <a:effectLst/>
                        </a:rPr>
                        <a:t>5.3</a:t>
                      </a:r>
                      <a:endParaRPr kumimoji="0" lang="en-US" sz="2400" b="1" i="0" u="none" strike="noStrike" cap="none" normalizeH="0" baseline="0">
                        <a:ln>
                          <a:noFill/>
                        </a:ln>
                        <a:solidFill>
                          <a:schemeClr val="bg1"/>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a:ln>
                            <a:noFill/>
                          </a:ln>
                          <a:effectLst/>
                        </a:rPr>
                        <a:t>.03</a:t>
                      </a:r>
                      <a:endParaRPr kumimoji="0" lang="en-US" sz="2400" b="1" i="0" u="none" strike="noStrike" cap="none" normalizeH="0" baseline="0">
                        <a:ln>
                          <a:noFill/>
                        </a:ln>
                        <a:solidFill>
                          <a:srgbClr val="FFFF66"/>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dirty="0" smtClean="0">
                          <a:ln>
                            <a:noFill/>
                          </a:ln>
                          <a:effectLst/>
                        </a:rPr>
                        <a:t>3</a:t>
                      </a:r>
                      <a:endParaRPr kumimoji="0" lang="en-US" sz="2400" b="1" i="0" u="none" strike="noStrike" cap="none" normalizeH="0" baseline="0" dirty="0">
                        <a:ln>
                          <a:noFill/>
                        </a:ln>
                        <a:solidFill>
                          <a:srgbClr val="FFFF66"/>
                        </a:solidFill>
                        <a:effectLst/>
                        <a:latin typeface="Arial" charset="0"/>
                        <a:ea typeface="ＭＳ Ｐゴシック" charset="0"/>
                        <a:cs typeface="ＭＳ Ｐゴシック" charset="0"/>
                      </a:endParaRPr>
                    </a:p>
                  </a:txBody>
                  <a:tcPr horzOverflow="overflow"/>
                </a:tc>
                <a:extLst>
                  <a:ext uri="{0D108BD9-81ED-4DB2-BD59-A6C34878D82A}">
                    <a16:rowId xmlns:a16="http://schemas.microsoft.com/office/drawing/2014/main" val="10003"/>
                  </a:ext>
                </a:extLst>
              </a:tr>
              <a:tr h="455285">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dirty="0">
                          <a:ln>
                            <a:noFill/>
                          </a:ln>
                          <a:effectLst/>
                        </a:rPr>
                        <a:t>No </a:t>
                      </a:r>
                      <a:r>
                        <a:rPr kumimoji="0" lang="en-US" sz="2400" u="none" strike="noStrike" cap="none" normalizeH="0" baseline="0" dirty="0" err="1">
                          <a:ln>
                            <a:noFill/>
                          </a:ln>
                          <a:effectLst/>
                        </a:rPr>
                        <a:t>neoadj</a:t>
                      </a:r>
                      <a:r>
                        <a:rPr kumimoji="0" lang="en-US" sz="2400" u="none" strike="noStrike" cap="none" normalizeH="0" baseline="0" dirty="0">
                          <a:ln>
                            <a:noFill/>
                          </a:ln>
                          <a:effectLst/>
                        </a:rPr>
                        <a:t> / </a:t>
                      </a:r>
                      <a:r>
                        <a:rPr kumimoji="0" lang="en-US" sz="2400" u="none" strike="noStrike" cap="none" normalizeH="0" baseline="0" dirty="0" err="1">
                          <a:ln>
                            <a:noFill/>
                          </a:ln>
                          <a:effectLst/>
                        </a:rPr>
                        <a:t>adj</a:t>
                      </a:r>
                      <a:r>
                        <a:rPr kumimoji="0" lang="en-US" sz="2400" u="none" strike="noStrike" cap="none" normalizeH="0" baseline="0" dirty="0">
                          <a:ln>
                            <a:noFill/>
                          </a:ln>
                          <a:effectLst/>
                        </a:rPr>
                        <a:t> </a:t>
                      </a:r>
                      <a:r>
                        <a:rPr kumimoji="0" lang="en-US" sz="2400" u="none" strike="noStrike" cap="none" normalizeH="0" baseline="0" dirty="0" err="1">
                          <a:ln>
                            <a:noFill/>
                          </a:ln>
                          <a:effectLst/>
                        </a:rPr>
                        <a:t>rx</a:t>
                      </a:r>
                      <a:endParaRPr kumimoji="0" lang="en-US" sz="24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a:ln>
                            <a:noFill/>
                          </a:ln>
                          <a:effectLst/>
                        </a:rPr>
                        <a:t>4</a:t>
                      </a:r>
                      <a:endParaRPr kumimoji="0" lang="en-US" sz="2400" b="1" i="0" u="none" strike="noStrike" cap="none" normalizeH="0" baseline="0">
                        <a:ln>
                          <a:noFill/>
                        </a:ln>
                        <a:solidFill>
                          <a:schemeClr val="bg1"/>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a:ln>
                            <a:noFill/>
                          </a:ln>
                          <a:effectLst/>
                        </a:rPr>
                        <a:t>&lt;.01</a:t>
                      </a:r>
                      <a:endParaRPr kumimoji="0" lang="en-US" sz="2400" b="1" i="0" u="none" strike="noStrike" cap="none" normalizeH="0" baseline="0">
                        <a:ln>
                          <a:noFill/>
                        </a:ln>
                        <a:solidFill>
                          <a:srgbClr val="FFFF66"/>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dirty="0" smtClean="0">
                          <a:ln>
                            <a:noFill/>
                          </a:ln>
                          <a:effectLst/>
                        </a:rPr>
                        <a:t>3</a:t>
                      </a:r>
                      <a:endParaRPr kumimoji="0" lang="en-US" sz="2400" b="1" i="0" u="none" strike="noStrike" cap="none" normalizeH="0" baseline="0" dirty="0">
                        <a:ln>
                          <a:noFill/>
                        </a:ln>
                        <a:solidFill>
                          <a:srgbClr val="FFFF66"/>
                        </a:solidFill>
                        <a:effectLst/>
                        <a:latin typeface="Arial" charset="0"/>
                        <a:ea typeface="ＭＳ Ｐゴシック" charset="0"/>
                        <a:cs typeface="ＭＳ Ｐゴシック" charset="0"/>
                      </a:endParaRPr>
                    </a:p>
                  </a:txBody>
                  <a:tcPr horzOverflow="overflow"/>
                </a:tc>
                <a:extLst>
                  <a:ext uri="{0D108BD9-81ED-4DB2-BD59-A6C34878D82A}">
                    <a16:rowId xmlns:a16="http://schemas.microsoft.com/office/drawing/2014/main" val="10004"/>
                  </a:ext>
                </a:extLst>
              </a:tr>
              <a:tr h="456398">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a:ln>
                            <a:noFill/>
                          </a:ln>
                          <a:effectLst/>
                        </a:rPr>
                        <a:t>History of PSC</a:t>
                      </a:r>
                      <a:endParaRPr kumimoji="0" lang="en-US" sz="2400" b="1" i="0" u="none" strike="noStrike" cap="none" normalizeH="0" baseline="0">
                        <a:ln>
                          <a:noFill/>
                        </a:ln>
                        <a:solidFill>
                          <a:schemeClr val="bg1"/>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a:ln>
                            <a:noFill/>
                          </a:ln>
                          <a:effectLst/>
                        </a:rPr>
                        <a:t>2.5</a:t>
                      </a:r>
                      <a:endParaRPr kumimoji="0" lang="en-US" sz="2400" b="1" i="0" u="none" strike="noStrike" cap="none" normalizeH="0" baseline="0">
                        <a:ln>
                          <a:noFill/>
                        </a:ln>
                        <a:solidFill>
                          <a:schemeClr val="bg1"/>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a:ln>
                            <a:noFill/>
                          </a:ln>
                          <a:effectLst/>
                        </a:rPr>
                        <a:t>.06</a:t>
                      </a:r>
                      <a:endParaRPr kumimoji="0" lang="en-US" sz="2400" b="1" i="0" u="none" strike="noStrike" cap="none" normalizeH="0" baseline="0">
                        <a:ln>
                          <a:noFill/>
                        </a:ln>
                        <a:solidFill>
                          <a:srgbClr val="FFFF66"/>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dirty="0" smtClean="0">
                          <a:ln>
                            <a:noFill/>
                          </a:ln>
                          <a:effectLst/>
                        </a:rPr>
                        <a:t>2</a:t>
                      </a:r>
                      <a:endParaRPr kumimoji="0" lang="en-US" sz="2400" b="1" i="0" u="none" strike="noStrike" cap="none" normalizeH="0" baseline="0" dirty="0">
                        <a:ln>
                          <a:noFill/>
                        </a:ln>
                        <a:solidFill>
                          <a:srgbClr val="FFFF66"/>
                        </a:solidFill>
                        <a:effectLst/>
                        <a:latin typeface="Arial" charset="0"/>
                        <a:ea typeface="ＭＳ Ｐゴシック" charset="0"/>
                        <a:cs typeface="ＭＳ Ｐゴシック" charset="0"/>
                      </a:endParaRPr>
                    </a:p>
                  </a:txBody>
                  <a:tcPr horzOverflow="overflow"/>
                </a:tc>
                <a:extLst>
                  <a:ext uri="{0D108BD9-81ED-4DB2-BD59-A6C34878D82A}">
                    <a16:rowId xmlns:a16="http://schemas.microsoft.com/office/drawing/2014/main" val="10005"/>
                  </a:ext>
                </a:extLst>
              </a:tr>
              <a:tr h="456398">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a:ln>
                            <a:noFill/>
                          </a:ln>
                          <a:effectLst/>
                        </a:rPr>
                        <a:t>Lymphovascular inv.</a:t>
                      </a:r>
                      <a:endParaRPr kumimoji="0" lang="en-US" sz="2400" b="1" i="0" u="none" strike="noStrike" cap="none" normalizeH="0" baseline="0">
                        <a:ln>
                          <a:noFill/>
                        </a:ln>
                        <a:solidFill>
                          <a:schemeClr val="bg1"/>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a:ln>
                            <a:noFill/>
                          </a:ln>
                          <a:effectLst/>
                        </a:rPr>
                        <a:t>2.1</a:t>
                      </a:r>
                      <a:endParaRPr kumimoji="0" lang="en-US" sz="2400" b="1" i="0" u="none" strike="noStrike" cap="none" normalizeH="0" baseline="0">
                        <a:ln>
                          <a:noFill/>
                        </a:ln>
                        <a:solidFill>
                          <a:schemeClr val="bg1"/>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a:ln>
                            <a:noFill/>
                          </a:ln>
                          <a:effectLst/>
                        </a:rPr>
                        <a:t>.09</a:t>
                      </a:r>
                      <a:endParaRPr kumimoji="0" lang="en-US" sz="2400" b="1" i="0" u="none" strike="noStrike" cap="none" normalizeH="0" baseline="0">
                        <a:ln>
                          <a:noFill/>
                        </a:ln>
                        <a:solidFill>
                          <a:srgbClr val="FFFF66"/>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dirty="0" smtClean="0">
                          <a:ln>
                            <a:noFill/>
                          </a:ln>
                          <a:effectLst/>
                        </a:rPr>
                        <a:t>1</a:t>
                      </a:r>
                      <a:endParaRPr kumimoji="0" lang="en-US" sz="2400" b="1" i="0" u="none" strike="noStrike" cap="none" normalizeH="0" baseline="0" dirty="0">
                        <a:ln>
                          <a:noFill/>
                        </a:ln>
                        <a:solidFill>
                          <a:srgbClr val="FFFF66"/>
                        </a:solidFill>
                        <a:effectLst/>
                        <a:latin typeface="Arial" charset="0"/>
                        <a:ea typeface="ＭＳ Ｐゴシック" charset="0"/>
                        <a:cs typeface="ＭＳ Ｐゴシック" charset="0"/>
                      </a:endParaRPr>
                    </a:p>
                  </a:txBody>
                  <a:tcPr horzOverflow="overflow"/>
                </a:tc>
                <a:extLst>
                  <a:ext uri="{0D108BD9-81ED-4DB2-BD59-A6C34878D82A}">
                    <a16:rowId xmlns:a16="http://schemas.microsoft.com/office/drawing/2014/main" val="10006"/>
                  </a:ext>
                </a:extLst>
              </a:tr>
              <a:tr h="456398">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a:ln>
                            <a:noFill/>
                          </a:ln>
                          <a:effectLst/>
                        </a:rPr>
                        <a:t>Hilar vs. intrahepatic</a:t>
                      </a:r>
                      <a:endParaRPr kumimoji="0" lang="en-US" sz="2400" b="1" i="0" u="none" strike="noStrike" cap="none" normalizeH="0" baseline="0">
                        <a:ln>
                          <a:noFill/>
                        </a:ln>
                        <a:solidFill>
                          <a:schemeClr val="bg1"/>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a:ln>
                            <a:noFill/>
                          </a:ln>
                          <a:effectLst/>
                        </a:rPr>
                        <a:t>1.8</a:t>
                      </a:r>
                      <a:endParaRPr kumimoji="0" lang="en-US" sz="2400" b="1" i="0" u="none" strike="noStrike" cap="none" normalizeH="0" baseline="0">
                        <a:ln>
                          <a:noFill/>
                        </a:ln>
                        <a:solidFill>
                          <a:schemeClr val="bg1"/>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dirty="0">
                          <a:ln>
                            <a:noFill/>
                          </a:ln>
                          <a:effectLst/>
                        </a:rPr>
                        <a:t>.17</a:t>
                      </a:r>
                      <a:endParaRPr kumimoji="0" lang="en-US" sz="24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
                          <a:srgbClr val="FFFF00"/>
                        </a:buClr>
                        <a:buSzTx/>
                        <a:buFontTx/>
                        <a:buNone/>
                        <a:tabLst/>
                      </a:pPr>
                      <a:r>
                        <a:rPr kumimoji="0" lang="en-US" sz="2400" u="none" strike="noStrike" cap="none" normalizeH="0" baseline="0" dirty="0" smtClean="0">
                          <a:ln>
                            <a:noFill/>
                          </a:ln>
                          <a:effectLst/>
                        </a:rPr>
                        <a:t>1</a:t>
                      </a:r>
                      <a:endParaRPr kumimoji="0" lang="en-US" sz="24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horzOverflow="overflow"/>
                </a:tc>
                <a:extLst>
                  <a:ext uri="{0D108BD9-81ED-4DB2-BD59-A6C34878D82A}">
                    <a16:rowId xmlns:a16="http://schemas.microsoft.com/office/drawing/2014/main" val="10007"/>
                  </a:ext>
                </a:extLst>
              </a:tr>
            </a:tbl>
          </a:graphicData>
        </a:graphic>
      </p:graphicFrame>
      <p:sp>
        <p:nvSpPr>
          <p:cNvPr id="7" name="TextBox 6"/>
          <p:cNvSpPr txBox="1"/>
          <p:nvPr/>
        </p:nvSpPr>
        <p:spPr>
          <a:xfrm>
            <a:off x="676123" y="2219853"/>
            <a:ext cx="8011578" cy="400110"/>
          </a:xfrm>
          <a:prstGeom prst="rect">
            <a:avLst/>
          </a:prstGeom>
          <a:noFill/>
        </p:spPr>
        <p:txBody>
          <a:bodyPr wrap="none" rtlCol="0">
            <a:spAutoFit/>
          </a:bodyPr>
          <a:lstStyle/>
          <a:p>
            <a:r>
              <a:rPr lang="en-US" sz="2000" b="1" dirty="0" smtClean="0"/>
              <a:t>Multivariate Predictors of CCA Recurrence after Liver Transplant</a:t>
            </a:r>
            <a:endParaRPr lang="en-US" sz="2000" b="1" dirty="0"/>
          </a:p>
        </p:txBody>
      </p:sp>
      <p:sp>
        <p:nvSpPr>
          <p:cNvPr id="9" name="Rectangle 8"/>
          <p:cNvSpPr/>
          <p:nvPr/>
        </p:nvSpPr>
        <p:spPr bwMode="auto">
          <a:xfrm>
            <a:off x="-9963"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 name="TextBox 9"/>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8" name="Picture 7" descr="Geffen UCLA Medicine"/>
          <p:cNvPicPr>
            <a:picLocks noChangeAspect="1" noChangeArrowheads="1"/>
          </p:cNvPicPr>
          <p:nvPr/>
        </p:nvPicPr>
        <p:blipFill>
          <a:blip r:embed="rId2"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63250207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 y="878774"/>
            <a:ext cx="9143999" cy="1143000"/>
          </a:xfrm>
        </p:spPr>
        <p:txBody>
          <a:bodyPr>
            <a:normAutofit fontScale="90000"/>
          </a:bodyPr>
          <a:lstStyle/>
          <a:p>
            <a:r>
              <a:rPr lang="en-US" dirty="0">
                <a:solidFill>
                  <a:srgbClr val="FFFF99"/>
                </a:solidFill>
              </a:rPr>
              <a:t>Liver Transplantation for Cholangiocarcinoma at UCLA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30157822"/>
              </p:ext>
            </p:extLst>
          </p:nvPr>
        </p:nvGraphicFramePr>
        <p:xfrm>
          <a:off x="836839" y="1951623"/>
          <a:ext cx="7610475" cy="47371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114226" y="3291840"/>
            <a:ext cx="879079" cy="369332"/>
          </a:xfrm>
          <a:prstGeom prst="rect">
            <a:avLst/>
          </a:prstGeom>
          <a:noFill/>
        </p:spPr>
        <p:txBody>
          <a:bodyPr wrap="none" rtlCol="0">
            <a:spAutoFit/>
          </a:bodyPr>
          <a:lstStyle/>
          <a:p>
            <a:r>
              <a:rPr lang="en-US" b="1" dirty="0" smtClean="0"/>
              <a:t>N=132</a:t>
            </a:r>
            <a:endParaRPr lang="en-US" b="1" dirty="0"/>
          </a:p>
        </p:txBody>
      </p:sp>
      <p:sp>
        <p:nvSpPr>
          <p:cNvPr id="6" name="Rectangle 5"/>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 name="TextBox 6"/>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9" name="Picture 8"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406677858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1259"/>
            <a:ext cx="9144000" cy="1143000"/>
          </a:xfrm>
        </p:spPr>
        <p:txBody>
          <a:bodyPr>
            <a:normAutofit/>
          </a:bodyPr>
          <a:lstStyle/>
          <a:p>
            <a:r>
              <a:rPr lang="en-US" sz="3800" dirty="0" smtClean="0">
                <a:solidFill>
                  <a:srgbClr val="FFFF99"/>
                </a:solidFill>
              </a:rPr>
              <a:t>Summary</a:t>
            </a:r>
            <a:endParaRPr lang="en-US" sz="3800" dirty="0">
              <a:solidFill>
                <a:srgbClr val="FFFF99"/>
              </a:solidFill>
            </a:endParaRPr>
          </a:p>
        </p:txBody>
      </p:sp>
      <p:sp>
        <p:nvSpPr>
          <p:cNvPr id="3" name="Content Placeholder 2"/>
          <p:cNvSpPr>
            <a:spLocks noGrp="1"/>
          </p:cNvSpPr>
          <p:nvPr>
            <p:ph idx="1"/>
          </p:nvPr>
        </p:nvSpPr>
        <p:spPr>
          <a:xfrm>
            <a:off x="685800" y="2348592"/>
            <a:ext cx="7772400" cy="4114800"/>
          </a:xfrm>
        </p:spPr>
        <p:txBody>
          <a:bodyPr>
            <a:normAutofit/>
          </a:bodyPr>
          <a:lstStyle/>
          <a:p>
            <a:pPr>
              <a:buClr>
                <a:srgbClr val="FF9900"/>
              </a:buClr>
            </a:pPr>
            <a:r>
              <a:rPr lang="en-US" sz="2400" dirty="0" smtClean="0"/>
              <a:t>Locally </a:t>
            </a:r>
            <a:r>
              <a:rPr lang="en-US" sz="2400" dirty="0"/>
              <a:t>advanced intrahepatic &amp; </a:t>
            </a:r>
            <a:r>
              <a:rPr lang="en-US" sz="2400" dirty="0" err="1"/>
              <a:t>hilar</a:t>
            </a:r>
            <a:r>
              <a:rPr lang="en-US" sz="2400" dirty="0"/>
              <a:t> </a:t>
            </a:r>
            <a:r>
              <a:rPr lang="en-US" sz="2400" dirty="0" smtClean="0"/>
              <a:t>CCA</a:t>
            </a:r>
          </a:p>
          <a:p>
            <a:pPr lvl="1">
              <a:buClr>
                <a:srgbClr val="FFFF00"/>
              </a:buClr>
            </a:pPr>
            <a:r>
              <a:rPr lang="en-US" sz="2000" dirty="0" smtClean="0"/>
              <a:t>Chemotherapy with OLT </a:t>
            </a:r>
            <a:r>
              <a:rPr lang="en-US" sz="2000" dirty="0"/>
              <a:t>superior to radical </a:t>
            </a:r>
            <a:r>
              <a:rPr lang="en-US" sz="2000" dirty="0" smtClean="0"/>
              <a:t>resection</a:t>
            </a:r>
          </a:p>
          <a:p>
            <a:pPr>
              <a:spcBef>
                <a:spcPts val="1800"/>
              </a:spcBef>
              <a:buClr>
                <a:srgbClr val="FF9900"/>
              </a:buClr>
            </a:pPr>
            <a:r>
              <a:rPr lang="en-US" sz="2400" dirty="0"/>
              <a:t>Current criteria for </a:t>
            </a:r>
            <a:r>
              <a:rPr lang="en-US" sz="2400" dirty="0" smtClean="0"/>
              <a:t>OLT (Mayo Criteria) </a:t>
            </a:r>
          </a:p>
          <a:p>
            <a:pPr lvl="1">
              <a:buClr>
                <a:srgbClr val="FFFF00"/>
              </a:buClr>
            </a:pPr>
            <a:r>
              <a:rPr lang="en-US" sz="2000" dirty="0" smtClean="0"/>
              <a:t>Restrictive </a:t>
            </a:r>
            <a:r>
              <a:rPr lang="en-US" sz="2000" dirty="0"/>
              <a:t>to small and early stage </a:t>
            </a:r>
            <a:r>
              <a:rPr lang="en-US" sz="2000" dirty="0" err="1"/>
              <a:t>hilar</a:t>
            </a:r>
            <a:r>
              <a:rPr lang="en-US" sz="2000" dirty="0"/>
              <a:t> CCA </a:t>
            </a:r>
            <a:r>
              <a:rPr lang="en-US" sz="2000" dirty="0" smtClean="0"/>
              <a:t>only</a:t>
            </a:r>
          </a:p>
          <a:p>
            <a:pPr lvl="1">
              <a:buClr>
                <a:srgbClr val="FFFF00"/>
              </a:buClr>
            </a:pPr>
            <a:r>
              <a:rPr lang="en-US" sz="2000" dirty="0" smtClean="0"/>
              <a:t>Potentially curable patients excluded</a:t>
            </a:r>
            <a:endParaRPr lang="en-US" sz="2000" dirty="0"/>
          </a:p>
          <a:p>
            <a:pPr>
              <a:spcBef>
                <a:spcPts val="1800"/>
              </a:spcBef>
              <a:buClr>
                <a:srgbClr val="FF9900"/>
              </a:buClr>
            </a:pPr>
            <a:r>
              <a:rPr lang="en-US" sz="2400" dirty="0"/>
              <a:t>UCLA experience advocates OLT for CCA </a:t>
            </a:r>
            <a:endParaRPr lang="en-US" sz="2400" dirty="0" smtClean="0"/>
          </a:p>
          <a:p>
            <a:pPr lvl="1">
              <a:buClr>
                <a:srgbClr val="FFFF00"/>
              </a:buClr>
            </a:pPr>
            <a:r>
              <a:rPr lang="en-US" sz="2000" dirty="0" smtClean="0"/>
              <a:t>Locally </a:t>
            </a:r>
            <a:r>
              <a:rPr lang="en-US" sz="2000" dirty="0"/>
              <a:t>advanced intrahepatic and </a:t>
            </a:r>
            <a:r>
              <a:rPr lang="en-US" sz="2000" dirty="0" err="1"/>
              <a:t>hilar</a:t>
            </a:r>
            <a:r>
              <a:rPr lang="en-US" sz="2000" dirty="0"/>
              <a:t> tumors</a:t>
            </a:r>
          </a:p>
          <a:p>
            <a:pPr>
              <a:buClr>
                <a:srgbClr val="FF9900"/>
              </a:buClr>
            </a:pPr>
            <a:endParaRPr lang="en-US" sz="2400" dirty="0"/>
          </a:p>
        </p:txBody>
      </p:sp>
      <p:sp>
        <p:nvSpPr>
          <p:cNvPr id="4" name="Rectangle 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 name="TextBox 4"/>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7" name="Picture 6" descr="Geffen UCLA Medicine"/>
          <p:cNvPicPr>
            <a:picLocks noChangeAspect="1" noChangeArrowheads="1"/>
          </p:cNvPicPr>
          <p:nvPr/>
        </p:nvPicPr>
        <p:blipFill>
          <a:blip r:embed="rId2"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22817650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5577"/>
            <a:ext cx="9144000" cy="1143000"/>
          </a:xfrm>
        </p:spPr>
        <p:txBody>
          <a:bodyPr>
            <a:noAutofit/>
          </a:bodyPr>
          <a:lstStyle/>
          <a:p>
            <a:r>
              <a:rPr lang="en-US" sz="3800" dirty="0" smtClean="0">
                <a:solidFill>
                  <a:srgbClr val="FFFF99"/>
                </a:solidFill>
              </a:rPr>
              <a:t>Novel Indications for </a:t>
            </a:r>
            <a:br>
              <a:rPr lang="en-US" sz="3800" dirty="0" smtClean="0">
                <a:solidFill>
                  <a:srgbClr val="FFFF99"/>
                </a:solidFill>
              </a:rPr>
            </a:br>
            <a:r>
              <a:rPr lang="en-US" sz="3800" dirty="0" smtClean="0">
                <a:solidFill>
                  <a:srgbClr val="FFFF99"/>
                </a:solidFill>
              </a:rPr>
              <a:t>Liver Transplantation</a:t>
            </a:r>
            <a:endParaRPr lang="en-US" sz="3800" dirty="0">
              <a:solidFill>
                <a:srgbClr val="FFFF99"/>
              </a:solidFill>
            </a:endParaRPr>
          </a:p>
        </p:txBody>
      </p:sp>
      <p:sp>
        <p:nvSpPr>
          <p:cNvPr id="3" name="Content Placeholder 2"/>
          <p:cNvSpPr>
            <a:spLocks noGrp="1"/>
          </p:cNvSpPr>
          <p:nvPr>
            <p:ph idx="1"/>
          </p:nvPr>
        </p:nvSpPr>
        <p:spPr>
          <a:xfrm>
            <a:off x="1517197" y="2448651"/>
            <a:ext cx="6245678" cy="4114800"/>
          </a:xfrm>
        </p:spPr>
        <p:txBody>
          <a:bodyPr>
            <a:normAutofit/>
          </a:bodyPr>
          <a:lstStyle/>
          <a:p>
            <a:pPr>
              <a:lnSpc>
                <a:spcPct val="200000"/>
              </a:lnSpc>
              <a:spcBef>
                <a:spcPts val="0"/>
              </a:spcBef>
              <a:buClr>
                <a:srgbClr val="FF9900"/>
              </a:buClr>
            </a:pPr>
            <a:r>
              <a:rPr lang="en-US" sz="2800" dirty="0" smtClean="0"/>
              <a:t>Metastatic Colorectal Cancer</a:t>
            </a:r>
          </a:p>
          <a:p>
            <a:pPr>
              <a:lnSpc>
                <a:spcPct val="200000"/>
              </a:lnSpc>
              <a:spcBef>
                <a:spcPts val="0"/>
              </a:spcBef>
              <a:buClr>
                <a:srgbClr val="FF9900"/>
              </a:buClr>
            </a:pPr>
            <a:r>
              <a:rPr lang="en-US" sz="2800" dirty="0" smtClean="0"/>
              <a:t>Neuroendocrine Tumors</a:t>
            </a:r>
          </a:p>
          <a:p>
            <a:pPr>
              <a:lnSpc>
                <a:spcPct val="200000"/>
              </a:lnSpc>
              <a:spcBef>
                <a:spcPts val="0"/>
              </a:spcBef>
              <a:buClr>
                <a:srgbClr val="FF9900"/>
              </a:buClr>
            </a:pPr>
            <a:r>
              <a:rPr lang="en-US" sz="2800" dirty="0" smtClean="0"/>
              <a:t>Acute </a:t>
            </a:r>
            <a:r>
              <a:rPr lang="en-US" sz="2800" smtClean="0"/>
              <a:t>Alcoholic Hepatitis</a:t>
            </a:r>
            <a:endParaRPr lang="en-US" sz="2800" dirty="0" smtClean="0"/>
          </a:p>
          <a:p>
            <a:pPr>
              <a:lnSpc>
                <a:spcPct val="200000"/>
              </a:lnSpc>
              <a:spcBef>
                <a:spcPts val="0"/>
              </a:spcBef>
              <a:buClr>
                <a:srgbClr val="FF9900"/>
              </a:buClr>
            </a:pPr>
            <a:endParaRPr lang="en-US" sz="2800" dirty="0"/>
          </a:p>
        </p:txBody>
      </p:sp>
      <p:sp>
        <p:nvSpPr>
          <p:cNvPr id="4" name="Rectangle 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 name="TextBox 4"/>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7" name="Picture 6" descr="Geffen UCLA Medicine"/>
          <p:cNvPicPr>
            <a:picLocks noChangeAspect="1" noChangeArrowheads="1"/>
          </p:cNvPicPr>
          <p:nvPr/>
        </p:nvPicPr>
        <p:blipFill>
          <a:blip r:embed="rId2"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7690625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1573" name="Rectangle 5"/>
          <p:cNvSpPr>
            <a:spLocks noChangeArrowheads="1"/>
          </p:cNvSpPr>
          <p:nvPr/>
        </p:nvSpPr>
        <p:spPr bwMode="auto">
          <a:xfrm>
            <a:off x="1828801" y="1793071"/>
            <a:ext cx="6032664" cy="3490699"/>
          </a:xfrm>
          <a:prstGeom prst="rect">
            <a:avLst/>
          </a:prstGeom>
          <a:noFill/>
          <a:ln w="12700">
            <a:noFill/>
            <a:miter lim="800000"/>
            <a:headEnd/>
            <a:tailEnd/>
          </a:ln>
          <a:effectLst/>
        </p:spPr>
        <p:txBody>
          <a:bodyPr wrap="square" tIns="44450" rIns="90488" bIns="44450">
            <a:spAutoFit/>
          </a:bodyPr>
          <a:lstStyle/>
          <a:p>
            <a:pPr marL="290513" indent="-290513" algn="l">
              <a:spcAft>
                <a:spcPts val="1800"/>
              </a:spcAft>
              <a:buClr>
                <a:srgbClr val="FFFF99"/>
              </a:buClr>
              <a:buFontTx/>
              <a:buChar char="•"/>
              <a:defRPr/>
            </a:pPr>
            <a:r>
              <a:rPr lang="en-US" sz="4200" b="1" dirty="0" smtClean="0">
                <a:effectLst>
                  <a:outerShdw blurRad="38100" dist="38100" dir="2700000" algn="tl">
                    <a:srgbClr val="000000"/>
                  </a:outerShdw>
                </a:effectLst>
              </a:rPr>
              <a:t>Past</a:t>
            </a:r>
            <a:endParaRPr lang="en-US" sz="4200" b="1" dirty="0">
              <a:effectLst>
                <a:outerShdw blurRad="38100" dist="38100" dir="2700000" algn="tl">
                  <a:srgbClr val="000000"/>
                </a:outerShdw>
              </a:effectLst>
            </a:endParaRPr>
          </a:p>
          <a:p>
            <a:pPr marL="290513" indent="-290513" algn="l">
              <a:spcAft>
                <a:spcPts val="1800"/>
              </a:spcAft>
              <a:buClr>
                <a:srgbClr val="FFFF99"/>
              </a:buClr>
              <a:buFontTx/>
              <a:buChar char="•"/>
              <a:defRPr/>
            </a:pPr>
            <a:r>
              <a:rPr lang="en-US" sz="4200" b="1" dirty="0" smtClean="0">
                <a:effectLst>
                  <a:outerShdw blurRad="38100" dist="38100" dir="2700000" algn="tl">
                    <a:srgbClr val="000000"/>
                  </a:outerShdw>
                </a:effectLst>
              </a:rPr>
              <a:t>Present</a:t>
            </a:r>
            <a:endParaRPr lang="en-US" sz="4200" b="1" dirty="0">
              <a:effectLst>
                <a:outerShdw blurRad="38100" dist="38100" dir="2700000" algn="tl">
                  <a:srgbClr val="000000"/>
                </a:outerShdw>
              </a:effectLst>
            </a:endParaRPr>
          </a:p>
          <a:p>
            <a:pPr marL="290513" indent="-290513" algn="l">
              <a:spcAft>
                <a:spcPts val="1800"/>
              </a:spcAft>
              <a:buClr>
                <a:srgbClr val="FFFF99"/>
              </a:buClr>
              <a:buFontTx/>
              <a:buChar char="•"/>
              <a:defRPr/>
            </a:pPr>
            <a:r>
              <a:rPr lang="en-US" sz="4200" b="1" dirty="0" smtClean="0">
                <a:effectLst>
                  <a:outerShdw blurRad="38100" dist="38100" dir="2700000" algn="tl">
                    <a:srgbClr val="000000"/>
                  </a:outerShdw>
                </a:effectLst>
              </a:rPr>
              <a:t>Future</a:t>
            </a:r>
          </a:p>
          <a:p>
            <a:pPr marL="290513" indent="-290513" algn="l">
              <a:spcAft>
                <a:spcPts val="1800"/>
              </a:spcAft>
              <a:buClr>
                <a:srgbClr val="FFFF99"/>
              </a:buClr>
              <a:buFontTx/>
              <a:buChar char="•"/>
              <a:defRPr/>
            </a:pPr>
            <a:r>
              <a:rPr lang="en-US" sz="4200" b="1" dirty="0" smtClean="0">
                <a:solidFill>
                  <a:srgbClr val="FFFF99"/>
                </a:solidFill>
                <a:effectLst>
                  <a:outerShdw blurRad="38100" dist="38100" dir="2700000" algn="tl">
                    <a:srgbClr val="000000"/>
                  </a:outerShdw>
                </a:effectLst>
              </a:rPr>
              <a:t>Transforming lives</a:t>
            </a:r>
            <a:endParaRPr lang="en-US" sz="4200" b="1" dirty="0">
              <a:solidFill>
                <a:srgbClr val="FFFF99"/>
              </a:solidFill>
              <a:effectLst>
                <a:outerShdw blurRad="38100" dist="38100" dir="2700000" algn="tl">
                  <a:srgbClr val="000000"/>
                </a:outerShdw>
              </a:effectLst>
            </a:endParaRPr>
          </a:p>
        </p:txBody>
      </p:sp>
      <p:grpSp>
        <p:nvGrpSpPr>
          <p:cNvPr id="2" name="Group 2"/>
          <p:cNvGrpSpPr/>
          <p:nvPr/>
        </p:nvGrpSpPr>
        <p:grpSpPr>
          <a:xfrm>
            <a:off x="0" y="0"/>
            <a:ext cx="9144000" cy="890652"/>
            <a:chOff x="0" y="0"/>
            <a:chExt cx="9144000" cy="890652"/>
          </a:xfrm>
        </p:grpSpPr>
        <p:sp>
          <p:nvSpPr>
            <p:cNvPr id="4" name="Rectangle 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9" name="TextBox 8"/>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2" name="Picture 11"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06425" y="2398713"/>
            <a:ext cx="8021638" cy="2062162"/>
          </a:xfrm>
          <a:prstGeom prst="rect">
            <a:avLst/>
          </a:prstGeom>
          <a:noFill/>
        </p:spPr>
        <p:txBody>
          <a:bodyPr>
            <a:spAutoFit/>
          </a:bodyPr>
          <a:lstStyle/>
          <a:p>
            <a:pPr algn="l">
              <a:defRPr/>
            </a:pPr>
            <a:r>
              <a:rPr lang="en-US" sz="3200" b="1" dirty="0"/>
              <a:t>“… perhaps I could shed light on how advances occur in clinical medicine; … how the patients themselves inevitably emerge as the heroes”</a:t>
            </a:r>
          </a:p>
        </p:txBody>
      </p:sp>
      <p:sp>
        <p:nvSpPr>
          <p:cNvPr id="94211" name="TextBox 2"/>
          <p:cNvSpPr txBox="1">
            <a:spLocks noChangeArrowheads="1"/>
          </p:cNvSpPr>
          <p:nvPr/>
        </p:nvSpPr>
        <p:spPr bwMode="auto">
          <a:xfrm>
            <a:off x="3820213" y="5715113"/>
            <a:ext cx="4899025" cy="707886"/>
          </a:xfrm>
          <a:prstGeom prst="rect">
            <a:avLst/>
          </a:prstGeom>
          <a:noFill/>
          <a:ln w="9525">
            <a:noFill/>
            <a:miter lim="800000"/>
            <a:headEnd/>
            <a:tailEnd/>
          </a:ln>
        </p:spPr>
        <p:txBody>
          <a:bodyPr>
            <a:spAutoFit/>
          </a:bodyPr>
          <a:lstStyle/>
          <a:p>
            <a:pPr algn="r"/>
            <a:r>
              <a:rPr lang="en-US" sz="2000" b="1" i="1" dirty="0" smtClean="0">
                <a:solidFill>
                  <a:srgbClr val="FFFF99"/>
                </a:solidFill>
                <a:effectLst/>
              </a:rPr>
              <a:t>T.E. Starzl</a:t>
            </a:r>
            <a:r>
              <a:rPr lang="en-US" sz="2000" b="1" i="1" dirty="0">
                <a:solidFill>
                  <a:srgbClr val="FFFF99"/>
                </a:solidFill>
                <a:effectLst/>
              </a:rPr>
              <a:t>, The Puzzle People </a:t>
            </a:r>
          </a:p>
          <a:p>
            <a:pPr algn="r"/>
            <a:r>
              <a:rPr lang="en-US" sz="2000" b="1" i="1" dirty="0">
                <a:solidFill>
                  <a:srgbClr val="FFFF99"/>
                </a:solidFill>
                <a:effectLst/>
              </a:rPr>
              <a:t>(Preface)</a:t>
            </a:r>
          </a:p>
        </p:txBody>
      </p:sp>
      <p:grpSp>
        <p:nvGrpSpPr>
          <p:cNvPr id="4" name="Group 3"/>
          <p:cNvGrpSpPr/>
          <p:nvPr/>
        </p:nvGrpSpPr>
        <p:grpSpPr>
          <a:xfrm>
            <a:off x="0" y="0"/>
            <a:ext cx="9144000" cy="890652"/>
            <a:chOff x="0" y="0"/>
            <a:chExt cx="9144000" cy="890652"/>
          </a:xfrm>
        </p:grpSpPr>
        <p:sp>
          <p:nvSpPr>
            <p:cNvPr id="5" name="Rectangle 4"/>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0" name="TextBox 9"/>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9" name="Picture 8" descr="Geffen UCLA Medicine"/>
          <p:cNvPicPr>
            <a:picLocks noChangeAspect="1" noChangeArrowheads="1"/>
          </p:cNvPicPr>
          <p:nvPr/>
        </p:nvPicPr>
        <p:blipFill>
          <a:blip r:embed="rId2"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pic>
        <p:nvPicPr>
          <p:cNvPr id="95234" name="Picture 9" descr="Debbie"/>
          <p:cNvPicPr>
            <a:picLocks noChangeAspect="1" noChangeArrowheads="1"/>
          </p:cNvPicPr>
          <p:nvPr/>
        </p:nvPicPr>
        <p:blipFill>
          <a:blip r:embed="rId2" cstate="print"/>
          <a:srcRect/>
          <a:stretch>
            <a:fillRect/>
          </a:stretch>
        </p:blipFill>
        <p:spPr bwMode="auto">
          <a:xfrm>
            <a:off x="572877" y="1060700"/>
            <a:ext cx="7998246" cy="5471023"/>
          </a:xfrm>
          <a:prstGeom prst="rect">
            <a:avLst/>
          </a:prstGeom>
          <a:noFill/>
          <a:ln w="28575">
            <a:solidFill>
              <a:schemeClr val="accent6">
                <a:lumMod val="60000"/>
                <a:lumOff val="40000"/>
              </a:schemeClr>
            </a:solidFill>
            <a:miter lim="800000"/>
            <a:headEnd/>
            <a:tailEnd/>
          </a:ln>
        </p:spPr>
      </p:pic>
      <p:sp>
        <p:nvSpPr>
          <p:cNvPr id="9" name="TextBox 8"/>
          <p:cNvSpPr txBox="1"/>
          <p:nvPr/>
        </p:nvSpPr>
        <p:spPr>
          <a:xfrm>
            <a:off x="0" y="177777"/>
            <a:ext cx="9144000"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6" name="Picture 5" descr="Geffen UCLA Medicine"/>
          <p:cNvPicPr>
            <a:picLocks noChangeAspect="1" noChangeArrowheads="1"/>
          </p:cNvPicPr>
          <p:nvPr/>
        </p:nvPicPr>
        <p:blipFill>
          <a:blip r:embed="rId3"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4598" y="1348595"/>
            <a:ext cx="2545813" cy="1921305"/>
          </a:xfrm>
          <a:prstGeom prst="rect">
            <a:avLst/>
          </a:prstGeom>
          <a:ln w="38100">
            <a:solidFill>
              <a:schemeClr val="accent6">
                <a:lumMod val="60000"/>
                <a:lumOff val="40000"/>
              </a:schemeClr>
            </a:solidFill>
          </a:ln>
        </p:spPr>
      </p:pic>
      <p:pic>
        <p:nvPicPr>
          <p:cNvPr id="96259" name="Picture 6" descr="Photo 7"/>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5300"/>
                    </a14:imgEffect>
                  </a14:imgLayer>
                </a14:imgProps>
              </a:ext>
            </a:extLst>
          </a:blip>
          <a:srcRect l="5469" r="5762"/>
          <a:stretch>
            <a:fillRect/>
          </a:stretch>
        </p:blipFill>
        <p:spPr bwMode="auto">
          <a:xfrm>
            <a:off x="2181018" y="1351305"/>
            <a:ext cx="1725508" cy="2499140"/>
          </a:xfrm>
          <a:prstGeom prst="rect">
            <a:avLst/>
          </a:prstGeom>
          <a:solidFill>
            <a:srgbClr val="FFFFFF">
              <a:shade val="85000"/>
            </a:srgbClr>
          </a:solidFill>
          <a:ln w="38100" cap="sq">
            <a:solidFill>
              <a:schemeClr val="accent6">
                <a:lumMod val="60000"/>
                <a:lumOff val="40000"/>
              </a:schemeClr>
            </a:solidFill>
            <a:miter lim="800000"/>
          </a:ln>
          <a:effectLst>
            <a:outerShdw blurRad="55000" dist="18000" dir="5400000" algn="tl" rotWithShape="0">
              <a:srgbClr val="000000">
                <a:alpha val="40000"/>
              </a:srgbClr>
            </a:outerShdw>
          </a:effectLst>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rcRect l="20041"/>
          <a:stretch>
            <a:fillRect/>
          </a:stretch>
        </p:blipFill>
        <p:spPr>
          <a:xfrm>
            <a:off x="4487153" y="4318181"/>
            <a:ext cx="2554689" cy="1806171"/>
          </a:xfrm>
          <a:prstGeom prst="rect">
            <a:avLst/>
          </a:prstGeom>
          <a:solidFill>
            <a:srgbClr val="FFFFFF">
              <a:shade val="85000"/>
            </a:srgbClr>
          </a:solidFill>
          <a:ln w="38100" cap="sq">
            <a:solidFill>
              <a:schemeClr val="accent6">
                <a:lumMod val="60000"/>
                <a:lumOff val="40000"/>
              </a:schemeClr>
            </a:solidFill>
            <a:miter lim="800000"/>
          </a:ln>
          <a:effectLst>
            <a:outerShdw blurRad="55000" dist="18000" dir="5400000" algn="tl" rotWithShape="0">
              <a:srgbClr val="000000">
                <a:alpha val="40000"/>
              </a:srgbClr>
            </a:outerShdw>
          </a:effectLst>
        </p:spPr>
      </p:pic>
      <p:sp>
        <p:nvSpPr>
          <p:cNvPr id="4" name="TextBox 3"/>
          <p:cNvSpPr txBox="1"/>
          <p:nvPr/>
        </p:nvSpPr>
        <p:spPr>
          <a:xfrm>
            <a:off x="1" y="6249862"/>
            <a:ext cx="9143999" cy="646331"/>
          </a:xfrm>
          <a:prstGeom prst="rect">
            <a:avLst/>
          </a:prstGeom>
          <a:noFill/>
        </p:spPr>
        <p:txBody>
          <a:bodyPr wrap="square" rtlCol="0">
            <a:spAutoFit/>
          </a:bodyPr>
          <a:lstStyle/>
          <a:p>
            <a:r>
              <a:rPr lang="en-US" sz="3600" b="1" dirty="0" smtClean="0">
                <a:solidFill>
                  <a:srgbClr val="FFFF99"/>
                </a:solidFill>
              </a:rPr>
              <a:t>One life saved among thousands</a:t>
            </a:r>
            <a:endParaRPr lang="en-US" sz="3600" b="1" dirty="0">
              <a:solidFill>
                <a:srgbClr val="FFFF99"/>
              </a:solidFill>
            </a:endParaRPr>
          </a:p>
        </p:txBody>
      </p:sp>
      <p:sp>
        <p:nvSpPr>
          <p:cNvPr id="17" name="TextBox 16"/>
          <p:cNvSpPr txBox="1"/>
          <p:nvPr/>
        </p:nvSpPr>
        <p:spPr>
          <a:xfrm>
            <a:off x="242799" y="940094"/>
            <a:ext cx="1670891" cy="369332"/>
          </a:xfrm>
          <a:prstGeom prst="rect">
            <a:avLst/>
          </a:prstGeom>
          <a:noFill/>
        </p:spPr>
        <p:txBody>
          <a:bodyPr wrap="square" rtlCol="0">
            <a:spAutoFit/>
          </a:bodyPr>
          <a:lstStyle/>
          <a:p>
            <a:r>
              <a:rPr lang="en-US" b="1" dirty="0" smtClean="0">
                <a:solidFill>
                  <a:schemeClr val="accent6">
                    <a:lumMod val="60000"/>
                    <a:lumOff val="40000"/>
                  </a:schemeClr>
                </a:solidFill>
                <a:effectLst/>
              </a:rPr>
              <a:t>11 months</a:t>
            </a:r>
            <a:endParaRPr lang="en-US" b="1" dirty="0">
              <a:solidFill>
                <a:schemeClr val="accent6">
                  <a:lumMod val="60000"/>
                  <a:lumOff val="40000"/>
                </a:schemeClr>
              </a:solidFill>
              <a:effectLst/>
            </a:endParaRPr>
          </a:p>
        </p:txBody>
      </p:sp>
      <p:sp>
        <p:nvSpPr>
          <p:cNvPr id="18" name="TextBox 17"/>
          <p:cNvSpPr txBox="1"/>
          <p:nvPr/>
        </p:nvSpPr>
        <p:spPr>
          <a:xfrm>
            <a:off x="2235635" y="940094"/>
            <a:ext cx="1670891" cy="369332"/>
          </a:xfrm>
          <a:prstGeom prst="rect">
            <a:avLst/>
          </a:prstGeom>
          <a:noFill/>
        </p:spPr>
        <p:txBody>
          <a:bodyPr wrap="square" rtlCol="0">
            <a:spAutoFit/>
          </a:bodyPr>
          <a:lstStyle/>
          <a:p>
            <a:r>
              <a:rPr lang="en-US" b="1" dirty="0" smtClean="0">
                <a:solidFill>
                  <a:schemeClr val="accent6">
                    <a:lumMod val="60000"/>
                    <a:lumOff val="40000"/>
                  </a:schemeClr>
                </a:solidFill>
                <a:effectLst/>
              </a:rPr>
              <a:t>1 year</a:t>
            </a:r>
            <a:endParaRPr lang="en-US" b="1" dirty="0">
              <a:solidFill>
                <a:schemeClr val="accent6">
                  <a:lumMod val="60000"/>
                  <a:lumOff val="40000"/>
                </a:schemeClr>
              </a:solidFill>
              <a:effectLst/>
            </a:endParaRPr>
          </a:p>
        </p:txBody>
      </p:sp>
      <p:sp>
        <p:nvSpPr>
          <p:cNvPr id="20" name="TextBox 19"/>
          <p:cNvSpPr txBox="1"/>
          <p:nvPr/>
        </p:nvSpPr>
        <p:spPr>
          <a:xfrm>
            <a:off x="4596505" y="940094"/>
            <a:ext cx="1670891" cy="369332"/>
          </a:xfrm>
          <a:prstGeom prst="rect">
            <a:avLst/>
          </a:prstGeom>
          <a:noFill/>
        </p:spPr>
        <p:txBody>
          <a:bodyPr wrap="square" rtlCol="0">
            <a:spAutoFit/>
          </a:bodyPr>
          <a:lstStyle/>
          <a:p>
            <a:r>
              <a:rPr lang="en-US" b="1" dirty="0" smtClean="0">
                <a:solidFill>
                  <a:schemeClr val="accent6">
                    <a:lumMod val="60000"/>
                    <a:lumOff val="40000"/>
                  </a:schemeClr>
                </a:solidFill>
                <a:effectLst/>
              </a:rPr>
              <a:t>4 years</a:t>
            </a:r>
            <a:endParaRPr lang="en-US" b="1" dirty="0">
              <a:solidFill>
                <a:schemeClr val="accent6">
                  <a:lumMod val="60000"/>
                  <a:lumOff val="40000"/>
                </a:schemeClr>
              </a:solidFill>
              <a:effectLst/>
            </a:endParaRPr>
          </a:p>
        </p:txBody>
      </p:sp>
      <p:sp>
        <p:nvSpPr>
          <p:cNvPr id="33" name="TextBox 32"/>
          <p:cNvSpPr txBox="1"/>
          <p:nvPr/>
        </p:nvSpPr>
        <p:spPr>
          <a:xfrm>
            <a:off x="6973075" y="957256"/>
            <a:ext cx="1628394" cy="369332"/>
          </a:xfrm>
          <a:prstGeom prst="rect">
            <a:avLst/>
          </a:prstGeom>
          <a:noFill/>
        </p:spPr>
        <p:txBody>
          <a:bodyPr wrap="square" rtlCol="0">
            <a:spAutoFit/>
          </a:bodyPr>
          <a:lstStyle/>
          <a:p>
            <a:r>
              <a:rPr lang="en-US" b="1" dirty="0" smtClean="0">
                <a:solidFill>
                  <a:schemeClr val="accent6">
                    <a:lumMod val="60000"/>
                    <a:lumOff val="40000"/>
                  </a:schemeClr>
                </a:solidFill>
                <a:effectLst/>
              </a:rPr>
              <a:t>26 years</a:t>
            </a:r>
            <a:endParaRPr lang="en-US" b="1" dirty="0">
              <a:solidFill>
                <a:schemeClr val="accent6">
                  <a:lumMod val="60000"/>
                  <a:lumOff val="40000"/>
                </a:schemeClr>
              </a:solidFill>
              <a:effectLst/>
            </a:endParaRPr>
          </a:p>
        </p:txBody>
      </p:sp>
      <p:sp>
        <p:nvSpPr>
          <p:cNvPr id="34" name="TextBox 33"/>
          <p:cNvSpPr txBox="1"/>
          <p:nvPr/>
        </p:nvSpPr>
        <p:spPr>
          <a:xfrm>
            <a:off x="1839665" y="3911945"/>
            <a:ext cx="1628394" cy="369332"/>
          </a:xfrm>
          <a:prstGeom prst="rect">
            <a:avLst/>
          </a:prstGeom>
          <a:noFill/>
        </p:spPr>
        <p:txBody>
          <a:bodyPr wrap="square" rtlCol="0">
            <a:spAutoFit/>
          </a:bodyPr>
          <a:lstStyle/>
          <a:p>
            <a:r>
              <a:rPr lang="en-US" b="1" dirty="0" smtClean="0">
                <a:solidFill>
                  <a:schemeClr val="accent6">
                    <a:lumMod val="60000"/>
                    <a:lumOff val="40000"/>
                  </a:schemeClr>
                </a:solidFill>
                <a:effectLst/>
              </a:rPr>
              <a:t>28 years</a:t>
            </a:r>
            <a:endParaRPr lang="en-US" b="1" dirty="0">
              <a:solidFill>
                <a:schemeClr val="accent6">
                  <a:lumMod val="60000"/>
                  <a:lumOff val="40000"/>
                </a:schemeClr>
              </a:solidFill>
              <a:effectLst/>
            </a:endParaRPr>
          </a:p>
        </p:txBody>
      </p:sp>
      <p:sp>
        <p:nvSpPr>
          <p:cNvPr id="35" name="TextBox 34"/>
          <p:cNvSpPr txBox="1"/>
          <p:nvPr/>
        </p:nvSpPr>
        <p:spPr>
          <a:xfrm>
            <a:off x="4950301" y="3911945"/>
            <a:ext cx="1628394" cy="369332"/>
          </a:xfrm>
          <a:prstGeom prst="rect">
            <a:avLst/>
          </a:prstGeom>
          <a:noFill/>
        </p:spPr>
        <p:txBody>
          <a:bodyPr wrap="square" rtlCol="0">
            <a:spAutoFit/>
          </a:bodyPr>
          <a:lstStyle/>
          <a:p>
            <a:r>
              <a:rPr lang="en-US" b="1" dirty="0" smtClean="0">
                <a:solidFill>
                  <a:schemeClr val="accent6">
                    <a:lumMod val="60000"/>
                    <a:lumOff val="40000"/>
                  </a:schemeClr>
                </a:solidFill>
                <a:effectLst/>
              </a:rPr>
              <a:t>30 years</a:t>
            </a:r>
            <a:endParaRPr lang="en-US" b="1" dirty="0">
              <a:solidFill>
                <a:schemeClr val="accent6">
                  <a:lumMod val="60000"/>
                  <a:lumOff val="40000"/>
                </a:schemeClr>
              </a:solidFill>
              <a:effectLst/>
            </a:endParaRPr>
          </a:p>
        </p:txBody>
      </p:sp>
      <p:pic>
        <p:nvPicPr>
          <p:cNvPr id="28" name="Picture 27"/>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42799" y="1337003"/>
            <a:ext cx="1641435" cy="2499657"/>
          </a:xfrm>
          <a:prstGeom prst="rect">
            <a:avLst/>
          </a:prstGeom>
          <a:solidFill>
            <a:srgbClr val="FFFFFF">
              <a:shade val="85000"/>
            </a:srgbClr>
          </a:solidFill>
          <a:ln w="38100" cap="sq">
            <a:solidFill>
              <a:schemeClr val="accent6">
                <a:lumMod val="60000"/>
                <a:lumOff val="40000"/>
              </a:schemeClr>
            </a:solidFill>
            <a:miter lim="800000"/>
          </a:ln>
          <a:effectLst>
            <a:outerShdw blurRad="55000" dist="18000" dir="5400000" algn="tl" rotWithShape="0">
              <a:srgbClr val="000000">
                <a:alpha val="40000"/>
              </a:srgbClr>
            </a:outerShdw>
          </a:effectLst>
        </p:spPr>
      </p:pic>
      <p:pic>
        <p:nvPicPr>
          <p:cNvPr id="29" name="Picture 8" descr="lily surfing 2011.JPG"/>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4700"/>
                    </a14:imgEffect>
                    <a14:imgEffect>
                      <a14:saturation sat="200000"/>
                    </a14:imgEffect>
                  </a14:imgLayer>
                </a14:imgProps>
              </a:ext>
            </a:extLst>
          </a:blip>
          <a:srcRect l="10326" t="20039" r="25507" b="14934"/>
          <a:stretch>
            <a:fillRect/>
          </a:stretch>
        </p:blipFill>
        <p:spPr bwMode="auto">
          <a:xfrm>
            <a:off x="1455815" y="4330972"/>
            <a:ext cx="2396093" cy="1806171"/>
          </a:xfrm>
          <a:prstGeom prst="rect">
            <a:avLst/>
          </a:prstGeom>
          <a:solidFill>
            <a:srgbClr val="FFFFFF">
              <a:shade val="85000"/>
            </a:srgbClr>
          </a:solidFill>
          <a:ln w="38100" cap="sq">
            <a:solidFill>
              <a:schemeClr val="accent6">
                <a:lumMod val="60000"/>
                <a:lumOff val="40000"/>
              </a:schemeClr>
            </a:solidFill>
            <a:miter lim="800000"/>
          </a:ln>
          <a:effectLst>
            <a:outerShdw blurRad="55000" dist="18000" dir="5400000" algn="tl" rotWithShape="0">
              <a:srgbClr val="000000">
                <a:alpha val="40000"/>
              </a:srgbClr>
            </a:outerShdw>
          </a:effectLst>
        </p:spPr>
      </p:pic>
      <p:sp>
        <p:nvSpPr>
          <p:cNvPr id="24" name="Rectangle 23"/>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2" name="TextBox 31"/>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7375" y="1348595"/>
            <a:ext cx="1712835" cy="2456485"/>
          </a:xfrm>
          <a:prstGeom prst="rect">
            <a:avLst/>
          </a:prstGeom>
          <a:ln w="38100">
            <a:solidFill>
              <a:schemeClr val="accent6">
                <a:lumMod val="60000"/>
                <a:lumOff val="40000"/>
              </a:schemeClr>
            </a:solidFill>
          </a:ln>
        </p:spPr>
      </p:pic>
      <p:pic>
        <p:nvPicPr>
          <p:cNvPr id="19" name="Picture 18" descr="Geffen UCLA Medicine"/>
          <p:cNvPicPr>
            <a:picLocks noChangeAspect="1" noChangeArrowheads="1"/>
          </p:cNvPicPr>
          <p:nvPr/>
        </p:nvPicPr>
        <p:blipFill>
          <a:blip r:embed="rId12"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2520457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96259"/>
                                        </p:tgtEl>
                                      </p:cBhvr>
                                    </p:animEffect>
                                    <p:set>
                                      <p:cBhvr>
                                        <p:cTn id="7" dur="1" fill="hold">
                                          <p:stCondLst>
                                            <p:cond delay="999"/>
                                          </p:stCondLst>
                                        </p:cTn>
                                        <p:tgtEl>
                                          <p:spTgt spid="9625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childTnLst>
                                </p:cTn>
                              </p:par>
                              <p:par>
                                <p:cTn id="14" presetID="10" presetClass="exit" presetSubtype="0" fill="hold" grpId="0" nodeType="withEffect">
                                  <p:stCondLst>
                                    <p:cond delay="0"/>
                                  </p:stCondLst>
                                  <p:childTnLst>
                                    <p:animEffect transition="out" filter="fade">
                                      <p:cBhvr>
                                        <p:cTn id="15" dur="1000"/>
                                        <p:tgtEl>
                                          <p:spTgt spid="17"/>
                                        </p:tgtEl>
                                      </p:cBhvr>
                                    </p:animEffect>
                                    <p:set>
                                      <p:cBhvr>
                                        <p:cTn id="16" dur="1" fill="hold">
                                          <p:stCondLst>
                                            <p:cond delay="999"/>
                                          </p:stCondLst>
                                        </p:cTn>
                                        <p:tgtEl>
                                          <p:spTgt spid="1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20"/>
                                        </p:tgtEl>
                                      </p:cBhvr>
                                    </p:animEffect>
                                    <p:set>
                                      <p:cBhvr>
                                        <p:cTn id="22" dur="1" fill="hold">
                                          <p:stCondLst>
                                            <p:cond delay="999"/>
                                          </p:stCondLst>
                                        </p:cTn>
                                        <p:tgtEl>
                                          <p:spTgt spid="20"/>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childTnLst>
                                </p:cTn>
                              </p:par>
                              <p:par>
                                <p:cTn id="32" presetID="10" presetClass="exit" presetSubtype="0" fill="hold" nodeType="withEffect">
                                  <p:stCondLst>
                                    <p:cond delay="0"/>
                                  </p:stCondLst>
                                  <p:childTnLst>
                                    <p:animEffect transition="out" filter="fade">
                                      <p:cBhvr>
                                        <p:cTn id="33" dur="1000"/>
                                        <p:tgtEl>
                                          <p:spTgt spid="28"/>
                                        </p:tgtEl>
                                      </p:cBhvr>
                                    </p:animEffect>
                                    <p:set>
                                      <p:cBhvr>
                                        <p:cTn id="34" dur="1" fill="hold">
                                          <p:stCondLst>
                                            <p:cond delay="999"/>
                                          </p:stCondLst>
                                        </p:cTn>
                                        <p:tgtEl>
                                          <p:spTgt spid="28"/>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33" grpId="0"/>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9" descr="9"/>
          <p:cNvPicPr>
            <a:picLocks noChangeAspect="1" noChangeArrowheads="1"/>
          </p:cNvPicPr>
          <p:nvPr/>
        </p:nvPicPr>
        <p:blipFill>
          <a:blip r:embed="rId3" cstate="print">
            <a:lum bright="-8000" contrast="20000"/>
          </a:blip>
          <a:srcRect l="9726" t="4756" r="17796" b="1466"/>
          <a:stretch>
            <a:fillRect/>
          </a:stretch>
        </p:blipFill>
        <p:spPr bwMode="auto">
          <a:xfrm>
            <a:off x="6985908" y="2302328"/>
            <a:ext cx="2132013" cy="4242025"/>
          </a:xfrm>
          <a:prstGeom prst="rect">
            <a:avLst/>
          </a:prstGeom>
          <a:noFill/>
          <a:ln w="28575">
            <a:solidFill>
              <a:schemeClr val="accent6">
                <a:lumMod val="60000"/>
                <a:lumOff val="40000"/>
              </a:schemeClr>
            </a:solidFill>
            <a:miter lim="800000"/>
            <a:headEnd/>
            <a:tailEnd/>
          </a:ln>
        </p:spPr>
      </p:pic>
      <p:sp>
        <p:nvSpPr>
          <p:cNvPr id="16387" name="Rectangle 3"/>
          <p:cNvSpPr>
            <a:spLocks noChangeArrowheads="1"/>
          </p:cNvSpPr>
          <p:nvPr/>
        </p:nvSpPr>
        <p:spPr bwMode="auto">
          <a:xfrm>
            <a:off x="0" y="2286000"/>
            <a:ext cx="7162800" cy="4267200"/>
          </a:xfrm>
          <a:prstGeom prst="rect">
            <a:avLst/>
          </a:prstGeom>
          <a:solidFill>
            <a:srgbClr val="FFFFFF"/>
          </a:solidFill>
          <a:ln w="38100">
            <a:solidFill>
              <a:schemeClr val="accent6">
                <a:lumMod val="60000"/>
                <a:lumOff val="40000"/>
              </a:schemeClr>
            </a:solidFill>
            <a:miter lim="800000"/>
            <a:headEnd/>
            <a:tailEnd/>
          </a:ln>
          <a:effectLst/>
        </p:spPr>
        <p:txBody>
          <a:bodyPr wrap="none" anchor="ctr"/>
          <a:lstStyle/>
          <a:p>
            <a:pPr>
              <a:defRPr/>
            </a:pPr>
            <a:endParaRPr lang="en-US" dirty="0"/>
          </a:p>
        </p:txBody>
      </p:sp>
      <p:sp>
        <p:nvSpPr>
          <p:cNvPr id="16388" name="Text Box 8"/>
          <p:cNvSpPr txBox="1">
            <a:spLocks noChangeArrowheads="1"/>
          </p:cNvSpPr>
          <p:nvPr/>
        </p:nvSpPr>
        <p:spPr bwMode="auto">
          <a:xfrm>
            <a:off x="0" y="1668463"/>
            <a:ext cx="9144000" cy="519112"/>
          </a:xfrm>
          <a:prstGeom prst="rect">
            <a:avLst/>
          </a:prstGeom>
          <a:noFill/>
          <a:ln w="9525">
            <a:noFill/>
            <a:miter lim="800000"/>
            <a:headEnd/>
            <a:tailEnd/>
          </a:ln>
        </p:spPr>
        <p:txBody>
          <a:bodyPr>
            <a:spAutoFit/>
          </a:bodyPr>
          <a:lstStyle/>
          <a:p>
            <a:pPr>
              <a:spcBef>
                <a:spcPct val="50000"/>
              </a:spcBef>
              <a:defRPr/>
            </a:pPr>
            <a:r>
              <a:rPr lang="en-US" sz="2800" b="1" dirty="0">
                <a:effectLst>
                  <a:outerShdw blurRad="38100" dist="38100" dir="2700000" algn="tl">
                    <a:srgbClr val="000000"/>
                  </a:outerShdw>
                </a:effectLst>
              </a:rPr>
              <a:t>World’s first 3 attempts at liver transplantation 1963</a:t>
            </a:r>
          </a:p>
        </p:txBody>
      </p:sp>
      <p:sp>
        <p:nvSpPr>
          <p:cNvPr id="16393" name="Text Box 9"/>
          <p:cNvSpPr txBox="1">
            <a:spLocks noChangeArrowheads="1"/>
          </p:cNvSpPr>
          <p:nvPr/>
        </p:nvSpPr>
        <p:spPr bwMode="auto">
          <a:xfrm>
            <a:off x="76200" y="4802188"/>
            <a:ext cx="7010400" cy="1522412"/>
          </a:xfrm>
          <a:prstGeom prst="rect">
            <a:avLst/>
          </a:prstGeom>
          <a:noFill/>
          <a:ln w="9525">
            <a:noFill/>
            <a:miter lim="800000"/>
            <a:headEnd/>
            <a:tailEnd/>
          </a:ln>
          <a:effectLst/>
        </p:spPr>
        <p:txBody>
          <a:bodyPr>
            <a:spAutoFit/>
          </a:bodyPr>
          <a:lstStyle/>
          <a:p>
            <a:pPr>
              <a:defRPr/>
            </a:pPr>
            <a:r>
              <a:rPr lang="en-US" sz="1900" dirty="0">
                <a:solidFill>
                  <a:schemeClr val="bg2"/>
                </a:solidFill>
                <a:latin typeface="High Tower Text" pitchFamily="18" charset="0"/>
              </a:rPr>
              <a:t>HOMOTRANSPLANTATION OF THE LIVER IN HUMANS</a:t>
            </a:r>
          </a:p>
          <a:p>
            <a:pPr>
              <a:defRPr/>
            </a:pPr>
            <a:endParaRPr lang="en-US" sz="2200" dirty="0">
              <a:solidFill>
                <a:schemeClr val="bg2"/>
              </a:solidFill>
              <a:latin typeface="High Tower Text" pitchFamily="18" charset="0"/>
            </a:endParaRPr>
          </a:p>
          <a:p>
            <a:pPr>
              <a:defRPr/>
            </a:pPr>
            <a:r>
              <a:rPr lang="en-US" sz="1400" dirty="0">
                <a:solidFill>
                  <a:schemeClr val="bg2"/>
                </a:solidFill>
                <a:latin typeface="Adobe Garamond Pro" pitchFamily="18" charset="0"/>
              </a:rPr>
              <a:t>T. E. STARZL, M.D., F.A.C.S., T. L. MARCHIORO, M.D., K. N. VON KAULLA, M. D.,</a:t>
            </a:r>
          </a:p>
          <a:p>
            <a:pPr>
              <a:defRPr/>
            </a:pPr>
            <a:endParaRPr lang="en-US" sz="600" dirty="0">
              <a:solidFill>
                <a:schemeClr val="bg2"/>
              </a:solidFill>
              <a:latin typeface="Adobe Garamond Pro" pitchFamily="18" charset="0"/>
            </a:endParaRPr>
          </a:p>
          <a:p>
            <a:pPr>
              <a:defRPr/>
            </a:pPr>
            <a:r>
              <a:rPr lang="en-US" sz="1400" dirty="0">
                <a:solidFill>
                  <a:schemeClr val="bg2"/>
                </a:solidFill>
                <a:latin typeface="Adobe Garamond Pro" pitchFamily="18" charset="0"/>
              </a:rPr>
              <a:t>G. HERMANN, M.D., R. S. BRITTAIN, M.D., and W. R. WADDELL, M.D., F.A.C.S.,</a:t>
            </a:r>
          </a:p>
          <a:p>
            <a:pPr>
              <a:defRPr/>
            </a:pPr>
            <a:endParaRPr lang="en-US" sz="700" dirty="0">
              <a:solidFill>
                <a:schemeClr val="bg2"/>
              </a:solidFill>
              <a:latin typeface="Adobe Garamond Pro" pitchFamily="18" charset="0"/>
            </a:endParaRPr>
          </a:p>
          <a:p>
            <a:pPr>
              <a:defRPr/>
            </a:pPr>
            <a:r>
              <a:rPr lang="en-US" sz="1200" dirty="0">
                <a:solidFill>
                  <a:schemeClr val="bg2"/>
                </a:solidFill>
                <a:latin typeface="Adobe Garamond Pro" pitchFamily="18" charset="0"/>
              </a:rPr>
              <a:t>Denver, Colorado</a:t>
            </a:r>
          </a:p>
        </p:txBody>
      </p:sp>
      <p:sp>
        <p:nvSpPr>
          <p:cNvPr id="23558" name="Text Box 10"/>
          <p:cNvSpPr txBox="1">
            <a:spLocks noChangeArrowheads="1"/>
          </p:cNvSpPr>
          <p:nvPr/>
        </p:nvSpPr>
        <p:spPr bwMode="auto">
          <a:xfrm>
            <a:off x="0" y="2362200"/>
            <a:ext cx="5006975" cy="1485900"/>
          </a:xfrm>
          <a:prstGeom prst="rect">
            <a:avLst/>
          </a:prstGeom>
          <a:noFill/>
          <a:ln w="9525">
            <a:noFill/>
            <a:miter lim="800000"/>
            <a:headEnd/>
            <a:tailEnd/>
          </a:ln>
        </p:spPr>
        <p:txBody>
          <a:bodyPr>
            <a:spAutoFit/>
          </a:bodyPr>
          <a:lstStyle/>
          <a:p>
            <a:pPr>
              <a:spcAft>
                <a:spcPct val="15000"/>
              </a:spcAft>
              <a:tabLst>
                <a:tab pos="4686300" algn="r"/>
              </a:tabLst>
            </a:pPr>
            <a:r>
              <a:rPr lang="en-US" sz="3600" dirty="0">
                <a:solidFill>
                  <a:schemeClr val="bg2"/>
                </a:solidFill>
                <a:effectLst/>
                <a:latin typeface="Garamond Premr Pro" pitchFamily="18" charset="0"/>
              </a:rPr>
              <a:t>	</a:t>
            </a:r>
            <a:r>
              <a:rPr lang="en-US" sz="4400" dirty="0">
                <a:solidFill>
                  <a:schemeClr val="bg2"/>
                </a:solidFill>
                <a:effectLst/>
                <a:latin typeface="Garamond Premr Pro" pitchFamily="18" charset="0"/>
              </a:rPr>
              <a:t>SURGERY</a:t>
            </a:r>
          </a:p>
          <a:p>
            <a:pPr>
              <a:spcAft>
                <a:spcPct val="15000"/>
              </a:spcAft>
              <a:tabLst>
                <a:tab pos="4686300" algn="r"/>
              </a:tabLst>
            </a:pPr>
            <a:r>
              <a:rPr lang="en-US" sz="4000" i="1" dirty="0">
                <a:solidFill>
                  <a:schemeClr val="bg2"/>
                </a:solidFill>
                <a:effectLst/>
                <a:latin typeface="Garamond" pitchFamily="18" charset="0"/>
              </a:rPr>
              <a:t>  Gynecology  &amp;  Obstetrics</a:t>
            </a:r>
          </a:p>
        </p:txBody>
      </p:sp>
      <p:sp>
        <p:nvSpPr>
          <p:cNvPr id="16395" name="Text Box 11"/>
          <p:cNvSpPr txBox="1">
            <a:spLocks noChangeArrowheads="1"/>
          </p:cNvSpPr>
          <p:nvPr/>
        </p:nvSpPr>
        <p:spPr bwMode="auto">
          <a:xfrm>
            <a:off x="5726113" y="2578100"/>
            <a:ext cx="1428750" cy="784225"/>
          </a:xfrm>
          <a:prstGeom prst="rect">
            <a:avLst/>
          </a:prstGeom>
          <a:noFill/>
          <a:ln w="9525">
            <a:noFill/>
            <a:miter lim="800000"/>
            <a:headEnd/>
            <a:tailEnd/>
          </a:ln>
          <a:effectLst/>
        </p:spPr>
        <p:txBody>
          <a:bodyPr>
            <a:spAutoFit/>
          </a:bodyPr>
          <a:lstStyle/>
          <a:p>
            <a:pPr algn="l">
              <a:defRPr/>
            </a:pPr>
            <a:r>
              <a:rPr lang="en-US" sz="900" i="1" dirty="0">
                <a:solidFill>
                  <a:schemeClr val="bg2"/>
                </a:solidFill>
                <a:latin typeface="Garamond Premr Pro" pitchFamily="18" charset="0"/>
              </a:rPr>
              <a:t>D E C E M B E R   1 9 6 3</a:t>
            </a:r>
          </a:p>
          <a:p>
            <a:pPr algn="l">
              <a:defRPr/>
            </a:pPr>
            <a:endParaRPr lang="en-US" sz="900" i="1" dirty="0">
              <a:solidFill>
                <a:schemeClr val="bg2"/>
              </a:solidFill>
              <a:latin typeface="Garamond Premr Pro" pitchFamily="18" charset="0"/>
            </a:endParaRPr>
          </a:p>
          <a:p>
            <a:pPr algn="l">
              <a:defRPr/>
            </a:pPr>
            <a:r>
              <a:rPr lang="en-US" sz="900" dirty="0">
                <a:solidFill>
                  <a:schemeClr val="bg2"/>
                </a:solidFill>
                <a:latin typeface="Garamond Premr Pro" pitchFamily="18" charset="0"/>
              </a:rPr>
              <a:t>V O L U M E   1 1 7</a:t>
            </a:r>
          </a:p>
          <a:p>
            <a:pPr algn="l">
              <a:defRPr/>
            </a:pPr>
            <a:endParaRPr lang="en-US" sz="900" dirty="0">
              <a:solidFill>
                <a:schemeClr val="bg2"/>
              </a:solidFill>
              <a:latin typeface="Garamond Premr Pro" pitchFamily="18" charset="0"/>
            </a:endParaRPr>
          </a:p>
          <a:p>
            <a:pPr algn="l">
              <a:defRPr/>
            </a:pPr>
            <a:r>
              <a:rPr lang="en-US" sz="900" dirty="0">
                <a:solidFill>
                  <a:schemeClr val="bg2"/>
                </a:solidFill>
                <a:latin typeface="Garamond Premr Pro" pitchFamily="18" charset="0"/>
              </a:rPr>
              <a:t>N U M B E R   6</a:t>
            </a:r>
          </a:p>
        </p:txBody>
      </p:sp>
      <p:sp>
        <p:nvSpPr>
          <p:cNvPr id="16396" name="Line 12"/>
          <p:cNvSpPr>
            <a:spLocks noChangeShapeType="1"/>
          </p:cNvSpPr>
          <p:nvPr/>
        </p:nvSpPr>
        <p:spPr bwMode="auto">
          <a:xfrm>
            <a:off x="50800" y="4140200"/>
            <a:ext cx="7086600" cy="0"/>
          </a:xfrm>
          <a:prstGeom prst="line">
            <a:avLst/>
          </a:prstGeom>
          <a:noFill/>
          <a:ln w="28575">
            <a:solidFill>
              <a:srgbClr val="292929"/>
            </a:solidFill>
            <a:round/>
            <a:headEnd/>
            <a:tailEnd/>
          </a:ln>
          <a:effectLst/>
        </p:spPr>
        <p:txBody>
          <a:bodyPr/>
          <a:lstStyle/>
          <a:p>
            <a:pPr>
              <a:defRPr/>
            </a:pPr>
            <a:endParaRPr lang="en-US" dirty="0"/>
          </a:p>
        </p:txBody>
      </p:sp>
      <p:sp>
        <p:nvSpPr>
          <p:cNvPr id="16399" name="Text Box 15"/>
          <p:cNvSpPr txBox="1">
            <a:spLocks noChangeArrowheads="1"/>
          </p:cNvSpPr>
          <p:nvPr/>
        </p:nvSpPr>
        <p:spPr bwMode="auto">
          <a:xfrm>
            <a:off x="0" y="982663"/>
            <a:ext cx="9144000" cy="707886"/>
          </a:xfrm>
          <a:prstGeom prst="rect">
            <a:avLst/>
          </a:prstGeom>
          <a:noFill/>
          <a:ln w="9525">
            <a:noFill/>
            <a:miter lim="800000"/>
            <a:headEnd/>
            <a:tailEnd/>
          </a:ln>
          <a:effectLst/>
        </p:spPr>
        <p:txBody>
          <a:bodyPr>
            <a:spAutoFit/>
          </a:bodyPr>
          <a:lstStyle/>
          <a:p>
            <a:pPr>
              <a:spcBef>
                <a:spcPct val="50000"/>
              </a:spcBef>
              <a:defRPr/>
            </a:pPr>
            <a:r>
              <a:rPr lang="en-US" sz="4000" b="1" dirty="0">
                <a:solidFill>
                  <a:srgbClr val="FFFF99"/>
                </a:solidFill>
                <a:effectLst>
                  <a:outerShdw blurRad="38100" dist="38100" dir="2700000" algn="tl">
                    <a:srgbClr val="000000"/>
                  </a:outerShdw>
                </a:effectLst>
              </a:rPr>
              <a:t>Thomas E. </a:t>
            </a:r>
            <a:r>
              <a:rPr lang="en-US" sz="3600" b="1" dirty="0">
                <a:solidFill>
                  <a:srgbClr val="FFFF99"/>
                </a:solidFill>
                <a:effectLst>
                  <a:outerShdw blurRad="38100" dist="38100" dir="2700000" algn="tl">
                    <a:srgbClr val="000000"/>
                  </a:outerShdw>
                </a:effectLst>
              </a:rPr>
              <a:t>Starzl</a:t>
            </a:r>
          </a:p>
        </p:txBody>
      </p:sp>
      <p:sp>
        <p:nvSpPr>
          <p:cNvPr id="23" name="Line 56"/>
          <p:cNvSpPr>
            <a:spLocks noChangeShapeType="1"/>
          </p:cNvSpPr>
          <p:nvPr/>
        </p:nvSpPr>
        <p:spPr bwMode="auto">
          <a:xfrm>
            <a:off x="42636" y="2378072"/>
            <a:ext cx="7086600" cy="0"/>
          </a:xfrm>
          <a:prstGeom prst="line">
            <a:avLst/>
          </a:prstGeom>
          <a:noFill/>
          <a:ln w="38100">
            <a:solidFill>
              <a:srgbClr val="000080"/>
            </a:solidFill>
            <a:round/>
            <a:headEnd/>
            <a:tailEnd/>
          </a:ln>
          <a:effectLst/>
        </p:spPr>
        <p:txBody>
          <a:bodyPr wrap="none" anchor="ctr"/>
          <a:lstStyle/>
          <a:p>
            <a:pPr>
              <a:defRPr/>
            </a:pPr>
            <a:endParaRPr lang="en-US" dirty="0"/>
          </a:p>
        </p:txBody>
      </p:sp>
      <p:grpSp>
        <p:nvGrpSpPr>
          <p:cNvPr id="12" name="Group 11"/>
          <p:cNvGrpSpPr/>
          <p:nvPr/>
        </p:nvGrpSpPr>
        <p:grpSpPr>
          <a:xfrm>
            <a:off x="0" y="0"/>
            <a:ext cx="9144000" cy="890652"/>
            <a:chOff x="0" y="0"/>
            <a:chExt cx="9144000" cy="890652"/>
          </a:xfrm>
        </p:grpSpPr>
        <p:sp>
          <p:nvSpPr>
            <p:cNvPr id="13" name="Rectangle 12"/>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sp>
          <p:nvSpPr>
            <p:cNvPr id="15"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8" name="Line 56"/>
          <p:cNvSpPr>
            <a:spLocks noChangeShapeType="1"/>
          </p:cNvSpPr>
          <p:nvPr/>
        </p:nvSpPr>
        <p:spPr bwMode="auto">
          <a:xfrm>
            <a:off x="32657" y="6459538"/>
            <a:ext cx="7086600" cy="0"/>
          </a:xfrm>
          <a:prstGeom prst="line">
            <a:avLst/>
          </a:prstGeom>
          <a:noFill/>
          <a:ln w="38100">
            <a:solidFill>
              <a:srgbClr val="000080"/>
            </a:solidFill>
            <a:round/>
            <a:headEnd/>
            <a:tailEnd/>
          </a:ln>
          <a:effectLst/>
        </p:spPr>
        <p:txBody>
          <a:bodyPr wrap="none" anchor="ctr"/>
          <a:lstStyle/>
          <a:p>
            <a:pPr>
              <a:defRPr/>
            </a:pPr>
            <a:endParaRPr lang="en-US" dirty="0"/>
          </a:p>
        </p:txBody>
      </p:sp>
      <p:sp>
        <p:nvSpPr>
          <p:cNvPr id="19" name="TextBox 18"/>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7" name="Picture 16" descr="Geffen UCLA Medicine"/>
          <p:cNvPicPr>
            <a:picLocks noChangeAspect="1" noChangeArrowheads="1"/>
          </p:cNvPicPr>
          <p:nvPr/>
        </p:nvPicPr>
        <p:blipFill>
          <a:blip r:embed="rId4"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20" name="Picture 3" descr="split patient-1"/>
          <p:cNvPicPr>
            <a:picLocks noChangeAspect="1" noChangeArrowheads="1"/>
          </p:cNvPicPr>
          <p:nvPr/>
        </p:nvPicPr>
        <p:blipFill>
          <a:blip r:embed="rId3" cstate="print"/>
          <a:srcRect/>
          <a:stretch>
            <a:fillRect/>
          </a:stretch>
        </p:blipFill>
        <p:spPr bwMode="auto">
          <a:xfrm>
            <a:off x="6302374" y="2470054"/>
            <a:ext cx="2757487" cy="3502025"/>
          </a:xfrm>
          <a:prstGeom prst="rect">
            <a:avLst/>
          </a:prstGeom>
          <a:noFill/>
          <a:ln w="28575">
            <a:solidFill>
              <a:schemeClr val="accent6">
                <a:lumMod val="60000"/>
                <a:lumOff val="40000"/>
              </a:schemeClr>
            </a:solidFill>
            <a:miter lim="800000"/>
            <a:headEnd/>
            <a:tailEnd/>
          </a:ln>
        </p:spPr>
      </p:pic>
      <p:sp>
        <p:nvSpPr>
          <p:cNvPr id="9221" name="Rectangle 4"/>
          <p:cNvSpPr>
            <a:spLocks noChangeArrowheads="1"/>
          </p:cNvSpPr>
          <p:nvPr/>
        </p:nvSpPr>
        <p:spPr bwMode="auto">
          <a:xfrm>
            <a:off x="4114800" y="6350000"/>
            <a:ext cx="184150" cy="519113"/>
          </a:xfrm>
          <a:prstGeom prst="rect">
            <a:avLst/>
          </a:prstGeom>
          <a:noFill/>
          <a:ln w="9525">
            <a:noFill/>
            <a:miter lim="800000"/>
            <a:headEnd/>
            <a:tailEnd/>
          </a:ln>
        </p:spPr>
        <p:txBody>
          <a:bodyPr wrap="none">
            <a:spAutoFit/>
          </a:bodyPr>
          <a:lstStyle/>
          <a:p>
            <a:pPr algn="l" eaLnBrk="1" hangingPunct="1"/>
            <a:endParaRPr lang="en-US" sz="2800">
              <a:solidFill>
                <a:srgbClr val="FFFF00"/>
              </a:solidFill>
              <a:effectLst/>
            </a:endParaRPr>
          </a:p>
        </p:txBody>
      </p:sp>
      <p:sp>
        <p:nvSpPr>
          <p:cNvPr id="1577989" name="Rectangle 5"/>
          <p:cNvSpPr>
            <a:spLocks noChangeArrowheads="1"/>
          </p:cNvSpPr>
          <p:nvPr/>
        </p:nvSpPr>
        <p:spPr bwMode="auto">
          <a:xfrm>
            <a:off x="0" y="1128713"/>
            <a:ext cx="7992094" cy="677108"/>
          </a:xfrm>
          <a:prstGeom prst="rect">
            <a:avLst/>
          </a:prstGeom>
          <a:noFill/>
          <a:ln w="9525">
            <a:noFill/>
            <a:miter lim="800000"/>
            <a:headEnd/>
            <a:tailEnd/>
          </a:ln>
          <a:effectLst/>
        </p:spPr>
        <p:txBody>
          <a:bodyPr wrap="square">
            <a:spAutoFit/>
          </a:bodyPr>
          <a:lstStyle/>
          <a:p>
            <a:pPr eaLnBrk="1" hangingPunct="1">
              <a:defRPr/>
            </a:pPr>
            <a:r>
              <a:rPr lang="en-US" sz="3800" b="1" dirty="0">
                <a:solidFill>
                  <a:srgbClr val="FFFF99"/>
                </a:solidFill>
                <a:effectLst>
                  <a:outerShdw blurRad="38100" dist="38100" dir="2700000" algn="tl">
                    <a:srgbClr val="000000"/>
                  </a:outerShdw>
                </a:effectLst>
              </a:rPr>
              <a:t>In Situ Splitting of Liver</a:t>
            </a:r>
          </a:p>
        </p:txBody>
      </p:sp>
      <p:pic>
        <p:nvPicPr>
          <p:cNvPr id="9223" name="Picture 6"/>
          <p:cNvPicPr>
            <a:picLocks noChangeAspect="1" noChangeArrowheads="1"/>
          </p:cNvPicPr>
          <p:nvPr/>
        </p:nvPicPr>
        <p:blipFill>
          <a:blip r:embed="rId4" cstate="print"/>
          <a:srcRect/>
          <a:stretch>
            <a:fillRect/>
          </a:stretch>
        </p:blipFill>
        <p:spPr bwMode="auto">
          <a:xfrm>
            <a:off x="66103" y="2476416"/>
            <a:ext cx="2738437" cy="3503612"/>
          </a:xfrm>
          <a:prstGeom prst="rect">
            <a:avLst/>
          </a:prstGeom>
          <a:solidFill>
            <a:schemeClr val="accent6">
              <a:lumMod val="60000"/>
              <a:lumOff val="40000"/>
            </a:schemeClr>
          </a:solidFill>
          <a:ln w="28575">
            <a:solidFill>
              <a:schemeClr val="accent6">
                <a:lumMod val="60000"/>
                <a:lumOff val="40000"/>
              </a:schemeClr>
            </a:solidFill>
            <a:miter lim="800000"/>
            <a:headEnd/>
            <a:tailEnd/>
          </a:ln>
        </p:spPr>
      </p:pic>
      <p:sp>
        <p:nvSpPr>
          <p:cNvPr id="9224" name="Text Box 10"/>
          <p:cNvSpPr txBox="1">
            <a:spLocks noChangeArrowheads="1"/>
          </p:cNvSpPr>
          <p:nvPr/>
        </p:nvSpPr>
        <p:spPr bwMode="auto">
          <a:xfrm>
            <a:off x="1045564" y="6300788"/>
            <a:ext cx="5179624" cy="523220"/>
          </a:xfrm>
          <a:prstGeom prst="rect">
            <a:avLst/>
          </a:prstGeom>
          <a:noFill/>
          <a:ln w="9525">
            <a:noFill/>
            <a:miter lim="800000"/>
            <a:headEnd/>
            <a:tailEnd/>
          </a:ln>
        </p:spPr>
        <p:txBody>
          <a:bodyPr wrap="none">
            <a:spAutoFit/>
          </a:bodyPr>
          <a:lstStyle/>
          <a:p>
            <a:r>
              <a:rPr lang="en-US" sz="2800" b="1" dirty="0">
                <a:effectLst/>
              </a:rPr>
              <a:t>Over </a:t>
            </a:r>
            <a:r>
              <a:rPr lang="en-US" sz="2800" b="1" dirty="0" smtClean="0">
                <a:effectLst/>
              </a:rPr>
              <a:t>260 </a:t>
            </a:r>
            <a:r>
              <a:rPr lang="en-US" sz="2800" b="1" dirty="0">
                <a:effectLst/>
              </a:rPr>
              <a:t>split liver recipients</a:t>
            </a:r>
          </a:p>
        </p:txBody>
      </p:sp>
      <p:sp>
        <p:nvSpPr>
          <p:cNvPr id="9225" name="TextBox 7"/>
          <p:cNvSpPr txBox="1">
            <a:spLocks noChangeArrowheads="1"/>
          </p:cNvSpPr>
          <p:nvPr/>
        </p:nvSpPr>
        <p:spPr bwMode="auto">
          <a:xfrm>
            <a:off x="6194425" y="6002338"/>
            <a:ext cx="2973388" cy="400050"/>
          </a:xfrm>
          <a:prstGeom prst="rect">
            <a:avLst/>
          </a:prstGeom>
          <a:noFill/>
          <a:ln w="9525">
            <a:noFill/>
            <a:miter lim="800000"/>
            <a:headEnd/>
            <a:tailEnd/>
          </a:ln>
        </p:spPr>
        <p:txBody>
          <a:bodyPr wrap="none">
            <a:spAutoFit/>
          </a:bodyPr>
          <a:lstStyle/>
          <a:p>
            <a:r>
              <a:rPr lang="en-US" sz="2000" b="1">
                <a:effectLst/>
              </a:rPr>
              <a:t>Early L/R recipient pair</a:t>
            </a:r>
          </a:p>
        </p:txBody>
      </p:sp>
      <p:pic>
        <p:nvPicPr>
          <p:cNvPr id="9226" name="Picture 8" descr="Dr.jpg"/>
          <p:cNvPicPr>
            <a:picLocks noChangeAspect="1"/>
          </p:cNvPicPr>
          <p:nvPr/>
        </p:nvPicPr>
        <p:blipFill>
          <a:blip r:embed="rId5" cstate="print"/>
          <a:srcRect/>
          <a:stretch>
            <a:fillRect/>
          </a:stretch>
        </p:blipFill>
        <p:spPr bwMode="auto">
          <a:xfrm>
            <a:off x="8013575" y="937450"/>
            <a:ext cx="1079500" cy="1416050"/>
          </a:xfrm>
          <a:prstGeom prst="rect">
            <a:avLst/>
          </a:prstGeom>
          <a:noFill/>
          <a:ln w="38100">
            <a:solidFill>
              <a:schemeClr val="accent6">
                <a:lumMod val="40000"/>
                <a:lumOff val="60000"/>
              </a:schemeClr>
            </a:solidFill>
            <a:miter lim="800000"/>
            <a:headEnd/>
            <a:tailEnd/>
          </a:ln>
        </p:spPr>
      </p:pic>
      <p:sp>
        <p:nvSpPr>
          <p:cNvPr id="11" name="TextBox 10"/>
          <p:cNvSpPr txBox="1"/>
          <p:nvPr/>
        </p:nvSpPr>
        <p:spPr>
          <a:xfrm>
            <a:off x="5934075" y="1995488"/>
            <a:ext cx="2092325" cy="368300"/>
          </a:xfrm>
          <a:prstGeom prst="rect">
            <a:avLst/>
          </a:prstGeom>
          <a:noFill/>
        </p:spPr>
        <p:txBody>
          <a:bodyPr wrap="none">
            <a:spAutoFit/>
          </a:bodyPr>
          <a:lstStyle/>
          <a:p>
            <a:pPr>
              <a:defRPr/>
            </a:pPr>
            <a:r>
              <a:rPr lang="en-US" b="1" dirty="0"/>
              <a:t>Hasan Yersiz, MD</a:t>
            </a:r>
          </a:p>
        </p:txBody>
      </p:sp>
      <p:grpSp>
        <p:nvGrpSpPr>
          <p:cNvPr id="12" name="Group 11"/>
          <p:cNvGrpSpPr/>
          <p:nvPr/>
        </p:nvGrpSpPr>
        <p:grpSpPr>
          <a:xfrm>
            <a:off x="0" y="0"/>
            <a:ext cx="9144000" cy="890652"/>
            <a:chOff x="0" y="0"/>
            <a:chExt cx="9144000" cy="890652"/>
          </a:xfrm>
        </p:grpSpPr>
        <p:sp>
          <p:nvSpPr>
            <p:cNvPr id="13" name="Rectangle 12"/>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8" name="TextBox 17"/>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4342" y="2471660"/>
            <a:ext cx="3273282" cy="3492719"/>
          </a:xfrm>
          <a:prstGeom prst="rect">
            <a:avLst/>
          </a:prstGeom>
          <a:ln w="28575">
            <a:solidFill>
              <a:schemeClr val="accent6">
                <a:lumMod val="60000"/>
                <a:lumOff val="40000"/>
              </a:schemeClr>
            </a:solidFill>
          </a:ln>
        </p:spPr>
      </p:pic>
      <p:pic>
        <p:nvPicPr>
          <p:cNvPr id="16" name="Picture 15" descr="Geffen UCLA Medicine"/>
          <p:cNvPicPr>
            <a:picLocks noChangeAspect="1" noChangeArrowheads="1"/>
          </p:cNvPicPr>
          <p:nvPr/>
        </p:nvPicPr>
        <p:blipFill>
          <a:blip r:embed="rId7"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9330" name="Picture 2" descr="Caitlin Baby"/>
          <p:cNvPicPr>
            <a:picLocks noChangeAspect="1" noChangeArrowheads="1"/>
          </p:cNvPicPr>
          <p:nvPr/>
        </p:nvPicPr>
        <p:blipFill>
          <a:blip r:embed="rId2" cstate="print"/>
          <a:srcRect/>
          <a:stretch>
            <a:fillRect/>
          </a:stretch>
        </p:blipFill>
        <p:spPr bwMode="auto">
          <a:xfrm>
            <a:off x="581250" y="1105434"/>
            <a:ext cx="2933700" cy="4200124"/>
          </a:xfrm>
          <a:prstGeom prst="rect">
            <a:avLst/>
          </a:prstGeom>
          <a:noFill/>
          <a:ln w="38100">
            <a:solidFill>
              <a:schemeClr val="accent6">
                <a:lumMod val="60000"/>
                <a:lumOff val="40000"/>
              </a:schemeClr>
            </a:solidFill>
            <a:miter lim="800000"/>
            <a:headEnd/>
            <a:tailEnd/>
          </a:ln>
        </p:spPr>
      </p:pic>
      <p:sp>
        <p:nvSpPr>
          <p:cNvPr id="99331" name="Text Box 4"/>
          <p:cNvSpPr txBox="1">
            <a:spLocks noChangeArrowheads="1"/>
          </p:cNvSpPr>
          <p:nvPr/>
        </p:nvSpPr>
        <p:spPr bwMode="auto">
          <a:xfrm>
            <a:off x="1720850" y="5546725"/>
            <a:ext cx="977900" cy="519113"/>
          </a:xfrm>
          <a:prstGeom prst="rect">
            <a:avLst/>
          </a:prstGeom>
          <a:noFill/>
          <a:ln w="9525">
            <a:noFill/>
            <a:miter lim="800000"/>
            <a:headEnd/>
            <a:tailEnd/>
          </a:ln>
        </p:spPr>
        <p:txBody>
          <a:bodyPr wrap="none">
            <a:spAutoFit/>
          </a:bodyPr>
          <a:lstStyle/>
          <a:p>
            <a:r>
              <a:rPr lang="en-US" sz="2800" b="1">
                <a:effectLst/>
              </a:rPr>
              <a:t>1993</a:t>
            </a:r>
          </a:p>
        </p:txBody>
      </p:sp>
      <p:sp>
        <p:nvSpPr>
          <p:cNvPr id="99332" name="Text Box 5"/>
          <p:cNvSpPr txBox="1">
            <a:spLocks noChangeArrowheads="1"/>
          </p:cNvSpPr>
          <p:nvPr/>
        </p:nvSpPr>
        <p:spPr bwMode="auto">
          <a:xfrm>
            <a:off x="6723127" y="1046336"/>
            <a:ext cx="977900" cy="519113"/>
          </a:xfrm>
          <a:prstGeom prst="rect">
            <a:avLst/>
          </a:prstGeom>
          <a:noFill/>
          <a:ln w="9525">
            <a:noFill/>
            <a:miter lim="800000"/>
            <a:headEnd/>
            <a:tailEnd/>
          </a:ln>
        </p:spPr>
        <p:txBody>
          <a:bodyPr wrap="none">
            <a:spAutoFit/>
          </a:bodyPr>
          <a:lstStyle/>
          <a:p>
            <a:r>
              <a:rPr lang="en-US" sz="2800" b="1" dirty="0">
                <a:effectLst/>
              </a:rPr>
              <a:t>2008</a:t>
            </a:r>
          </a:p>
        </p:txBody>
      </p:sp>
      <p:sp>
        <p:nvSpPr>
          <p:cNvPr id="99334" name="Text Box 10"/>
          <p:cNvSpPr txBox="1">
            <a:spLocks noChangeArrowheads="1"/>
          </p:cNvSpPr>
          <p:nvPr/>
        </p:nvSpPr>
        <p:spPr bwMode="auto">
          <a:xfrm rot="-5400000">
            <a:off x="-344943" y="4452028"/>
            <a:ext cx="1231900" cy="519112"/>
          </a:xfrm>
          <a:prstGeom prst="rect">
            <a:avLst/>
          </a:prstGeom>
          <a:noFill/>
          <a:ln w="9525">
            <a:noFill/>
            <a:miter lim="800000"/>
            <a:headEnd/>
            <a:tailEnd/>
          </a:ln>
        </p:spPr>
        <p:txBody>
          <a:bodyPr wrap="none">
            <a:spAutoFit/>
          </a:bodyPr>
          <a:lstStyle/>
          <a:p>
            <a:r>
              <a:rPr lang="en-US" sz="2800" b="1" dirty="0">
                <a:effectLst/>
              </a:rPr>
              <a:t>Donor</a:t>
            </a:r>
          </a:p>
        </p:txBody>
      </p:sp>
      <p:sp>
        <p:nvSpPr>
          <p:cNvPr id="99335" name="Text Box 11"/>
          <p:cNvSpPr txBox="1">
            <a:spLocks noChangeArrowheads="1"/>
          </p:cNvSpPr>
          <p:nvPr/>
        </p:nvSpPr>
        <p:spPr bwMode="auto">
          <a:xfrm rot="5400000">
            <a:off x="3345882" y="1160207"/>
            <a:ext cx="857250" cy="519113"/>
          </a:xfrm>
          <a:prstGeom prst="rect">
            <a:avLst/>
          </a:prstGeom>
          <a:noFill/>
          <a:ln w="9525">
            <a:noFill/>
            <a:miter lim="800000"/>
            <a:headEnd/>
            <a:tailEnd/>
          </a:ln>
        </p:spPr>
        <p:txBody>
          <a:bodyPr wrap="none">
            <a:spAutoFit/>
          </a:bodyPr>
          <a:lstStyle/>
          <a:p>
            <a:r>
              <a:rPr lang="en-US" sz="2800" b="1" dirty="0">
                <a:effectLst/>
              </a:rPr>
              <a:t>Dad</a:t>
            </a:r>
          </a:p>
        </p:txBody>
      </p:sp>
      <p:sp>
        <p:nvSpPr>
          <p:cNvPr id="99336" name="Text Box 12"/>
          <p:cNvSpPr txBox="1">
            <a:spLocks noChangeArrowheads="1"/>
          </p:cNvSpPr>
          <p:nvPr/>
        </p:nvSpPr>
        <p:spPr bwMode="auto">
          <a:xfrm rot="-5400000">
            <a:off x="4219218" y="4315619"/>
            <a:ext cx="1787525" cy="519113"/>
          </a:xfrm>
          <a:prstGeom prst="rect">
            <a:avLst/>
          </a:prstGeom>
          <a:noFill/>
          <a:ln w="9525">
            <a:noFill/>
            <a:miter lim="800000"/>
            <a:headEnd/>
            <a:tailEnd/>
          </a:ln>
        </p:spPr>
        <p:txBody>
          <a:bodyPr wrap="none">
            <a:spAutoFit/>
          </a:bodyPr>
          <a:lstStyle/>
          <a:p>
            <a:r>
              <a:rPr lang="en-US" sz="2800" b="1" dirty="0">
                <a:effectLst/>
              </a:rPr>
              <a:t>Recipient</a:t>
            </a:r>
          </a:p>
        </p:txBody>
      </p:sp>
      <p:sp>
        <p:nvSpPr>
          <p:cNvPr id="99337" name="Text Box 13"/>
          <p:cNvSpPr txBox="1">
            <a:spLocks noChangeArrowheads="1"/>
          </p:cNvSpPr>
          <p:nvPr/>
        </p:nvSpPr>
        <p:spPr bwMode="auto">
          <a:xfrm rot="5400000">
            <a:off x="6157932" y="2271031"/>
            <a:ext cx="1747837" cy="519113"/>
          </a:xfrm>
          <a:prstGeom prst="rect">
            <a:avLst/>
          </a:prstGeom>
          <a:noFill/>
          <a:ln w="9525">
            <a:noFill/>
            <a:miter lim="800000"/>
            <a:headEnd/>
            <a:tailEnd/>
          </a:ln>
        </p:spPr>
        <p:txBody>
          <a:bodyPr wrap="none">
            <a:spAutoFit/>
          </a:bodyPr>
          <a:lstStyle/>
          <a:p>
            <a:r>
              <a:rPr lang="en-US" sz="2800" b="1" dirty="0">
                <a:effectLst/>
              </a:rPr>
              <a:t>Daughter</a:t>
            </a:r>
          </a:p>
        </p:txBody>
      </p:sp>
      <p:sp>
        <p:nvSpPr>
          <p:cNvPr id="99338" name="TextBox 9"/>
          <p:cNvSpPr txBox="1">
            <a:spLocks noChangeArrowheads="1"/>
          </p:cNvSpPr>
          <p:nvPr/>
        </p:nvSpPr>
        <p:spPr bwMode="auto">
          <a:xfrm>
            <a:off x="2533633" y="6098100"/>
            <a:ext cx="4238661" cy="523220"/>
          </a:xfrm>
          <a:prstGeom prst="rect">
            <a:avLst/>
          </a:prstGeom>
          <a:noFill/>
          <a:ln w="9525">
            <a:noFill/>
            <a:miter lim="800000"/>
            <a:headEnd/>
            <a:tailEnd/>
          </a:ln>
        </p:spPr>
        <p:txBody>
          <a:bodyPr wrap="none">
            <a:spAutoFit/>
          </a:bodyPr>
          <a:lstStyle/>
          <a:p>
            <a:r>
              <a:rPr lang="en-US" sz="2800" b="1" dirty="0">
                <a:solidFill>
                  <a:srgbClr val="FFFF99"/>
                </a:solidFill>
              </a:rPr>
              <a:t>First </a:t>
            </a:r>
            <a:r>
              <a:rPr lang="en-US" sz="2800" b="1" dirty="0" smtClean="0">
                <a:solidFill>
                  <a:srgbClr val="FFFF99"/>
                </a:solidFill>
              </a:rPr>
              <a:t>Living </a:t>
            </a:r>
            <a:r>
              <a:rPr lang="en-US" sz="2800" b="1" dirty="0">
                <a:solidFill>
                  <a:srgbClr val="FFFF99"/>
                </a:solidFill>
              </a:rPr>
              <a:t>D</a:t>
            </a:r>
            <a:r>
              <a:rPr lang="en-US" sz="2800" b="1" dirty="0" smtClean="0">
                <a:solidFill>
                  <a:srgbClr val="FFFF99"/>
                </a:solidFill>
              </a:rPr>
              <a:t>onor </a:t>
            </a:r>
            <a:r>
              <a:rPr lang="en-US" sz="2800" b="1" dirty="0">
                <a:solidFill>
                  <a:srgbClr val="FFFF99"/>
                </a:solidFill>
              </a:rPr>
              <a:t>C</a:t>
            </a:r>
            <a:r>
              <a:rPr lang="en-US" sz="2800" b="1" dirty="0" smtClean="0">
                <a:solidFill>
                  <a:srgbClr val="FFFF99"/>
                </a:solidFill>
              </a:rPr>
              <a:t>ase</a:t>
            </a:r>
            <a:endParaRPr lang="en-US" sz="2800" b="1" dirty="0">
              <a:solidFill>
                <a:srgbClr val="FFFF99"/>
              </a:solidFill>
            </a:endParaRPr>
          </a:p>
        </p:txBody>
      </p:sp>
      <p:grpSp>
        <p:nvGrpSpPr>
          <p:cNvPr id="11" name="Group 10"/>
          <p:cNvGrpSpPr/>
          <p:nvPr/>
        </p:nvGrpSpPr>
        <p:grpSpPr>
          <a:xfrm>
            <a:off x="0" y="0"/>
            <a:ext cx="9144000" cy="890652"/>
            <a:chOff x="0" y="0"/>
            <a:chExt cx="9144000" cy="890652"/>
          </a:xfrm>
        </p:grpSpPr>
        <p:sp>
          <p:nvSpPr>
            <p:cNvPr id="12" name="Rectangle 11"/>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7" name="TextBox 16"/>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432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777" y="1046336"/>
            <a:ext cx="2145227" cy="2478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7436" y="3633102"/>
            <a:ext cx="2731721" cy="2048790"/>
          </a:xfrm>
          <a:prstGeom prst="rect">
            <a:avLst/>
          </a:prstGeom>
          <a:solidFill>
            <a:srgbClr val="FFFFFF">
              <a:shade val="85000"/>
            </a:srgbClr>
          </a:solidFill>
          <a:ln w="381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 Box 5"/>
          <p:cNvSpPr txBox="1">
            <a:spLocks noChangeArrowheads="1"/>
          </p:cNvSpPr>
          <p:nvPr/>
        </p:nvSpPr>
        <p:spPr bwMode="auto">
          <a:xfrm>
            <a:off x="8149157" y="3633102"/>
            <a:ext cx="986167" cy="523220"/>
          </a:xfrm>
          <a:prstGeom prst="rect">
            <a:avLst/>
          </a:prstGeom>
          <a:noFill/>
          <a:ln w="9525">
            <a:noFill/>
            <a:miter lim="800000"/>
            <a:headEnd/>
            <a:tailEnd/>
          </a:ln>
        </p:spPr>
        <p:txBody>
          <a:bodyPr wrap="none">
            <a:spAutoFit/>
          </a:bodyPr>
          <a:lstStyle/>
          <a:p>
            <a:r>
              <a:rPr lang="en-US" sz="2800" b="1" dirty="0" smtClean="0">
                <a:effectLst/>
              </a:rPr>
              <a:t>2016</a:t>
            </a:r>
            <a:endParaRPr lang="en-US" sz="2800" b="1" dirty="0">
              <a:effectLst/>
            </a:endParaRPr>
          </a:p>
        </p:txBody>
      </p:sp>
      <p:pic>
        <p:nvPicPr>
          <p:cNvPr id="19" name="Picture 18" descr="Geffen UCLA Medicine"/>
          <p:cNvPicPr>
            <a:picLocks noChangeAspect="1" noChangeArrowheads="1"/>
          </p:cNvPicPr>
          <p:nvPr/>
        </p:nvPicPr>
        <p:blipFill>
          <a:blip r:embed="rId5"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65245493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2146" name="Rectangle 2"/>
          <p:cNvSpPr>
            <a:spLocks noChangeArrowheads="1"/>
          </p:cNvSpPr>
          <p:nvPr/>
        </p:nvSpPr>
        <p:spPr bwMode="auto">
          <a:xfrm>
            <a:off x="2914650" y="2205038"/>
            <a:ext cx="9144000" cy="0"/>
          </a:xfrm>
          <a:prstGeom prst="rect">
            <a:avLst/>
          </a:prstGeom>
          <a:noFill/>
          <a:ln w="9525">
            <a:noFill/>
            <a:miter lim="800000"/>
            <a:headEnd/>
            <a:tailEnd/>
          </a:ln>
          <a:effectLst/>
        </p:spPr>
        <p:txBody>
          <a:bodyPr>
            <a:spAutoFit/>
          </a:bodyPr>
          <a:lstStyle/>
          <a:p>
            <a:pPr>
              <a:defRPr/>
            </a:pPr>
            <a:endParaRPr lang="en-US" dirty="0"/>
          </a:p>
        </p:txBody>
      </p:sp>
      <p:sp>
        <p:nvSpPr>
          <p:cNvPr id="1542147" name="Rectangle 3"/>
          <p:cNvSpPr>
            <a:spLocks noChangeArrowheads="1"/>
          </p:cNvSpPr>
          <p:nvPr/>
        </p:nvSpPr>
        <p:spPr bwMode="auto">
          <a:xfrm>
            <a:off x="3995738" y="3062288"/>
            <a:ext cx="9144000" cy="0"/>
          </a:xfrm>
          <a:prstGeom prst="rect">
            <a:avLst/>
          </a:prstGeom>
          <a:noFill/>
          <a:ln w="9525">
            <a:noFill/>
            <a:miter lim="800000"/>
            <a:headEnd/>
            <a:tailEnd/>
          </a:ln>
          <a:effectLst/>
        </p:spPr>
        <p:txBody>
          <a:bodyPr>
            <a:spAutoFit/>
          </a:bodyPr>
          <a:lstStyle/>
          <a:p>
            <a:pPr>
              <a:defRPr/>
            </a:pPr>
            <a:endParaRPr lang="en-US" dirty="0"/>
          </a:p>
        </p:txBody>
      </p:sp>
      <p:sp>
        <p:nvSpPr>
          <p:cNvPr id="1542149" name="Rectangle 5"/>
          <p:cNvSpPr>
            <a:spLocks noChangeArrowheads="1"/>
          </p:cNvSpPr>
          <p:nvPr/>
        </p:nvSpPr>
        <p:spPr bwMode="auto">
          <a:xfrm>
            <a:off x="2967038" y="2300288"/>
            <a:ext cx="9144000" cy="0"/>
          </a:xfrm>
          <a:prstGeom prst="rect">
            <a:avLst/>
          </a:prstGeom>
          <a:noFill/>
          <a:ln w="9525">
            <a:noFill/>
            <a:miter lim="800000"/>
            <a:headEnd/>
            <a:tailEnd/>
          </a:ln>
          <a:effectLst/>
        </p:spPr>
        <p:txBody>
          <a:bodyPr>
            <a:spAutoFit/>
          </a:bodyPr>
          <a:lstStyle/>
          <a:p>
            <a:pPr>
              <a:defRPr/>
            </a:pPr>
            <a:endParaRPr lang="en-US" dirty="0"/>
          </a:p>
        </p:txBody>
      </p:sp>
      <p:pic>
        <p:nvPicPr>
          <p:cNvPr id="100357" name="Picture 10"/>
          <p:cNvPicPr>
            <a:picLocks noChangeAspect="1" noChangeArrowheads="1"/>
          </p:cNvPicPr>
          <p:nvPr/>
        </p:nvPicPr>
        <p:blipFill>
          <a:blip r:embed="rId3" cstate="print"/>
          <a:srcRect/>
          <a:stretch>
            <a:fillRect/>
          </a:stretch>
        </p:blipFill>
        <p:spPr bwMode="auto">
          <a:xfrm>
            <a:off x="54592" y="2565400"/>
            <a:ext cx="4454525" cy="2988244"/>
          </a:xfrm>
          <a:prstGeom prst="rect">
            <a:avLst/>
          </a:prstGeom>
          <a:noFill/>
          <a:ln w="38100">
            <a:solidFill>
              <a:schemeClr val="accent6">
                <a:lumMod val="60000"/>
                <a:lumOff val="40000"/>
              </a:schemeClr>
            </a:solidFill>
            <a:miter lim="800000"/>
            <a:headEnd/>
            <a:tailEnd/>
          </a:ln>
        </p:spPr>
      </p:pic>
      <p:pic>
        <p:nvPicPr>
          <p:cNvPr id="100358" name="Picture 11"/>
          <p:cNvPicPr>
            <a:picLocks noChangeAspect="1" noChangeArrowheads="1"/>
          </p:cNvPicPr>
          <p:nvPr/>
        </p:nvPicPr>
        <p:blipFill>
          <a:blip r:embed="rId4" cstate="print"/>
          <a:srcRect/>
          <a:stretch>
            <a:fillRect/>
          </a:stretch>
        </p:blipFill>
        <p:spPr bwMode="auto">
          <a:xfrm>
            <a:off x="4626592" y="2565400"/>
            <a:ext cx="4454525" cy="2983604"/>
          </a:xfrm>
          <a:prstGeom prst="rect">
            <a:avLst/>
          </a:prstGeom>
          <a:noFill/>
          <a:ln w="38100">
            <a:solidFill>
              <a:schemeClr val="accent6">
                <a:lumMod val="60000"/>
                <a:lumOff val="40000"/>
              </a:schemeClr>
            </a:solidFill>
            <a:miter lim="800000"/>
            <a:headEnd/>
            <a:tailEnd/>
          </a:ln>
        </p:spPr>
      </p:pic>
      <p:sp>
        <p:nvSpPr>
          <p:cNvPr id="100359" name="Rectangle 12"/>
          <p:cNvSpPr>
            <a:spLocks noChangeArrowheads="1"/>
          </p:cNvSpPr>
          <p:nvPr/>
        </p:nvSpPr>
        <p:spPr bwMode="auto">
          <a:xfrm>
            <a:off x="1803400" y="1727200"/>
            <a:ext cx="5562600" cy="641350"/>
          </a:xfrm>
          <a:prstGeom prst="rect">
            <a:avLst/>
          </a:prstGeom>
          <a:noFill/>
          <a:ln w="9525">
            <a:noFill/>
            <a:miter lim="800000"/>
            <a:headEnd/>
            <a:tailEnd/>
          </a:ln>
        </p:spPr>
        <p:txBody>
          <a:bodyPr>
            <a:spAutoFit/>
          </a:bodyPr>
          <a:lstStyle/>
          <a:p>
            <a:pPr eaLnBrk="1" hangingPunct="1"/>
            <a:r>
              <a:rPr lang="en-US" sz="3600" b="1">
                <a:effectLst/>
              </a:rPr>
              <a:t>Overall 10-Yr Survival</a:t>
            </a:r>
          </a:p>
        </p:txBody>
      </p:sp>
      <p:sp>
        <p:nvSpPr>
          <p:cNvPr id="100360" name="Rectangle 13"/>
          <p:cNvSpPr>
            <a:spLocks noChangeArrowheads="1"/>
          </p:cNvSpPr>
          <p:nvPr/>
        </p:nvSpPr>
        <p:spPr bwMode="auto">
          <a:xfrm>
            <a:off x="1778000" y="5629275"/>
            <a:ext cx="2133600" cy="579438"/>
          </a:xfrm>
          <a:prstGeom prst="rect">
            <a:avLst/>
          </a:prstGeom>
          <a:noFill/>
          <a:ln w="9525">
            <a:noFill/>
            <a:miter lim="800000"/>
            <a:headEnd/>
            <a:tailEnd/>
          </a:ln>
        </p:spPr>
        <p:txBody>
          <a:bodyPr>
            <a:spAutoFit/>
          </a:bodyPr>
          <a:lstStyle/>
          <a:p>
            <a:pPr algn="l" eaLnBrk="1" hangingPunct="1"/>
            <a:r>
              <a:rPr lang="en-US" sz="3200" b="1">
                <a:effectLst/>
              </a:rPr>
              <a:t>Patient</a:t>
            </a:r>
          </a:p>
        </p:txBody>
      </p:sp>
      <p:sp>
        <p:nvSpPr>
          <p:cNvPr id="100361" name="Rectangle 14"/>
          <p:cNvSpPr>
            <a:spLocks noChangeArrowheads="1"/>
          </p:cNvSpPr>
          <p:nvPr/>
        </p:nvSpPr>
        <p:spPr bwMode="auto">
          <a:xfrm>
            <a:off x="6324600" y="5629275"/>
            <a:ext cx="2133600" cy="579438"/>
          </a:xfrm>
          <a:prstGeom prst="rect">
            <a:avLst/>
          </a:prstGeom>
          <a:noFill/>
          <a:ln w="9525">
            <a:noFill/>
            <a:miter lim="800000"/>
            <a:headEnd/>
            <a:tailEnd/>
          </a:ln>
        </p:spPr>
        <p:txBody>
          <a:bodyPr>
            <a:spAutoFit/>
          </a:bodyPr>
          <a:lstStyle/>
          <a:p>
            <a:pPr algn="l" eaLnBrk="1" hangingPunct="1"/>
            <a:r>
              <a:rPr lang="en-US" sz="3200" b="1">
                <a:effectLst/>
              </a:rPr>
              <a:t>Graft</a:t>
            </a:r>
          </a:p>
        </p:txBody>
      </p:sp>
      <p:sp>
        <p:nvSpPr>
          <p:cNvPr id="1542159" name="Rectangle 15"/>
          <p:cNvSpPr>
            <a:spLocks noChangeArrowheads="1"/>
          </p:cNvSpPr>
          <p:nvPr/>
        </p:nvSpPr>
        <p:spPr bwMode="auto">
          <a:xfrm>
            <a:off x="307688" y="1059750"/>
            <a:ext cx="8503225" cy="707886"/>
          </a:xfrm>
          <a:prstGeom prst="rect">
            <a:avLst/>
          </a:prstGeom>
          <a:noFill/>
          <a:ln w="9525">
            <a:noFill/>
            <a:miter lim="800000"/>
            <a:headEnd/>
            <a:tailEnd/>
          </a:ln>
          <a:effectLst/>
        </p:spPr>
        <p:txBody>
          <a:bodyPr wrap="none">
            <a:spAutoFit/>
          </a:bodyPr>
          <a:lstStyle/>
          <a:p>
            <a:pPr eaLnBrk="1" hangingPunct="1">
              <a:defRPr/>
            </a:pPr>
            <a:r>
              <a:rPr lang="en-US" sz="4000" b="1" dirty="0">
                <a:solidFill>
                  <a:srgbClr val="FFFF99"/>
                </a:solidFill>
                <a:effectLst>
                  <a:outerShdw blurRad="38100" dist="38100" dir="2700000" algn="tl">
                    <a:srgbClr val="000000"/>
                  </a:outerShdw>
                </a:effectLst>
              </a:rPr>
              <a:t>LD and Split Liver Transplantation</a:t>
            </a:r>
          </a:p>
        </p:txBody>
      </p:sp>
      <p:sp>
        <p:nvSpPr>
          <p:cNvPr id="100363" name="Text Box 15"/>
          <p:cNvSpPr txBox="1">
            <a:spLocks noChangeArrowheads="1"/>
          </p:cNvSpPr>
          <p:nvPr/>
        </p:nvSpPr>
        <p:spPr bwMode="auto">
          <a:xfrm>
            <a:off x="7671870" y="6581001"/>
            <a:ext cx="1457450" cy="276999"/>
          </a:xfrm>
          <a:prstGeom prst="rect">
            <a:avLst/>
          </a:prstGeom>
          <a:noFill/>
          <a:ln w="9525">
            <a:noFill/>
            <a:miter lim="800000"/>
            <a:headEnd/>
            <a:tailEnd/>
          </a:ln>
        </p:spPr>
        <p:txBody>
          <a:bodyPr wrap="none">
            <a:spAutoFit/>
          </a:bodyPr>
          <a:lstStyle/>
          <a:p>
            <a:pPr algn="r"/>
            <a:r>
              <a:rPr lang="en-US" sz="1200" b="1" i="1" dirty="0" smtClean="0">
                <a:solidFill>
                  <a:srgbClr val="FFFF99"/>
                </a:solidFill>
                <a:effectLst/>
              </a:rPr>
              <a:t>Hong, </a:t>
            </a:r>
            <a:r>
              <a:rPr lang="en-US" sz="1200" b="1" i="1" dirty="0">
                <a:solidFill>
                  <a:srgbClr val="FFFF99"/>
                </a:solidFill>
                <a:effectLst/>
              </a:rPr>
              <a:t>JACS 2009</a:t>
            </a:r>
          </a:p>
        </p:txBody>
      </p:sp>
      <p:grpSp>
        <p:nvGrpSpPr>
          <p:cNvPr id="12" name="Group 11"/>
          <p:cNvGrpSpPr/>
          <p:nvPr/>
        </p:nvGrpSpPr>
        <p:grpSpPr>
          <a:xfrm>
            <a:off x="0" y="0"/>
            <a:ext cx="9144000" cy="890652"/>
            <a:chOff x="0" y="0"/>
            <a:chExt cx="9144000" cy="890652"/>
          </a:xfrm>
        </p:grpSpPr>
        <p:sp>
          <p:nvSpPr>
            <p:cNvPr id="13" name="Rectangle 12"/>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8" name="TextBox 17"/>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7" name="Picture 16" descr="Geffen UCLA Medicine"/>
          <p:cNvPicPr>
            <a:picLocks noChangeAspect="1" noChangeArrowheads="1"/>
          </p:cNvPicPr>
          <p:nvPr/>
        </p:nvPicPr>
        <p:blipFill>
          <a:blip r:embed="rId5"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25" name="Rectangle 5"/>
          <p:cNvSpPr>
            <a:spLocks noChangeArrowheads="1"/>
          </p:cNvSpPr>
          <p:nvPr/>
        </p:nvSpPr>
        <p:spPr bwMode="auto">
          <a:xfrm>
            <a:off x="1833968" y="1062632"/>
            <a:ext cx="5721729" cy="677108"/>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algn="l">
              <a:defRPr/>
            </a:pPr>
            <a:r>
              <a:rPr lang="en-US" sz="3800" b="1" dirty="0" smtClean="0">
                <a:solidFill>
                  <a:srgbClr val="FFFF99"/>
                </a:solidFill>
                <a:effectLst/>
              </a:rPr>
              <a:t>Domino</a:t>
            </a:r>
            <a:r>
              <a:rPr lang="en-US" sz="3800" b="1" dirty="0">
                <a:solidFill>
                  <a:srgbClr val="FFFF99"/>
                </a:solidFill>
                <a:effectLst/>
              </a:rPr>
              <a:t> </a:t>
            </a:r>
            <a:r>
              <a:rPr lang="en-US" sz="3800" b="1" dirty="0" smtClean="0">
                <a:solidFill>
                  <a:srgbClr val="FFFF99"/>
                </a:solidFill>
                <a:effectLst/>
              </a:rPr>
              <a:t>Transplantation </a:t>
            </a:r>
            <a:endParaRPr lang="en-US" sz="3800" b="1" dirty="0">
              <a:solidFill>
                <a:srgbClr val="FFFF99"/>
              </a:solidFill>
              <a:effectLst/>
            </a:endParaRPr>
          </a:p>
        </p:txBody>
      </p:sp>
      <p:sp>
        <p:nvSpPr>
          <p:cNvPr id="10253" name="Text Box 28"/>
          <p:cNvSpPr txBox="1">
            <a:spLocks noChangeArrowheads="1"/>
          </p:cNvSpPr>
          <p:nvPr/>
        </p:nvSpPr>
        <p:spPr bwMode="auto">
          <a:xfrm rot="16200000">
            <a:off x="298798" y="4574140"/>
            <a:ext cx="2933700" cy="519113"/>
          </a:xfrm>
          <a:prstGeom prst="rect">
            <a:avLst/>
          </a:prstGeom>
          <a:noFill/>
          <a:ln w="9525">
            <a:noFill/>
            <a:miter lim="800000"/>
            <a:headEnd/>
            <a:tailEnd/>
          </a:ln>
        </p:spPr>
        <p:txBody>
          <a:bodyPr wrap="none">
            <a:spAutoFit/>
          </a:bodyPr>
          <a:lstStyle/>
          <a:p>
            <a:r>
              <a:rPr lang="en-US" sz="2800" b="1" dirty="0">
                <a:effectLst/>
              </a:rPr>
              <a:t>Donor/Recipient</a:t>
            </a:r>
          </a:p>
        </p:txBody>
      </p:sp>
      <p:sp>
        <p:nvSpPr>
          <p:cNvPr id="10254" name="Text Box 29"/>
          <p:cNvSpPr txBox="1">
            <a:spLocks noChangeArrowheads="1"/>
          </p:cNvSpPr>
          <p:nvPr/>
        </p:nvSpPr>
        <p:spPr bwMode="auto">
          <a:xfrm rot="5400000">
            <a:off x="6776078" y="4990114"/>
            <a:ext cx="1787525" cy="519113"/>
          </a:xfrm>
          <a:prstGeom prst="rect">
            <a:avLst/>
          </a:prstGeom>
          <a:noFill/>
          <a:ln w="9525">
            <a:noFill/>
            <a:miter lim="800000"/>
            <a:headEnd/>
            <a:tailEnd/>
          </a:ln>
        </p:spPr>
        <p:txBody>
          <a:bodyPr wrap="none">
            <a:spAutoFit/>
          </a:bodyPr>
          <a:lstStyle/>
          <a:p>
            <a:r>
              <a:rPr lang="en-US" sz="2800" b="1" dirty="0">
                <a:effectLst/>
              </a:rPr>
              <a:t>Recipient</a:t>
            </a:r>
          </a:p>
        </p:txBody>
      </p:sp>
      <p:sp>
        <p:nvSpPr>
          <p:cNvPr id="10255" name="Text Box 30"/>
          <p:cNvSpPr txBox="1">
            <a:spLocks noChangeArrowheads="1"/>
          </p:cNvSpPr>
          <p:nvPr/>
        </p:nvSpPr>
        <p:spPr bwMode="auto">
          <a:xfrm>
            <a:off x="3054335" y="1876464"/>
            <a:ext cx="1231900" cy="519112"/>
          </a:xfrm>
          <a:prstGeom prst="rect">
            <a:avLst/>
          </a:prstGeom>
          <a:noFill/>
          <a:ln w="9525">
            <a:noFill/>
            <a:miter lim="800000"/>
            <a:headEnd/>
            <a:tailEnd/>
          </a:ln>
        </p:spPr>
        <p:txBody>
          <a:bodyPr wrap="none">
            <a:spAutoFit/>
          </a:bodyPr>
          <a:lstStyle/>
          <a:p>
            <a:r>
              <a:rPr lang="en-US" sz="2800" b="1" dirty="0">
                <a:effectLst/>
              </a:rPr>
              <a:t>Donor</a:t>
            </a:r>
          </a:p>
        </p:txBody>
      </p:sp>
      <p:grpSp>
        <p:nvGrpSpPr>
          <p:cNvPr id="16" name="Group 15"/>
          <p:cNvGrpSpPr/>
          <p:nvPr/>
        </p:nvGrpSpPr>
        <p:grpSpPr>
          <a:xfrm>
            <a:off x="0" y="0"/>
            <a:ext cx="9144000" cy="890652"/>
            <a:chOff x="0" y="0"/>
            <a:chExt cx="9144000" cy="890652"/>
          </a:xfrm>
        </p:grpSpPr>
        <p:sp>
          <p:nvSpPr>
            <p:cNvPr id="17" name="Rectangle 16"/>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pic>
        <p:nvPicPr>
          <p:cNvPr id="22" name="Picture 12" descr="domino 2"/>
          <p:cNvPicPr>
            <a:picLocks noChangeAspect="1" noChangeArrowheads="1"/>
          </p:cNvPicPr>
          <p:nvPr/>
        </p:nvPicPr>
        <p:blipFill>
          <a:blip r:embed="rId2" cstate="print"/>
          <a:srcRect t="3434" b="33954"/>
          <a:stretch>
            <a:fillRect/>
          </a:stretch>
        </p:blipFill>
        <p:spPr bwMode="auto">
          <a:xfrm>
            <a:off x="5196888" y="4213971"/>
            <a:ext cx="2094257" cy="2086576"/>
          </a:xfrm>
          <a:prstGeom prst="rect">
            <a:avLst/>
          </a:prstGeom>
          <a:noFill/>
          <a:ln w="28575">
            <a:solidFill>
              <a:schemeClr val="accent6">
                <a:lumMod val="60000"/>
                <a:lumOff val="40000"/>
              </a:schemeClr>
            </a:solidFill>
          </a:ln>
        </p:spPr>
      </p:pic>
      <p:pic>
        <p:nvPicPr>
          <p:cNvPr id="24" name="Picture 23" descr="Domino Transplant couple.jpg"/>
          <p:cNvPicPr>
            <a:picLocks noChangeAspect="1"/>
          </p:cNvPicPr>
          <p:nvPr/>
        </p:nvPicPr>
        <p:blipFill>
          <a:blip r:embed="rId3" cstate="print"/>
          <a:stretch>
            <a:fillRect/>
          </a:stretch>
        </p:blipFill>
        <p:spPr>
          <a:xfrm>
            <a:off x="5205052" y="2452863"/>
            <a:ext cx="2094258" cy="1706478"/>
          </a:xfrm>
          <a:prstGeom prst="rect">
            <a:avLst/>
          </a:prstGeom>
          <a:ln w="28575">
            <a:solidFill>
              <a:schemeClr val="accent6">
                <a:lumMod val="60000"/>
                <a:lumOff val="40000"/>
              </a:schemeClr>
            </a:solidFill>
          </a:ln>
        </p:spPr>
      </p:pic>
      <p:sp>
        <p:nvSpPr>
          <p:cNvPr id="14" name="TextBox 13"/>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8261" y="2456910"/>
            <a:ext cx="3012834" cy="3830652"/>
          </a:xfrm>
          <a:prstGeom prst="rect">
            <a:avLst/>
          </a:prstGeom>
          <a:ln w="28575">
            <a:solidFill>
              <a:schemeClr val="accent6">
                <a:lumMod val="60000"/>
                <a:lumOff val="40000"/>
              </a:schemeClr>
            </a:solidFill>
          </a:ln>
        </p:spPr>
      </p:pic>
      <p:pic>
        <p:nvPicPr>
          <p:cNvPr id="15" name="Picture 14" descr="Geffen UCLA Medicine"/>
          <p:cNvPicPr>
            <a:picLocks noChangeAspect="1" noChangeArrowheads="1"/>
          </p:cNvPicPr>
          <p:nvPr/>
        </p:nvPicPr>
        <p:blipFill>
          <a:blip r:embed="rId5"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0" y="0"/>
            <a:ext cx="9144000" cy="890652"/>
            <a:chOff x="0" y="0"/>
            <a:chExt cx="9144000" cy="890652"/>
          </a:xfrm>
        </p:grpSpPr>
        <p:sp>
          <p:nvSpPr>
            <p:cNvPr id="7" name="Rectangle 6"/>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pic>
        <p:nvPicPr>
          <p:cNvPr id="12" name="Picture 2" descr="Nord-McNeil pix copy"/>
          <p:cNvPicPr>
            <a:picLocks noChangeAspect="1" noChangeArrowheads="1"/>
          </p:cNvPicPr>
          <p:nvPr/>
        </p:nvPicPr>
        <p:blipFill>
          <a:blip r:embed="rId2" cstate="print"/>
          <a:srcRect/>
          <a:stretch>
            <a:fillRect/>
          </a:stretch>
        </p:blipFill>
        <p:spPr bwMode="auto">
          <a:xfrm>
            <a:off x="1488132" y="1764803"/>
            <a:ext cx="3003178" cy="2012012"/>
          </a:xfrm>
          <a:prstGeom prst="rect">
            <a:avLst/>
          </a:prstGeom>
          <a:solidFill>
            <a:srgbClr val="FFFFFF">
              <a:shade val="85000"/>
            </a:srgbClr>
          </a:solidFill>
          <a:ln w="88900" cap="sq">
            <a:solidFill>
              <a:schemeClr val="accent6">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2012 married w-baby - Nord-McNeil.tif"/>
          <p:cNvPicPr>
            <a:picLocks noChangeAspect="1"/>
          </p:cNvPicPr>
          <p:nvPr/>
        </p:nvPicPr>
        <p:blipFill>
          <a:blip r:embed="rId3" cstate="print"/>
          <a:stretch>
            <a:fillRect/>
          </a:stretch>
        </p:blipFill>
        <p:spPr>
          <a:xfrm>
            <a:off x="1472366" y="4168699"/>
            <a:ext cx="3019670" cy="2123835"/>
          </a:xfrm>
          <a:prstGeom prst="rect">
            <a:avLst/>
          </a:prstGeom>
          <a:solidFill>
            <a:srgbClr val="FFFFFF">
              <a:shade val="85000"/>
            </a:srgbClr>
          </a:solidFill>
          <a:ln w="88900" cap="sq">
            <a:solidFill>
              <a:schemeClr val="accent6">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The Nord Family of 4 - 2014 Photo.JPG"/>
          <p:cNvPicPr>
            <a:picLocks noChangeAspect="1"/>
          </p:cNvPicPr>
          <p:nvPr/>
        </p:nvPicPr>
        <p:blipFill>
          <a:blip r:embed="rId4" cstate="print"/>
          <a:stretch>
            <a:fillRect/>
          </a:stretch>
        </p:blipFill>
        <p:spPr>
          <a:xfrm>
            <a:off x="5780153" y="2457420"/>
            <a:ext cx="2345977" cy="3127969"/>
          </a:xfrm>
          <a:prstGeom prst="rect">
            <a:avLst/>
          </a:prstGeom>
          <a:solidFill>
            <a:srgbClr val="FFFFFF">
              <a:shade val="85000"/>
            </a:srgbClr>
          </a:solidFill>
          <a:ln w="88900" cap="sq">
            <a:solidFill>
              <a:schemeClr val="accent6">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 Box 8"/>
          <p:cNvSpPr txBox="1">
            <a:spLocks noChangeArrowheads="1"/>
          </p:cNvSpPr>
          <p:nvPr/>
        </p:nvSpPr>
        <p:spPr bwMode="auto">
          <a:xfrm rot="-5400000">
            <a:off x="310897" y="2534589"/>
            <a:ext cx="1723549" cy="523220"/>
          </a:xfrm>
          <a:prstGeom prst="rect">
            <a:avLst/>
          </a:prstGeom>
          <a:noFill/>
          <a:ln w="9525">
            <a:noFill/>
            <a:miter lim="800000"/>
            <a:headEnd/>
            <a:tailEnd/>
          </a:ln>
        </p:spPr>
        <p:txBody>
          <a:bodyPr wrap="none">
            <a:spAutoFit/>
          </a:bodyPr>
          <a:lstStyle/>
          <a:p>
            <a:r>
              <a:rPr lang="en-US" sz="2800" b="1" dirty="0">
                <a:effectLst/>
              </a:rPr>
              <a:t>Husband</a:t>
            </a:r>
          </a:p>
        </p:txBody>
      </p:sp>
      <p:sp>
        <p:nvSpPr>
          <p:cNvPr id="16" name="Text Box 9"/>
          <p:cNvSpPr txBox="1">
            <a:spLocks noChangeArrowheads="1"/>
          </p:cNvSpPr>
          <p:nvPr/>
        </p:nvSpPr>
        <p:spPr bwMode="auto">
          <a:xfrm rot="5400000">
            <a:off x="4356547" y="2391344"/>
            <a:ext cx="939744" cy="523220"/>
          </a:xfrm>
          <a:prstGeom prst="rect">
            <a:avLst/>
          </a:prstGeom>
          <a:noFill/>
          <a:ln w="9525">
            <a:noFill/>
            <a:miter lim="800000"/>
            <a:headEnd/>
            <a:tailEnd/>
          </a:ln>
        </p:spPr>
        <p:txBody>
          <a:bodyPr wrap="none">
            <a:spAutoFit/>
          </a:bodyPr>
          <a:lstStyle/>
          <a:p>
            <a:r>
              <a:rPr lang="en-US" sz="2800" b="1" dirty="0">
                <a:effectLst/>
              </a:rPr>
              <a:t>Wife</a:t>
            </a:r>
          </a:p>
        </p:txBody>
      </p:sp>
      <p:sp>
        <p:nvSpPr>
          <p:cNvPr id="17" name="Text Box 4"/>
          <p:cNvSpPr txBox="1">
            <a:spLocks noChangeArrowheads="1"/>
          </p:cNvSpPr>
          <p:nvPr/>
        </p:nvSpPr>
        <p:spPr bwMode="auto">
          <a:xfrm>
            <a:off x="-81887" y="2457420"/>
            <a:ext cx="986167" cy="523220"/>
          </a:xfrm>
          <a:prstGeom prst="rect">
            <a:avLst/>
          </a:prstGeom>
          <a:noFill/>
          <a:ln w="9525">
            <a:noFill/>
            <a:miter lim="800000"/>
            <a:headEnd/>
            <a:tailEnd/>
          </a:ln>
        </p:spPr>
        <p:txBody>
          <a:bodyPr wrap="square">
            <a:spAutoFit/>
          </a:bodyPr>
          <a:lstStyle/>
          <a:p>
            <a:pPr algn="r"/>
            <a:r>
              <a:rPr lang="en-US" sz="2800" b="1" dirty="0">
                <a:effectLst/>
              </a:rPr>
              <a:t>2008</a:t>
            </a:r>
            <a:endParaRPr lang="en-US" sz="3200" b="1" dirty="0">
              <a:effectLst/>
            </a:endParaRPr>
          </a:p>
        </p:txBody>
      </p:sp>
      <p:sp>
        <p:nvSpPr>
          <p:cNvPr id="18" name="Text Box 4"/>
          <p:cNvSpPr txBox="1">
            <a:spLocks noChangeArrowheads="1"/>
          </p:cNvSpPr>
          <p:nvPr/>
        </p:nvSpPr>
        <p:spPr bwMode="auto">
          <a:xfrm>
            <a:off x="6460057" y="5618710"/>
            <a:ext cx="986167" cy="523220"/>
          </a:xfrm>
          <a:prstGeom prst="rect">
            <a:avLst/>
          </a:prstGeom>
          <a:noFill/>
          <a:ln w="9525">
            <a:noFill/>
            <a:miter lim="800000"/>
            <a:headEnd/>
            <a:tailEnd/>
          </a:ln>
        </p:spPr>
        <p:txBody>
          <a:bodyPr wrap="square">
            <a:spAutoFit/>
          </a:bodyPr>
          <a:lstStyle/>
          <a:p>
            <a:pPr algn="r"/>
            <a:r>
              <a:rPr lang="en-US" sz="2800" b="1" dirty="0" smtClean="0">
                <a:effectLst/>
              </a:rPr>
              <a:t>2014</a:t>
            </a:r>
            <a:endParaRPr lang="en-US" sz="3200" b="1" dirty="0">
              <a:effectLst/>
            </a:endParaRPr>
          </a:p>
        </p:txBody>
      </p:sp>
      <p:sp>
        <p:nvSpPr>
          <p:cNvPr id="19" name="Text Box 4"/>
          <p:cNvSpPr txBox="1">
            <a:spLocks noChangeArrowheads="1"/>
          </p:cNvSpPr>
          <p:nvPr/>
        </p:nvSpPr>
        <p:spPr bwMode="auto">
          <a:xfrm>
            <a:off x="2527740" y="6394424"/>
            <a:ext cx="986167" cy="523220"/>
          </a:xfrm>
          <a:prstGeom prst="rect">
            <a:avLst/>
          </a:prstGeom>
          <a:noFill/>
          <a:ln w="9525">
            <a:noFill/>
            <a:miter lim="800000"/>
            <a:headEnd/>
            <a:tailEnd/>
          </a:ln>
        </p:spPr>
        <p:txBody>
          <a:bodyPr wrap="square">
            <a:spAutoFit/>
          </a:bodyPr>
          <a:lstStyle/>
          <a:p>
            <a:pPr algn="r"/>
            <a:r>
              <a:rPr lang="en-US" sz="2800" b="1" dirty="0" smtClean="0">
                <a:effectLst/>
              </a:rPr>
              <a:t>2011</a:t>
            </a:r>
            <a:endParaRPr lang="en-US" sz="3200" b="1" dirty="0">
              <a:effectLst/>
            </a:endParaRPr>
          </a:p>
        </p:txBody>
      </p:sp>
      <p:sp>
        <p:nvSpPr>
          <p:cNvPr id="20" name="Text Box 7"/>
          <p:cNvSpPr txBox="1">
            <a:spLocks noChangeArrowheads="1"/>
          </p:cNvSpPr>
          <p:nvPr/>
        </p:nvSpPr>
        <p:spPr bwMode="auto">
          <a:xfrm>
            <a:off x="24711" y="989303"/>
            <a:ext cx="9144000" cy="584775"/>
          </a:xfrm>
          <a:prstGeom prst="rect">
            <a:avLst/>
          </a:prstGeom>
          <a:noFill/>
          <a:ln w="9525">
            <a:noFill/>
            <a:miter lim="800000"/>
            <a:headEnd/>
            <a:tailEnd/>
          </a:ln>
        </p:spPr>
        <p:txBody>
          <a:bodyPr wrap="square">
            <a:spAutoFit/>
          </a:bodyPr>
          <a:lstStyle/>
          <a:p>
            <a:r>
              <a:rPr lang="en-US" sz="3200" b="1" dirty="0" smtClean="0">
                <a:solidFill>
                  <a:srgbClr val="FFFF99"/>
                </a:solidFill>
              </a:rPr>
              <a:t>Met on the Transplant Ward in 2007</a:t>
            </a:r>
            <a:endParaRPr lang="en-US" sz="3200" b="1" dirty="0">
              <a:solidFill>
                <a:srgbClr val="FFFF99"/>
              </a:solidFill>
            </a:endParaRPr>
          </a:p>
        </p:txBody>
      </p:sp>
      <p:sp>
        <p:nvSpPr>
          <p:cNvPr id="21" name="TextBox 20"/>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22" name="Picture 21" descr="Geffen UCLA Medicine"/>
          <p:cNvPicPr>
            <a:picLocks noChangeAspect="1" noChangeArrowheads="1"/>
          </p:cNvPicPr>
          <p:nvPr/>
        </p:nvPicPr>
        <p:blipFill>
          <a:blip r:embed="rId5" cstate="print"/>
          <a:srcRect/>
          <a:stretch>
            <a:fillRect/>
          </a:stretch>
        </p:blipFill>
        <p:spPr bwMode="auto">
          <a:xfrm>
            <a:off x="39757" y="29818"/>
            <a:ext cx="805070" cy="80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890652"/>
            <a:chOff x="0" y="0"/>
            <a:chExt cx="9144000" cy="890652"/>
          </a:xfrm>
        </p:grpSpPr>
        <p:sp>
          <p:nvSpPr>
            <p:cNvPr id="7" name="Rectangle 6"/>
            <p:cNvSpPr/>
            <p:nvPr/>
          </p:nvSpPr>
          <p:spPr bwMode="auto">
            <a:xfrm>
              <a:off x="0" y="0"/>
              <a:ext cx="9144000" cy="87877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01" y="2702625"/>
            <a:ext cx="3374157" cy="3621977"/>
          </a:xfrm>
          <a:prstGeom prst="rect">
            <a:avLst/>
          </a:prstGeom>
          <a:noFill/>
          <a:ln w="34925">
            <a:solidFill>
              <a:schemeClr val="accent6">
                <a:lumMod val="60000"/>
                <a:lumOff val="40000"/>
              </a:schemeClr>
            </a:solidFill>
          </a:ln>
        </p:spPr>
      </p:pic>
      <p:sp>
        <p:nvSpPr>
          <p:cNvPr id="17" name="TextBox 16"/>
          <p:cNvSpPr txBox="1"/>
          <p:nvPr/>
        </p:nvSpPr>
        <p:spPr>
          <a:xfrm>
            <a:off x="141392" y="906707"/>
            <a:ext cx="5878408" cy="1692771"/>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The</a:t>
            </a:r>
            <a:r>
              <a:rPr lang="en-US" sz="4000" b="1" dirty="0" smtClean="0">
                <a:effectLst>
                  <a:outerShdw blurRad="38100" dist="38100" dir="2700000" algn="tl">
                    <a:srgbClr val="000000">
                      <a:alpha val="43137"/>
                    </a:srgbClr>
                  </a:outerShdw>
                </a:effectLst>
              </a:rPr>
              <a:t> </a:t>
            </a:r>
            <a:r>
              <a:rPr lang="en-US" sz="4000" b="1" dirty="0" smtClean="0">
                <a:solidFill>
                  <a:srgbClr val="FFFF99"/>
                </a:solidFill>
                <a:effectLst>
                  <a:outerShdw blurRad="38100" dist="38100" dir="2700000" algn="tl">
                    <a:srgbClr val="000000">
                      <a:alpha val="43137"/>
                    </a:srgbClr>
                  </a:outerShdw>
                </a:effectLst>
              </a:rPr>
              <a:t>6000</a:t>
            </a:r>
            <a:r>
              <a:rPr lang="en-US" sz="4000" b="1" baseline="30000" dirty="0" smtClean="0">
                <a:solidFill>
                  <a:srgbClr val="FFFF99"/>
                </a:solidFill>
                <a:effectLst>
                  <a:outerShdw blurRad="38100" dist="38100" dir="2700000" algn="tl">
                    <a:srgbClr val="000000">
                      <a:alpha val="43137"/>
                    </a:srgbClr>
                  </a:outerShdw>
                </a:effectLst>
              </a:rPr>
              <a:t>th</a:t>
            </a:r>
            <a:r>
              <a:rPr lang="en-US" sz="4000" b="1" dirty="0" smtClean="0">
                <a:solidFill>
                  <a:srgbClr val="FFFF99"/>
                </a:solidFill>
                <a:effectLst>
                  <a:outerShdw blurRad="38100" dist="38100" dir="2700000" algn="tl">
                    <a:srgbClr val="000000">
                      <a:alpha val="43137"/>
                    </a:srgbClr>
                  </a:outerShdw>
                </a:effectLst>
              </a:rPr>
              <a:t> </a:t>
            </a:r>
            <a:r>
              <a:rPr lang="en-US" sz="3200" b="1" dirty="0" smtClean="0">
                <a:effectLst>
                  <a:outerShdw blurRad="38100" dist="38100" dir="2700000" algn="tl">
                    <a:srgbClr val="000000">
                      <a:alpha val="43137"/>
                    </a:srgbClr>
                  </a:outerShdw>
                </a:effectLst>
              </a:rPr>
              <a:t>Liver Transplant</a:t>
            </a:r>
          </a:p>
          <a:p>
            <a:r>
              <a:rPr lang="en-US" sz="3200" b="1" dirty="0" smtClean="0">
                <a:effectLst>
                  <a:outerShdw blurRad="38100" dist="38100" dir="2700000" algn="tl">
                    <a:srgbClr val="000000">
                      <a:alpha val="43137"/>
                    </a:srgbClr>
                  </a:outerShdw>
                </a:effectLst>
              </a:rPr>
              <a:t>Performed at UCLA</a:t>
            </a:r>
          </a:p>
          <a:p>
            <a:r>
              <a:rPr lang="en-US" sz="3200" b="1" dirty="0" smtClean="0">
                <a:effectLst>
                  <a:outerShdw blurRad="38100" dist="38100" dir="2700000" algn="tl">
                    <a:srgbClr val="000000">
                      <a:alpha val="43137"/>
                    </a:srgbClr>
                  </a:outerShdw>
                </a:effectLst>
              </a:rPr>
              <a:t>June </a:t>
            </a:r>
            <a:r>
              <a:rPr lang="en-US" sz="3200" b="1" dirty="0">
                <a:effectLst>
                  <a:outerShdw blurRad="38100" dist="38100" dir="2700000" algn="tl">
                    <a:srgbClr val="000000">
                      <a:alpha val="43137"/>
                    </a:srgbClr>
                  </a:outerShdw>
                </a:effectLst>
              </a:rPr>
              <a:t>30, </a:t>
            </a:r>
            <a:r>
              <a:rPr lang="en-US" sz="3200" b="1" dirty="0" smtClean="0">
                <a:effectLst>
                  <a:outerShdw blurRad="38100" dist="38100" dir="2700000" algn="tl">
                    <a:srgbClr val="000000">
                      <a:alpha val="43137"/>
                    </a:srgbClr>
                  </a:outerShdw>
                </a:effectLst>
              </a:rPr>
              <a:t>2016</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118" y="2702625"/>
            <a:ext cx="5362082" cy="3621978"/>
          </a:xfrm>
          <a:prstGeom prst="rect">
            <a:avLst/>
          </a:prstGeom>
          <a:ln w="34925">
            <a:solidFill>
              <a:schemeClr val="accent6">
                <a:lumMod val="60000"/>
                <a:lumOff val="40000"/>
              </a:schemeClr>
            </a:solidFill>
          </a:ln>
        </p:spPr>
      </p:pic>
      <p:sp>
        <p:nvSpPr>
          <p:cNvPr id="11" name="TextBox 10"/>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2" name="Picture 11" descr="Geffen UCLA Medicine"/>
          <p:cNvPicPr>
            <a:picLocks noChangeAspect="1" noChangeArrowheads="1"/>
          </p:cNvPicPr>
          <p:nvPr/>
        </p:nvPicPr>
        <p:blipFill>
          <a:blip r:embed="rId5"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193969576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0" y="6103238"/>
            <a:ext cx="9144000" cy="519112"/>
          </a:xfrm>
          <a:prstGeom prst="rect">
            <a:avLst/>
          </a:prstGeom>
          <a:noFill/>
          <a:ln w="9525">
            <a:noFill/>
            <a:miter lim="800000"/>
            <a:headEnd/>
            <a:tailEnd/>
          </a:ln>
        </p:spPr>
        <p:txBody>
          <a:bodyPr>
            <a:spAutoFit/>
          </a:bodyPr>
          <a:lstStyle/>
          <a:p>
            <a:pPr>
              <a:defRPr/>
            </a:pPr>
            <a:r>
              <a:rPr lang="en-US" sz="2800" b="1" dirty="0" smtClean="0">
                <a:solidFill>
                  <a:srgbClr val="FFFF99"/>
                </a:solidFill>
                <a:effectLst>
                  <a:outerShdw blurRad="38100" dist="38100" dir="2700000" algn="tl">
                    <a:srgbClr val="000000"/>
                  </a:outerShdw>
                </a:effectLst>
              </a:rPr>
              <a:t>2017 Dumont-UCLA Transplant Center Team </a:t>
            </a:r>
            <a:r>
              <a:rPr lang="en-US" sz="2800" b="1" dirty="0">
                <a:solidFill>
                  <a:srgbClr val="FFFF99"/>
                </a:solidFill>
                <a:effectLst>
                  <a:outerShdw blurRad="38100" dist="38100" dir="2700000" algn="tl">
                    <a:srgbClr val="000000"/>
                  </a:outerShdw>
                </a:effectLst>
              </a:rPr>
              <a:t>Photo</a:t>
            </a:r>
          </a:p>
        </p:txBody>
      </p:sp>
      <p:pic>
        <p:nvPicPr>
          <p:cNvPr id="105475" name="Picture 3" descr="team copy"/>
          <p:cNvPicPr>
            <a:picLocks noChangeAspect="1" noChangeArrowheads="1"/>
          </p:cNvPicPr>
          <p:nvPr/>
        </p:nvPicPr>
        <p:blipFill>
          <a:blip r:embed="rId3" cstate="print"/>
          <a:srcRect/>
          <a:stretch>
            <a:fillRect/>
          </a:stretch>
        </p:blipFill>
        <p:spPr bwMode="auto">
          <a:xfrm>
            <a:off x="0" y="909700"/>
            <a:ext cx="9144000" cy="5037138"/>
          </a:xfrm>
          <a:prstGeom prst="rect">
            <a:avLst/>
          </a:prstGeom>
          <a:noFill/>
          <a:ln w="9525">
            <a:noFill/>
            <a:miter lim="800000"/>
            <a:headEnd/>
            <a:tailEnd/>
          </a:ln>
        </p:spPr>
      </p:pic>
      <p:sp>
        <p:nvSpPr>
          <p:cNvPr id="1397767" name="Line 7"/>
          <p:cNvSpPr>
            <a:spLocks noChangeShapeType="1"/>
          </p:cNvSpPr>
          <p:nvPr/>
        </p:nvSpPr>
        <p:spPr bwMode="auto">
          <a:xfrm>
            <a:off x="0" y="5951538"/>
            <a:ext cx="9144000" cy="1587"/>
          </a:xfrm>
          <a:prstGeom prst="line">
            <a:avLst/>
          </a:prstGeom>
          <a:noFill/>
          <a:ln w="38100">
            <a:solidFill>
              <a:schemeClr val="accent2"/>
            </a:solidFill>
            <a:round/>
            <a:headEnd/>
            <a:tailEnd/>
          </a:ln>
          <a:effectLst/>
        </p:spPr>
        <p:txBody>
          <a:bodyPr wrap="none" anchor="ctr"/>
          <a:lstStyle/>
          <a:p>
            <a:pPr>
              <a:defRPr/>
            </a:pPr>
            <a:endParaRPr lang="en-US" dirty="0"/>
          </a:p>
        </p:txBody>
      </p:sp>
      <p:sp>
        <p:nvSpPr>
          <p:cNvPr id="8" name="Line 4"/>
          <p:cNvSpPr>
            <a:spLocks noChangeShapeType="1"/>
          </p:cNvSpPr>
          <p:nvPr/>
        </p:nvSpPr>
        <p:spPr bwMode="auto">
          <a:xfrm>
            <a:off x="0" y="5956363"/>
            <a:ext cx="9144000" cy="0"/>
          </a:xfrm>
          <a:prstGeom prst="line">
            <a:avLst/>
          </a:prstGeom>
          <a:noFill/>
          <a:ln w="38100">
            <a:solidFill>
              <a:schemeClr val="accent6">
                <a:lumMod val="60000"/>
                <a:lumOff val="40000"/>
              </a:schemeClr>
            </a:solidFill>
            <a:round/>
            <a:headEnd/>
            <a:tailEnd/>
          </a:ln>
          <a:effectLst/>
        </p:spPr>
        <p:txBody>
          <a:bodyPr/>
          <a:lstStyle/>
          <a:p>
            <a:pPr>
              <a:defRPr/>
            </a:pPr>
            <a:endParaRPr lang="en-US" dirty="0"/>
          </a:p>
        </p:txBody>
      </p:sp>
      <p:grpSp>
        <p:nvGrpSpPr>
          <p:cNvPr id="6" name="Group 5"/>
          <p:cNvGrpSpPr/>
          <p:nvPr/>
        </p:nvGrpSpPr>
        <p:grpSpPr>
          <a:xfrm>
            <a:off x="0" y="0"/>
            <a:ext cx="9144000" cy="890652"/>
            <a:chOff x="0" y="0"/>
            <a:chExt cx="9144000" cy="890652"/>
          </a:xfrm>
        </p:grpSpPr>
        <p:sp>
          <p:nvSpPr>
            <p:cNvPr id="7" name="Rectangle 6"/>
            <p:cNvSpPr/>
            <p:nvPr/>
          </p:nvSpPr>
          <p:spPr bwMode="auto">
            <a:xfrm>
              <a:off x="0" y="0"/>
              <a:ext cx="9144000" cy="87877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 name="Line 7"/>
            <p:cNvSpPr>
              <a:spLocks noChangeShapeType="1"/>
            </p:cNvSpPr>
            <p:nvPr/>
          </p:nvSpPr>
          <p:spPr bwMode="auto">
            <a:xfrm>
              <a:off x="0" y="890651"/>
              <a:ext cx="9144000" cy="1"/>
            </a:xfrm>
            <a:prstGeom prst="line">
              <a:avLst/>
            </a:prstGeom>
            <a:noFill/>
            <a:ln w="38100">
              <a:solidFill>
                <a:srgbClr val="1E1E7C"/>
              </a:solidFill>
              <a:round/>
              <a:headEnd/>
              <a:tailEnd/>
            </a:ln>
          </p:spPr>
          <p:txBody>
            <a:bodyPr wrap="none" anchor="ctr"/>
            <a:lstStyle/>
            <a:p>
              <a:pPr>
                <a:defRPr/>
              </a:pPr>
              <a:endParaRPr lang="en-US" dirty="0"/>
            </a:p>
          </p:txBody>
        </p:sp>
      </p:grpSp>
      <p:sp>
        <p:nvSpPr>
          <p:cNvPr id="13" name="TextBox 12"/>
          <p:cNvSpPr txBox="1"/>
          <p:nvPr/>
        </p:nvSpPr>
        <p:spPr>
          <a:xfrm>
            <a:off x="889784" y="148881"/>
            <a:ext cx="8265226" cy="523220"/>
          </a:xfrm>
          <a:prstGeom prst="rect">
            <a:avLst/>
          </a:prstGeom>
          <a:noFill/>
        </p:spPr>
        <p:txBody>
          <a:bodyPr wrap="square" rtlCol="0">
            <a:spAutoFit/>
          </a:bodyPr>
          <a:lstStyle/>
          <a:p>
            <a:pPr algn="r"/>
            <a:r>
              <a:rPr lang="en-US" sz="2800" b="1" i="1" dirty="0" smtClean="0">
                <a:solidFill>
                  <a:schemeClr val="accent2">
                    <a:lumMod val="75000"/>
                  </a:schemeClr>
                </a:solidFill>
              </a:rPr>
              <a:t>50 Years of Liver Transplantation </a:t>
            </a:r>
            <a:endParaRPr lang="en-US" sz="2800" b="1" i="1" dirty="0">
              <a:solidFill>
                <a:schemeClr val="accent2">
                  <a:lumMod val="75000"/>
                </a:schemeClr>
              </a:solidFill>
            </a:endParaRPr>
          </a:p>
        </p:txBody>
      </p:sp>
      <p:pic>
        <p:nvPicPr>
          <p:cNvPr id="11" name="Picture 10" descr="Geffen UCLA Medicine"/>
          <p:cNvPicPr>
            <a:picLocks noChangeAspect="1" noChangeArrowheads="1"/>
          </p:cNvPicPr>
          <p:nvPr/>
        </p:nvPicPr>
        <p:blipFill>
          <a:blip r:embed="rId4" cstate="print"/>
          <a:srcRect/>
          <a:stretch>
            <a:fillRect/>
          </a:stretch>
        </p:blipFill>
        <p:spPr bwMode="auto">
          <a:xfrm>
            <a:off x="39757" y="29818"/>
            <a:ext cx="805070" cy="808518"/>
          </a:xfrm>
          <a:prstGeom prst="rect">
            <a:avLst/>
          </a:prstGeom>
          <a:noFill/>
          <a:ln w="9525">
            <a:noFill/>
            <a:miter lim="800000"/>
            <a:headEnd/>
            <a:tailEnd/>
          </a:ln>
        </p:spPr>
      </p:pic>
    </p:spTree>
    <p:extLst>
      <p:ext uri="{BB962C8B-B14F-4D97-AF65-F5344CB8AC3E}">
        <p14:creationId xmlns:p14="http://schemas.microsoft.com/office/powerpoint/2010/main" val="746615061"/>
      </p:ext>
    </p:extLst>
  </p:cSld>
  <p:clrMapOvr>
    <a:masterClrMapping/>
  </p:clrMapOvr>
  <p:timing>
    <p:tnLst>
      <p:par>
        <p:cTn id="1" dur="indefinite" restart="never" nodeType="tmRoot"/>
      </p:par>
    </p:tnLst>
  </p:timing>
</p:sld>
</file>

<file path=ppt/theme/theme1.xml><?xml version="1.0" encoding="utf-8"?>
<a:theme xmlns:a="http://schemas.openxmlformats.org/drawingml/2006/main" name="2_Blank Presentation">
  <a:themeElements>
    <a:clrScheme name="">
      <a:dk1>
        <a:srgbClr val="00000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2_Blank Presentation">
      <a:majorFont>
        <a:latin typeface="Arial"/>
        <a:ea typeface=""/>
        <a:cs typeface=""/>
      </a:majorFont>
      <a:minorFont>
        <a:latin typeface="Arial"/>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FFFFFF"/>
    </a:dk1>
    <a:lt1>
      <a:srgbClr val="FFFFFF"/>
    </a:lt1>
    <a:dk2>
      <a:srgbClr val="FFFFFF"/>
    </a:dk2>
    <a:lt2>
      <a:srgbClr val="00000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FFFFFF"/>
    </a:dk1>
    <a:lt1>
      <a:srgbClr val="FFFFFF"/>
    </a:lt1>
    <a:dk2>
      <a:srgbClr val="FFFFFF"/>
    </a:dk2>
    <a:lt2>
      <a:srgbClr val="00000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FFFFFF"/>
    </a:dk1>
    <a:lt1>
      <a:srgbClr val="FFFFFF"/>
    </a:lt1>
    <a:dk2>
      <a:srgbClr val="FFFFFF"/>
    </a:dk2>
    <a:lt2>
      <a:srgbClr val="00000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FFFFFF"/>
    </a:dk1>
    <a:lt1>
      <a:srgbClr val="FFFFFF"/>
    </a:lt1>
    <a:dk2>
      <a:srgbClr val="FFFFFF"/>
    </a:dk2>
    <a:lt2>
      <a:srgbClr val="00000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143037</TotalTime>
  <Words>3575</Words>
  <Application>Microsoft Office PowerPoint</Application>
  <PresentationFormat>Presentazione su schermo (4:3)</PresentationFormat>
  <Paragraphs>980</Paragraphs>
  <Slides>96</Slides>
  <Notes>34</Notes>
  <HiddenSlides>0</HiddenSlides>
  <MMClips>0</MMClips>
  <ScaleCrop>false</ScaleCrop>
  <HeadingPairs>
    <vt:vector size="8" baseType="variant">
      <vt:variant>
        <vt:lpstr>Caratteri utilizzati</vt:lpstr>
      </vt:variant>
      <vt:variant>
        <vt:i4>11</vt:i4>
      </vt:variant>
      <vt:variant>
        <vt:lpstr>Tema</vt:lpstr>
      </vt:variant>
      <vt:variant>
        <vt:i4>1</vt:i4>
      </vt:variant>
      <vt:variant>
        <vt:lpstr>Server OLE incorporati</vt:lpstr>
      </vt:variant>
      <vt:variant>
        <vt:i4>2</vt:i4>
      </vt:variant>
      <vt:variant>
        <vt:lpstr>Titoli diapositive</vt:lpstr>
      </vt:variant>
      <vt:variant>
        <vt:i4>96</vt:i4>
      </vt:variant>
    </vt:vector>
  </HeadingPairs>
  <TitlesOfParts>
    <vt:vector size="110" baseType="lpstr">
      <vt:lpstr>ＭＳ Ｐゴシック</vt:lpstr>
      <vt:lpstr>Adobe Garamond Pro</vt:lpstr>
      <vt:lpstr>Arial</vt:lpstr>
      <vt:lpstr>Garamond</vt:lpstr>
      <vt:lpstr>Garamond Premr Pro</vt:lpstr>
      <vt:lpstr>Helvetica</vt:lpstr>
      <vt:lpstr>High Tower Text</vt:lpstr>
      <vt:lpstr>Times</vt:lpstr>
      <vt:lpstr>Times New Roman</vt:lpstr>
      <vt:lpstr>Univers</vt:lpstr>
      <vt:lpstr>Univers 45 Light</vt:lpstr>
      <vt:lpstr>2_Blank Presentation</vt:lpstr>
      <vt:lpstr>Image</vt:lpstr>
      <vt:lpstr>Photo Editor Photo</vt:lpstr>
      <vt:lpstr>Presentazione standard di PowerPoint</vt:lpstr>
      <vt:lpstr>Presentazione standard di PowerPoint</vt:lpstr>
      <vt:lpstr>Presentazione standard di PowerPoint</vt:lpstr>
      <vt:lpstr>Origins of Liver Transplantation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Immunosuppression in First Patient to Survive Liver Transplantation</vt:lpstr>
      <vt:lpstr>Cyclosporine</vt:lpstr>
      <vt:lpstr>Historical Perspective Cyclosporine Based Immunosuppression</vt:lpstr>
      <vt:lpstr>Pivotal Trial Results</vt:lpstr>
      <vt:lpstr>U.S. Phase III Liver Study Design</vt:lpstr>
      <vt:lpstr>Presentazione standard di PowerPoint</vt:lpstr>
      <vt:lpstr>5-Year Patient Survival by Baseline Hepatitis C Status Hepatitis C Positive</vt:lpstr>
      <vt:lpstr>Canadian Prograf vs Neoral Liver Trial </vt:lpstr>
      <vt:lpstr>Canadian Prograf vs Neoral Liver Trial </vt:lpstr>
      <vt:lpstr>Optimize Renal Function</vt:lpstr>
      <vt:lpstr>Liver Transplantation at UCLA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Intestinal Transplantation at UCLA November 12th, 1991</vt:lpstr>
      <vt:lpstr>UCLA Total Experience </vt:lpstr>
      <vt:lpstr>Presentazione standard di PowerPoint</vt:lpstr>
      <vt:lpstr>Overall Graft &amp; Patient Survival</vt:lpstr>
      <vt:lpstr>Liver Transplantation for Hepatic Malignancy </vt:lpstr>
      <vt:lpstr>Liver Transplantation for HCC</vt:lpstr>
      <vt:lpstr>Presentazione standard di PowerPoint</vt:lpstr>
      <vt:lpstr>Locoregional Therapy in HCC</vt:lpstr>
      <vt:lpstr>Effect of Response to Locoregion Therapy on Liver Transplantation for HCC</vt:lpstr>
      <vt:lpstr>Effect of Response to Locoregion Therapy on Liver Transplantation for HCC</vt:lpstr>
      <vt:lpstr>Complete Pathologic Response in Liver Transplantation for HCC</vt:lpstr>
      <vt:lpstr>Cholangiocarcinoma</vt:lpstr>
      <vt:lpstr>Liver Transplantation for Cholangiocarcinoma</vt:lpstr>
      <vt:lpstr>Liver Transplantation for Cholangiocarcinoma at UCLA</vt:lpstr>
      <vt:lpstr>Liver Transplantation for Cholangiocarcinoma at UCLA</vt:lpstr>
      <vt:lpstr>Summary</vt:lpstr>
      <vt:lpstr>Novel Indications for  Liver Transplantation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UCLA - Department of Surgery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Two Decades</dc:title>
  <dc:creator>Mark Ghobrial</dc:creator>
  <cp:lastModifiedBy>Silvia Pusiol</cp:lastModifiedBy>
  <cp:revision>1884</cp:revision>
  <cp:lastPrinted>2017-09-25T18:58:11Z</cp:lastPrinted>
  <dcterms:created xsi:type="dcterms:W3CDTF">1998-10-09T04:57:03Z</dcterms:created>
  <dcterms:modified xsi:type="dcterms:W3CDTF">2017-10-25T06:44:27Z</dcterms:modified>
</cp:coreProperties>
</file>